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6" r:id="rId2"/>
    <p:sldId id="271" r:id="rId3"/>
    <p:sldId id="272" r:id="rId4"/>
    <p:sldId id="267" r:id="rId5"/>
    <p:sldId id="268" r:id="rId6"/>
    <p:sldId id="269" r:id="rId7"/>
  </p:sldIdLst>
  <p:sldSz cx="9601200" cy="12801600" type="A3"/>
  <p:notesSz cx="6858000" cy="9144000"/>
  <p:defaultTextStyle>
    <a:defPPr>
      <a:defRPr lang="ja-JP"/>
    </a:defPPr>
    <a:lvl1pPr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609600" indent="-152400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1220788" indent="-306388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831975" indent="-460375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2443163" indent="-614363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628" autoAdjust="0"/>
    <p:restoredTop sz="99055" autoAdjust="0"/>
  </p:normalViewPr>
  <p:slideViewPr>
    <p:cSldViewPr>
      <p:cViewPr varScale="1">
        <p:scale>
          <a:sx n="46" d="100"/>
          <a:sy n="46" d="100"/>
        </p:scale>
        <p:origin x="-2731" y="-72"/>
      </p:cViewPr>
      <p:guideLst>
        <p:guide orient="horz" pos="4032"/>
        <p:guide pos="30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60120" y="2982597"/>
            <a:ext cx="10881360" cy="205803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109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1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32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438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54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65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76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87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34433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3605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281160" y="384495"/>
            <a:ext cx="2880360" cy="819213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40080" y="384495"/>
            <a:ext cx="8427720" cy="819213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16708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137922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11239" y="6169662"/>
            <a:ext cx="10881360" cy="190690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11239" y="4069399"/>
            <a:ext cx="10881360" cy="2100262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10956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2191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3286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4382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5478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6573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7669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8765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3636960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400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5074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110192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6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6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47172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77067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4015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0080" y="382270"/>
            <a:ext cx="4211639" cy="162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05071" y="382272"/>
            <a:ext cx="7156450" cy="8194358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0080" y="2009142"/>
            <a:ext cx="4211639" cy="6567488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74342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4300"/>
            </a:lvl1pPr>
            <a:lvl2pPr marL="610956" indent="0">
              <a:buNone/>
              <a:defRPr sz="3700"/>
            </a:lvl2pPr>
            <a:lvl3pPr marL="1221913" indent="0">
              <a:buNone/>
              <a:defRPr sz="3200"/>
            </a:lvl3pPr>
            <a:lvl4pPr marL="1832869" indent="0">
              <a:buNone/>
              <a:defRPr sz="2700"/>
            </a:lvl4pPr>
            <a:lvl5pPr marL="2443825" indent="0">
              <a:buNone/>
              <a:defRPr sz="2700"/>
            </a:lvl5pPr>
            <a:lvl6pPr marL="3054782" indent="0">
              <a:buNone/>
              <a:defRPr sz="2700"/>
            </a:lvl6pPr>
            <a:lvl7pPr marL="3665738" indent="0">
              <a:buNone/>
              <a:defRPr sz="2700"/>
            </a:lvl7pPr>
            <a:lvl8pPr marL="4276695" indent="0">
              <a:buNone/>
              <a:defRPr sz="2700"/>
            </a:lvl8pPr>
            <a:lvl9pPr marL="4887651" indent="0">
              <a:buNone/>
              <a:defRPr sz="27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34550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1220788" rtl="0" fontAlgn="base">
        <a:spcBef>
          <a:spcPct val="0"/>
        </a:spcBef>
        <a:spcAft>
          <a:spcPct val="0"/>
        </a:spcAft>
        <a:defRPr kumimoji="1" sz="5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457200" indent="-457200" algn="l" defTabSz="1220788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2188" indent="-381000" algn="l" defTabSz="1220788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7175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6775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7963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60260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71216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82173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93129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0956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1913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32869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382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54782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65738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7669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87651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625" name="Group 265"/>
          <p:cNvGrpSpPr>
            <a:grpSpLocks/>
          </p:cNvGrpSpPr>
          <p:nvPr/>
        </p:nvGrpSpPr>
        <p:grpSpPr bwMode="auto">
          <a:xfrm>
            <a:off x="477838" y="4598988"/>
            <a:ext cx="3783012" cy="7923212"/>
            <a:chOff x="301" y="2897"/>
            <a:chExt cx="2383" cy="4991"/>
          </a:xfrm>
        </p:grpSpPr>
        <p:sp>
          <p:nvSpPr>
            <p:cNvPr id="15626" name="Freeform 266"/>
            <p:cNvSpPr>
              <a:spLocks/>
            </p:cNvSpPr>
            <p:nvPr/>
          </p:nvSpPr>
          <p:spPr bwMode="auto">
            <a:xfrm>
              <a:off x="301" y="2897"/>
              <a:ext cx="1360" cy="1474"/>
            </a:xfrm>
            <a:custGeom>
              <a:avLst/>
              <a:gdLst>
                <a:gd name="T0" fmla="*/ 0 w 1361"/>
                <a:gd name="T1" fmla="*/ 0 h 1474"/>
                <a:gd name="T2" fmla="*/ 1361 w 1361"/>
                <a:gd name="T3" fmla="*/ 0 h 1474"/>
                <a:gd name="T4" fmla="*/ 1361 w 1361"/>
                <a:gd name="T5" fmla="*/ 1474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1" h="1474">
                  <a:moveTo>
                    <a:pt x="0" y="0"/>
                  </a:moveTo>
                  <a:lnTo>
                    <a:pt x="1361" y="0"/>
                  </a:lnTo>
                  <a:lnTo>
                    <a:pt x="1361" y="1474"/>
                  </a:lnTo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7" name="Freeform 267"/>
            <p:cNvSpPr>
              <a:spLocks/>
            </p:cNvSpPr>
            <p:nvPr/>
          </p:nvSpPr>
          <p:spPr bwMode="auto">
            <a:xfrm>
              <a:off x="302" y="4372"/>
              <a:ext cx="2382" cy="1928"/>
            </a:xfrm>
            <a:custGeom>
              <a:avLst/>
              <a:gdLst>
                <a:gd name="T0" fmla="*/ 0 w 2382"/>
                <a:gd name="T1" fmla="*/ 0 h 1928"/>
                <a:gd name="T2" fmla="*/ 2382 w 2382"/>
                <a:gd name="T3" fmla="*/ 0 h 1928"/>
                <a:gd name="T4" fmla="*/ 2382 w 2382"/>
                <a:gd name="T5" fmla="*/ 1928 h 1928"/>
                <a:gd name="T6" fmla="*/ 227 w 2382"/>
                <a:gd name="T7" fmla="*/ 1928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82" h="1928">
                  <a:moveTo>
                    <a:pt x="0" y="0"/>
                  </a:moveTo>
                  <a:lnTo>
                    <a:pt x="2382" y="0"/>
                  </a:lnTo>
                  <a:lnTo>
                    <a:pt x="2382" y="1928"/>
                  </a:lnTo>
                  <a:lnTo>
                    <a:pt x="227" y="1928"/>
                  </a:lnTo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8" name="Freeform 268"/>
            <p:cNvSpPr>
              <a:spLocks/>
            </p:cNvSpPr>
            <p:nvPr/>
          </p:nvSpPr>
          <p:spPr bwMode="auto">
            <a:xfrm>
              <a:off x="1777" y="6300"/>
              <a:ext cx="1" cy="1588"/>
            </a:xfrm>
            <a:custGeom>
              <a:avLst/>
              <a:gdLst>
                <a:gd name="T0" fmla="*/ 0 w 1"/>
                <a:gd name="T1" fmla="*/ 0 h 1588"/>
                <a:gd name="T2" fmla="*/ 0 w 1"/>
                <a:gd name="T3" fmla="*/ 1588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588">
                  <a:moveTo>
                    <a:pt x="0" y="0"/>
                  </a:moveTo>
                  <a:cubicBezTo>
                    <a:pt x="0" y="0"/>
                    <a:pt x="0" y="794"/>
                    <a:pt x="0" y="1588"/>
                  </a:cubicBezTo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9" name="Line 269"/>
            <p:cNvSpPr>
              <a:spLocks noChangeShapeType="1"/>
            </p:cNvSpPr>
            <p:nvPr/>
          </p:nvSpPr>
          <p:spPr bwMode="auto">
            <a:xfrm flipH="1">
              <a:off x="529" y="7321"/>
              <a:ext cx="1248" cy="0"/>
            </a:xfrm>
            <a:prstGeom prst="line">
              <a:avLst/>
            </a:prstGeom>
            <a:noFill/>
            <a:ln w="19050">
              <a:solidFill>
                <a:srgbClr val="33333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0" name="Line 270"/>
            <p:cNvSpPr>
              <a:spLocks noChangeShapeType="1"/>
            </p:cNvSpPr>
            <p:nvPr/>
          </p:nvSpPr>
          <p:spPr bwMode="auto">
            <a:xfrm>
              <a:off x="756" y="7321"/>
              <a:ext cx="0" cy="567"/>
            </a:xfrm>
            <a:prstGeom prst="line">
              <a:avLst/>
            </a:prstGeom>
            <a:noFill/>
            <a:ln w="19050">
              <a:solidFill>
                <a:srgbClr val="33333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5725" name="Group 365"/>
          <p:cNvGrpSpPr>
            <a:grpSpLocks/>
          </p:cNvGrpSpPr>
          <p:nvPr/>
        </p:nvGrpSpPr>
        <p:grpSpPr bwMode="auto">
          <a:xfrm>
            <a:off x="255588" y="234950"/>
            <a:ext cx="8054975" cy="12196763"/>
            <a:chOff x="161" y="148"/>
            <a:chExt cx="5074" cy="7683"/>
          </a:xfrm>
        </p:grpSpPr>
        <p:sp>
          <p:nvSpPr>
            <p:cNvPr id="15631" name="Freeform 271"/>
            <p:cNvSpPr>
              <a:spLocks/>
            </p:cNvSpPr>
            <p:nvPr/>
          </p:nvSpPr>
          <p:spPr bwMode="auto">
            <a:xfrm>
              <a:off x="161" y="6073"/>
              <a:ext cx="141" cy="199"/>
            </a:xfrm>
            <a:custGeom>
              <a:avLst/>
              <a:gdLst>
                <a:gd name="T0" fmla="*/ 56 w 141"/>
                <a:gd name="T1" fmla="*/ 0 h 199"/>
                <a:gd name="T2" fmla="*/ 28 w 141"/>
                <a:gd name="T3" fmla="*/ 57 h 199"/>
                <a:gd name="T4" fmla="*/ 0 w 141"/>
                <a:gd name="T5" fmla="*/ 57 h 199"/>
                <a:gd name="T6" fmla="*/ 0 w 141"/>
                <a:gd name="T7" fmla="*/ 199 h 199"/>
                <a:gd name="T8" fmla="*/ 85 w 141"/>
                <a:gd name="T9" fmla="*/ 170 h 199"/>
                <a:gd name="T10" fmla="*/ 85 w 141"/>
                <a:gd name="T11" fmla="*/ 85 h 199"/>
                <a:gd name="T12" fmla="*/ 141 w 141"/>
                <a:gd name="T13" fmla="*/ 57 h 199"/>
                <a:gd name="T14" fmla="*/ 113 w 141"/>
                <a:gd name="T15" fmla="*/ 0 h 199"/>
                <a:gd name="T16" fmla="*/ 56 w 141"/>
                <a:gd name="T17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1" h="199">
                  <a:moveTo>
                    <a:pt x="56" y="0"/>
                  </a:moveTo>
                  <a:lnTo>
                    <a:pt x="28" y="57"/>
                  </a:lnTo>
                  <a:lnTo>
                    <a:pt x="0" y="57"/>
                  </a:lnTo>
                  <a:lnTo>
                    <a:pt x="0" y="199"/>
                  </a:lnTo>
                  <a:lnTo>
                    <a:pt x="85" y="170"/>
                  </a:lnTo>
                  <a:lnTo>
                    <a:pt x="85" y="85"/>
                  </a:lnTo>
                  <a:lnTo>
                    <a:pt x="141" y="57"/>
                  </a:lnTo>
                  <a:lnTo>
                    <a:pt x="113" y="0"/>
                  </a:lnTo>
                  <a:lnTo>
                    <a:pt x="56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32" name="Freeform 272"/>
            <p:cNvSpPr>
              <a:spLocks/>
            </p:cNvSpPr>
            <p:nvPr/>
          </p:nvSpPr>
          <p:spPr bwMode="auto">
            <a:xfrm>
              <a:off x="359" y="6102"/>
              <a:ext cx="199" cy="170"/>
            </a:xfrm>
            <a:custGeom>
              <a:avLst/>
              <a:gdLst>
                <a:gd name="T0" fmla="*/ 0 w 199"/>
                <a:gd name="T1" fmla="*/ 56 h 170"/>
                <a:gd name="T2" fmla="*/ 28 w 199"/>
                <a:gd name="T3" fmla="*/ 113 h 170"/>
                <a:gd name="T4" fmla="*/ 85 w 199"/>
                <a:gd name="T5" fmla="*/ 113 h 170"/>
                <a:gd name="T6" fmla="*/ 170 w 199"/>
                <a:gd name="T7" fmla="*/ 170 h 170"/>
                <a:gd name="T8" fmla="*/ 199 w 199"/>
                <a:gd name="T9" fmla="*/ 113 h 170"/>
                <a:gd name="T10" fmla="*/ 199 w 199"/>
                <a:gd name="T11" fmla="*/ 56 h 170"/>
                <a:gd name="T12" fmla="*/ 170 w 199"/>
                <a:gd name="T13" fmla="*/ 85 h 170"/>
                <a:gd name="T14" fmla="*/ 142 w 199"/>
                <a:gd name="T15" fmla="*/ 28 h 170"/>
                <a:gd name="T16" fmla="*/ 113 w 199"/>
                <a:gd name="T17" fmla="*/ 85 h 170"/>
                <a:gd name="T18" fmla="*/ 57 w 199"/>
                <a:gd name="T19" fmla="*/ 56 h 170"/>
                <a:gd name="T20" fmla="*/ 57 w 199"/>
                <a:gd name="T21" fmla="*/ 0 h 170"/>
                <a:gd name="T22" fmla="*/ 28 w 199"/>
                <a:gd name="T23" fmla="*/ 0 h 170"/>
                <a:gd name="T24" fmla="*/ 0 w 199"/>
                <a:gd name="T25" fmla="*/ 56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9" h="170">
                  <a:moveTo>
                    <a:pt x="0" y="56"/>
                  </a:moveTo>
                  <a:lnTo>
                    <a:pt x="28" y="113"/>
                  </a:lnTo>
                  <a:lnTo>
                    <a:pt x="85" y="113"/>
                  </a:lnTo>
                  <a:lnTo>
                    <a:pt x="170" y="170"/>
                  </a:lnTo>
                  <a:lnTo>
                    <a:pt x="199" y="113"/>
                  </a:lnTo>
                  <a:lnTo>
                    <a:pt x="199" y="56"/>
                  </a:lnTo>
                  <a:lnTo>
                    <a:pt x="170" y="85"/>
                  </a:lnTo>
                  <a:lnTo>
                    <a:pt x="142" y="28"/>
                  </a:lnTo>
                  <a:lnTo>
                    <a:pt x="113" y="85"/>
                  </a:lnTo>
                  <a:lnTo>
                    <a:pt x="57" y="56"/>
                  </a:lnTo>
                  <a:lnTo>
                    <a:pt x="57" y="0"/>
                  </a:lnTo>
                  <a:lnTo>
                    <a:pt x="28" y="0"/>
                  </a:lnTo>
                  <a:lnTo>
                    <a:pt x="0" y="56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33" name="Freeform 273"/>
            <p:cNvSpPr>
              <a:spLocks/>
            </p:cNvSpPr>
            <p:nvPr/>
          </p:nvSpPr>
          <p:spPr bwMode="auto">
            <a:xfrm>
              <a:off x="274" y="5563"/>
              <a:ext cx="567" cy="539"/>
            </a:xfrm>
            <a:custGeom>
              <a:avLst/>
              <a:gdLst>
                <a:gd name="T0" fmla="*/ 0 w 567"/>
                <a:gd name="T1" fmla="*/ 85 h 539"/>
                <a:gd name="T2" fmla="*/ 28 w 567"/>
                <a:gd name="T3" fmla="*/ 198 h 539"/>
                <a:gd name="T4" fmla="*/ 0 w 567"/>
                <a:gd name="T5" fmla="*/ 255 h 539"/>
                <a:gd name="T6" fmla="*/ 85 w 567"/>
                <a:gd name="T7" fmla="*/ 227 h 539"/>
                <a:gd name="T8" fmla="*/ 142 w 567"/>
                <a:gd name="T9" fmla="*/ 255 h 539"/>
                <a:gd name="T10" fmla="*/ 113 w 567"/>
                <a:gd name="T11" fmla="*/ 340 h 539"/>
                <a:gd name="T12" fmla="*/ 142 w 567"/>
                <a:gd name="T13" fmla="*/ 397 h 539"/>
                <a:gd name="T14" fmla="*/ 85 w 567"/>
                <a:gd name="T15" fmla="*/ 453 h 539"/>
                <a:gd name="T16" fmla="*/ 142 w 567"/>
                <a:gd name="T17" fmla="*/ 482 h 539"/>
                <a:gd name="T18" fmla="*/ 170 w 567"/>
                <a:gd name="T19" fmla="*/ 397 h 539"/>
                <a:gd name="T20" fmla="*/ 227 w 567"/>
                <a:gd name="T21" fmla="*/ 368 h 539"/>
                <a:gd name="T22" fmla="*/ 284 w 567"/>
                <a:gd name="T23" fmla="*/ 397 h 539"/>
                <a:gd name="T24" fmla="*/ 255 w 567"/>
                <a:gd name="T25" fmla="*/ 482 h 539"/>
                <a:gd name="T26" fmla="*/ 340 w 567"/>
                <a:gd name="T27" fmla="*/ 539 h 539"/>
                <a:gd name="T28" fmla="*/ 340 w 567"/>
                <a:gd name="T29" fmla="*/ 510 h 539"/>
                <a:gd name="T30" fmla="*/ 340 w 567"/>
                <a:gd name="T31" fmla="*/ 425 h 539"/>
                <a:gd name="T32" fmla="*/ 397 w 567"/>
                <a:gd name="T33" fmla="*/ 425 h 539"/>
                <a:gd name="T34" fmla="*/ 454 w 567"/>
                <a:gd name="T35" fmla="*/ 425 h 539"/>
                <a:gd name="T36" fmla="*/ 454 w 567"/>
                <a:gd name="T37" fmla="*/ 510 h 539"/>
                <a:gd name="T38" fmla="*/ 510 w 567"/>
                <a:gd name="T39" fmla="*/ 510 h 539"/>
                <a:gd name="T40" fmla="*/ 567 w 567"/>
                <a:gd name="T41" fmla="*/ 368 h 539"/>
                <a:gd name="T42" fmla="*/ 539 w 567"/>
                <a:gd name="T43" fmla="*/ 340 h 539"/>
                <a:gd name="T44" fmla="*/ 454 w 567"/>
                <a:gd name="T45" fmla="*/ 368 h 539"/>
                <a:gd name="T46" fmla="*/ 397 w 567"/>
                <a:gd name="T47" fmla="*/ 312 h 539"/>
                <a:gd name="T48" fmla="*/ 369 w 567"/>
                <a:gd name="T49" fmla="*/ 368 h 539"/>
                <a:gd name="T50" fmla="*/ 340 w 567"/>
                <a:gd name="T51" fmla="*/ 312 h 539"/>
                <a:gd name="T52" fmla="*/ 312 w 567"/>
                <a:gd name="T53" fmla="*/ 312 h 539"/>
                <a:gd name="T54" fmla="*/ 284 w 567"/>
                <a:gd name="T55" fmla="*/ 227 h 539"/>
                <a:gd name="T56" fmla="*/ 227 w 567"/>
                <a:gd name="T57" fmla="*/ 283 h 539"/>
                <a:gd name="T58" fmla="*/ 255 w 567"/>
                <a:gd name="T59" fmla="*/ 142 h 539"/>
                <a:gd name="T60" fmla="*/ 170 w 567"/>
                <a:gd name="T61" fmla="*/ 198 h 539"/>
                <a:gd name="T62" fmla="*/ 85 w 567"/>
                <a:gd name="T63" fmla="*/ 113 h 539"/>
                <a:gd name="T64" fmla="*/ 170 w 567"/>
                <a:gd name="T65" fmla="*/ 85 h 539"/>
                <a:gd name="T66" fmla="*/ 142 w 567"/>
                <a:gd name="T67" fmla="*/ 28 h 539"/>
                <a:gd name="T68" fmla="*/ 113 w 567"/>
                <a:gd name="T69" fmla="*/ 28 h 539"/>
                <a:gd name="T70" fmla="*/ 85 w 567"/>
                <a:gd name="T71" fmla="*/ 0 h 539"/>
                <a:gd name="T72" fmla="*/ 0 w 567"/>
                <a:gd name="T73" fmla="*/ 85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67" h="539">
                  <a:moveTo>
                    <a:pt x="0" y="85"/>
                  </a:moveTo>
                  <a:lnTo>
                    <a:pt x="28" y="198"/>
                  </a:lnTo>
                  <a:lnTo>
                    <a:pt x="0" y="255"/>
                  </a:lnTo>
                  <a:lnTo>
                    <a:pt x="85" y="227"/>
                  </a:lnTo>
                  <a:lnTo>
                    <a:pt x="142" y="255"/>
                  </a:lnTo>
                  <a:lnTo>
                    <a:pt x="113" y="340"/>
                  </a:lnTo>
                  <a:lnTo>
                    <a:pt x="142" y="397"/>
                  </a:lnTo>
                  <a:lnTo>
                    <a:pt x="85" y="453"/>
                  </a:lnTo>
                  <a:lnTo>
                    <a:pt x="142" y="482"/>
                  </a:lnTo>
                  <a:lnTo>
                    <a:pt x="170" y="397"/>
                  </a:lnTo>
                  <a:lnTo>
                    <a:pt x="227" y="368"/>
                  </a:lnTo>
                  <a:lnTo>
                    <a:pt x="284" y="397"/>
                  </a:lnTo>
                  <a:lnTo>
                    <a:pt x="255" y="482"/>
                  </a:lnTo>
                  <a:lnTo>
                    <a:pt x="340" y="539"/>
                  </a:lnTo>
                  <a:lnTo>
                    <a:pt x="340" y="510"/>
                  </a:lnTo>
                  <a:lnTo>
                    <a:pt x="340" y="425"/>
                  </a:lnTo>
                  <a:lnTo>
                    <a:pt x="397" y="425"/>
                  </a:lnTo>
                  <a:lnTo>
                    <a:pt x="454" y="425"/>
                  </a:lnTo>
                  <a:lnTo>
                    <a:pt x="454" y="510"/>
                  </a:lnTo>
                  <a:lnTo>
                    <a:pt x="510" y="510"/>
                  </a:lnTo>
                  <a:lnTo>
                    <a:pt x="567" y="368"/>
                  </a:lnTo>
                  <a:lnTo>
                    <a:pt x="539" y="340"/>
                  </a:lnTo>
                  <a:lnTo>
                    <a:pt x="454" y="368"/>
                  </a:lnTo>
                  <a:lnTo>
                    <a:pt x="397" y="312"/>
                  </a:lnTo>
                  <a:lnTo>
                    <a:pt x="369" y="368"/>
                  </a:lnTo>
                  <a:lnTo>
                    <a:pt x="340" y="312"/>
                  </a:lnTo>
                  <a:lnTo>
                    <a:pt x="312" y="312"/>
                  </a:lnTo>
                  <a:lnTo>
                    <a:pt x="284" y="227"/>
                  </a:lnTo>
                  <a:lnTo>
                    <a:pt x="227" y="283"/>
                  </a:lnTo>
                  <a:lnTo>
                    <a:pt x="255" y="142"/>
                  </a:lnTo>
                  <a:lnTo>
                    <a:pt x="170" y="198"/>
                  </a:lnTo>
                  <a:lnTo>
                    <a:pt x="85" y="113"/>
                  </a:lnTo>
                  <a:lnTo>
                    <a:pt x="170" y="85"/>
                  </a:lnTo>
                  <a:lnTo>
                    <a:pt x="142" y="28"/>
                  </a:lnTo>
                  <a:lnTo>
                    <a:pt x="113" y="28"/>
                  </a:lnTo>
                  <a:lnTo>
                    <a:pt x="85" y="0"/>
                  </a:lnTo>
                  <a:lnTo>
                    <a:pt x="0" y="85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34" name="Freeform 274"/>
            <p:cNvSpPr>
              <a:spLocks/>
            </p:cNvSpPr>
            <p:nvPr/>
          </p:nvSpPr>
          <p:spPr bwMode="auto">
            <a:xfrm>
              <a:off x="161" y="5393"/>
              <a:ext cx="907" cy="538"/>
            </a:xfrm>
            <a:custGeom>
              <a:avLst/>
              <a:gdLst>
                <a:gd name="T0" fmla="*/ 0 w 907"/>
                <a:gd name="T1" fmla="*/ 0 h 538"/>
                <a:gd name="T2" fmla="*/ 283 w 907"/>
                <a:gd name="T3" fmla="*/ 56 h 538"/>
                <a:gd name="T4" fmla="*/ 453 w 907"/>
                <a:gd name="T5" fmla="*/ 28 h 538"/>
                <a:gd name="T6" fmla="*/ 538 w 907"/>
                <a:gd name="T7" fmla="*/ 85 h 538"/>
                <a:gd name="T8" fmla="*/ 623 w 907"/>
                <a:gd name="T9" fmla="*/ 56 h 538"/>
                <a:gd name="T10" fmla="*/ 708 w 907"/>
                <a:gd name="T11" fmla="*/ 142 h 538"/>
                <a:gd name="T12" fmla="*/ 850 w 907"/>
                <a:gd name="T13" fmla="*/ 142 h 538"/>
                <a:gd name="T14" fmla="*/ 907 w 907"/>
                <a:gd name="T15" fmla="*/ 227 h 538"/>
                <a:gd name="T16" fmla="*/ 850 w 907"/>
                <a:gd name="T17" fmla="*/ 227 h 538"/>
                <a:gd name="T18" fmla="*/ 850 w 907"/>
                <a:gd name="T19" fmla="*/ 368 h 538"/>
                <a:gd name="T20" fmla="*/ 680 w 907"/>
                <a:gd name="T21" fmla="*/ 283 h 538"/>
                <a:gd name="T22" fmla="*/ 623 w 907"/>
                <a:gd name="T23" fmla="*/ 312 h 538"/>
                <a:gd name="T24" fmla="*/ 708 w 907"/>
                <a:gd name="T25" fmla="*/ 397 h 538"/>
                <a:gd name="T26" fmla="*/ 765 w 907"/>
                <a:gd name="T27" fmla="*/ 538 h 538"/>
                <a:gd name="T28" fmla="*/ 680 w 907"/>
                <a:gd name="T29" fmla="*/ 482 h 538"/>
                <a:gd name="T30" fmla="*/ 652 w 907"/>
                <a:gd name="T31" fmla="*/ 425 h 538"/>
                <a:gd name="T32" fmla="*/ 595 w 907"/>
                <a:gd name="T33" fmla="*/ 453 h 538"/>
                <a:gd name="T34" fmla="*/ 453 w 907"/>
                <a:gd name="T35" fmla="*/ 340 h 538"/>
                <a:gd name="T36" fmla="*/ 482 w 907"/>
                <a:gd name="T37" fmla="*/ 283 h 538"/>
                <a:gd name="T38" fmla="*/ 397 w 907"/>
                <a:gd name="T39" fmla="*/ 283 h 538"/>
                <a:gd name="T40" fmla="*/ 453 w 907"/>
                <a:gd name="T41" fmla="*/ 142 h 538"/>
                <a:gd name="T42" fmla="*/ 368 w 907"/>
                <a:gd name="T43" fmla="*/ 85 h 538"/>
                <a:gd name="T44" fmla="*/ 368 w 907"/>
                <a:gd name="T45" fmla="*/ 198 h 538"/>
                <a:gd name="T46" fmla="*/ 311 w 907"/>
                <a:gd name="T47" fmla="*/ 198 h 538"/>
                <a:gd name="T48" fmla="*/ 283 w 907"/>
                <a:gd name="T49" fmla="*/ 113 h 538"/>
                <a:gd name="T50" fmla="*/ 198 w 907"/>
                <a:gd name="T51" fmla="*/ 142 h 538"/>
                <a:gd name="T52" fmla="*/ 113 w 907"/>
                <a:gd name="T53" fmla="*/ 113 h 538"/>
                <a:gd name="T54" fmla="*/ 85 w 907"/>
                <a:gd name="T55" fmla="*/ 85 h 538"/>
                <a:gd name="T56" fmla="*/ 28 w 907"/>
                <a:gd name="T57" fmla="*/ 85 h 538"/>
                <a:gd name="T58" fmla="*/ 0 w 907"/>
                <a:gd name="T59" fmla="*/ 0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07" h="538">
                  <a:moveTo>
                    <a:pt x="0" y="0"/>
                  </a:moveTo>
                  <a:lnTo>
                    <a:pt x="283" y="56"/>
                  </a:lnTo>
                  <a:lnTo>
                    <a:pt x="453" y="28"/>
                  </a:lnTo>
                  <a:lnTo>
                    <a:pt x="538" y="85"/>
                  </a:lnTo>
                  <a:lnTo>
                    <a:pt x="623" y="56"/>
                  </a:lnTo>
                  <a:lnTo>
                    <a:pt x="708" y="142"/>
                  </a:lnTo>
                  <a:lnTo>
                    <a:pt x="850" y="142"/>
                  </a:lnTo>
                  <a:lnTo>
                    <a:pt x="907" y="227"/>
                  </a:lnTo>
                  <a:lnTo>
                    <a:pt x="850" y="227"/>
                  </a:lnTo>
                  <a:lnTo>
                    <a:pt x="850" y="368"/>
                  </a:lnTo>
                  <a:lnTo>
                    <a:pt x="680" y="283"/>
                  </a:lnTo>
                  <a:lnTo>
                    <a:pt x="623" y="312"/>
                  </a:lnTo>
                  <a:lnTo>
                    <a:pt x="708" y="397"/>
                  </a:lnTo>
                  <a:lnTo>
                    <a:pt x="765" y="538"/>
                  </a:lnTo>
                  <a:lnTo>
                    <a:pt x="680" y="482"/>
                  </a:lnTo>
                  <a:lnTo>
                    <a:pt x="652" y="425"/>
                  </a:lnTo>
                  <a:lnTo>
                    <a:pt x="595" y="453"/>
                  </a:lnTo>
                  <a:lnTo>
                    <a:pt x="453" y="340"/>
                  </a:lnTo>
                  <a:lnTo>
                    <a:pt x="482" y="283"/>
                  </a:lnTo>
                  <a:lnTo>
                    <a:pt x="397" y="283"/>
                  </a:lnTo>
                  <a:lnTo>
                    <a:pt x="453" y="142"/>
                  </a:lnTo>
                  <a:lnTo>
                    <a:pt x="368" y="85"/>
                  </a:lnTo>
                  <a:lnTo>
                    <a:pt x="368" y="198"/>
                  </a:lnTo>
                  <a:lnTo>
                    <a:pt x="311" y="198"/>
                  </a:lnTo>
                  <a:lnTo>
                    <a:pt x="283" y="113"/>
                  </a:lnTo>
                  <a:lnTo>
                    <a:pt x="198" y="142"/>
                  </a:lnTo>
                  <a:lnTo>
                    <a:pt x="113" y="113"/>
                  </a:lnTo>
                  <a:lnTo>
                    <a:pt x="85" y="85"/>
                  </a:lnTo>
                  <a:lnTo>
                    <a:pt x="28" y="85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35" name="Freeform 275"/>
            <p:cNvSpPr>
              <a:spLocks/>
            </p:cNvSpPr>
            <p:nvPr/>
          </p:nvSpPr>
          <p:spPr bwMode="auto">
            <a:xfrm>
              <a:off x="189" y="5138"/>
              <a:ext cx="709" cy="340"/>
            </a:xfrm>
            <a:custGeom>
              <a:avLst/>
              <a:gdLst>
                <a:gd name="T0" fmla="*/ 595 w 709"/>
                <a:gd name="T1" fmla="*/ 311 h 340"/>
                <a:gd name="T2" fmla="*/ 510 w 709"/>
                <a:gd name="T3" fmla="*/ 340 h 340"/>
                <a:gd name="T4" fmla="*/ 425 w 709"/>
                <a:gd name="T5" fmla="*/ 283 h 340"/>
                <a:gd name="T6" fmla="*/ 255 w 709"/>
                <a:gd name="T7" fmla="*/ 311 h 340"/>
                <a:gd name="T8" fmla="*/ 0 w 709"/>
                <a:gd name="T9" fmla="*/ 255 h 340"/>
                <a:gd name="T10" fmla="*/ 113 w 709"/>
                <a:gd name="T11" fmla="*/ 198 h 340"/>
                <a:gd name="T12" fmla="*/ 170 w 709"/>
                <a:gd name="T13" fmla="*/ 255 h 340"/>
                <a:gd name="T14" fmla="*/ 227 w 709"/>
                <a:gd name="T15" fmla="*/ 198 h 340"/>
                <a:gd name="T16" fmla="*/ 283 w 709"/>
                <a:gd name="T17" fmla="*/ 226 h 340"/>
                <a:gd name="T18" fmla="*/ 312 w 709"/>
                <a:gd name="T19" fmla="*/ 255 h 340"/>
                <a:gd name="T20" fmla="*/ 482 w 709"/>
                <a:gd name="T21" fmla="*/ 198 h 340"/>
                <a:gd name="T22" fmla="*/ 454 w 709"/>
                <a:gd name="T23" fmla="*/ 141 h 340"/>
                <a:gd name="T24" fmla="*/ 340 w 709"/>
                <a:gd name="T25" fmla="*/ 198 h 340"/>
                <a:gd name="T26" fmla="*/ 227 w 709"/>
                <a:gd name="T27" fmla="*/ 85 h 340"/>
                <a:gd name="T28" fmla="*/ 340 w 709"/>
                <a:gd name="T29" fmla="*/ 0 h 340"/>
                <a:gd name="T30" fmla="*/ 397 w 709"/>
                <a:gd name="T31" fmla="*/ 56 h 340"/>
                <a:gd name="T32" fmla="*/ 510 w 709"/>
                <a:gd name="T33" fmla="*/ 56 h 340"/>
                <a:gd name="T34" fmla="*/ 652 w 709"/>
                <a:gd name="T35" fmla="*/ 141 h 340"/>
                <a:gd name="T36" fmla="*/ 709 w 709"/>
                <a:gd name="T37" fmla="*/ 198 h 340"/>
                <a:gd name="T38" fmla="*/ 595 w 709"/>
                <a:gd name="T39" fmla="*/ 311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09" h="340">
                  <a:moveTo>
                    <a:pt x="595" y="311"/>
                  </a:moveTo>
                  <a:lnTo>
                    <a:pt x="510" y="340"/>
                  </a:lnTo>
                  <a:lnTo>
                    <a:pt x="425" y="283"/>
                  </a:lnTo>
                  <a:lnTo>
                    <a:pt x="255" y="311"/>
                  </a:lnTo>
                  <a:lnTo>
                    <a:pt x="0" y="255"/>
                  </a:lnTo>
                  <a:lnTo>
                    <a:pt x="113" y="198"/>
                  </a:lnTo>
                  <a:lnTo>
                    <a:pt x="170" y="255"/>
                  </a:lnTo>
                  <a:lnTo>
                    <a:pt x="227" y="198"/>
                  </a:lnTo>
                  <a:lnTo>
                    <a:pt x="283" y="226"/>
                  </a:lnTo>
                  <a:lnTo>
                    <a:pt x="312" y="255"/>
                  </a:lnTo>
                  <a:lnTo>
                    <a:pt x="482" y="198"/>
                  </a:lnTo>
                  <a:lnTo>
                    <a:pt x="454" y="141"/>
                  </a:lnTo>
                  <a:lnTo>
                    <a:pt x="340" y="198"/>
                  </a:lnTo>
                  <a:lnTo>
                    <a:pt x="227" y="85"/>
                  </a:lnTo>
                  <a:lnTo>
                    <a:pt x="340" y="0"/>
                  </a:lnTo>
                  <a:lnTo>
                    <a:pt x="397" y="56"/>
                  </a:lnTo>
                  <a:lnTo>
                    <a:pt x="510" y="56"/>
                  </a:lnTo>
                  <a:lnTo>
                    <a:pt x="652" y="141"/>
                  </a:lnTo>
                  <a:lnTo>
                    <a:pt x="709" y="198"/>
                  </a:lnTo>
                  <a:lnTo>
                    <a:pt x="595" y="311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36" name="Freeform 276"/>
            <p:cNvSpPr>
              <a:spLocks/>
            </p:cNvSpPr>
            <p:nvPr/>
          </p:nvSpPr>
          <p:spPr bwMode="auto">
            <a:xfrm>
              <a:off x="529" y="4939"/>
              <a:ext cx="567" cy="340"/>
            </a:xfrm>
            <a:custGeom>
              <a:avLst/>
              <a:gdLst>
                <a:gd name="T0" fmla="*/ 312 w 567"/>
                <a:gd name="T1" fmla="*/ 340 h 340"/>
                <a:gd name="T2" fmla="*/ 170 w 567"/>
                <a:gd name="T3" fmla="*/ 255 h 340"/>
                <a:gd name="T4" fmla="*/ 57 w 567"/>
                <a:gd name="T5" fmla="*/ 255 h 340"/>
                <a:gd name="T6" fmla="*/ 0 w 567"/>
                <a:gd name="T7" fmla="*/ 199 h 340"/>
                <a:gd name="T8" fmla="*/ 114 w 567"/>
                <a:gd name="T9" fmla="*/ 199 h 340"/>
                <a:gd name="T10" fmla="*/ 170 w 567"/>
                <a:gd name="T11" fmla="*/ 142 h 340"/>
                <a:gd name="T12" fmla="*/ 255 w 567"/>
                <a:gd name="T13" fmla="*/ 57 h 340"/>
                <a:gd name="T14" fmla="*/ 369 w 567"/>
                <a:gd name="T15" fmla="*/ 114 h 340"/>
                <a:gd name="T16" fmla="*/ 397 w 567"/>
                <a:gd name="T17" fmla="*/ 29 h 340"/>
                <a:gd name="T18" fmla="*/ 454 w 567"/>
                <a:gd name="T19" fmla="*/ 85 h 340"/>
                <a:gd name="T20" fmla="*/ 454 w 567"/>
                <a:gd name="T21" fmla="*/ 0 h 340"/>
                <a:gd name="T22" fmla="*/ 510 w 567"/>
                <a:gd name="T23" fmla="*/ 57 h 340"/>
                <a:gd name="T24" fmla="*/ 567 w 567"/>
                <a:gd name="T25" fmla="*/ 199 h 340"/>
                <a:gd name="T26" fmla="*/ 482 w 567"/>
                <a:gd name="T27" fmla="*/ 199 h 340"/>
                <a:gd name="T28" fmla="*/ 482 w 567"/>
                <a:gd name="T29" fmla="*/ 284 h 340"/>
                <a:gd name="T30" fmla="*/ 369 w 567"/>
                <a:gd name="T31" fmla="*/ 284 h 340"/>
                <a:gd name="T32" fmla="*/ 312 w 567"/>
                <a:gd name="T33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7" h="340">
                  <a:moveTo>
                    <a:pt x="312" y="340"/>
                  </a:moveTo>
                  <a:lnTo>
                    <a:pt x="170" y="255"/>
                  </a:lnTo>
                  <a:lnTo>
                    <a:pt x="57" y="255"/>
                  </a:lnTo>
                  <a:lnTo>
                    <a:pt x="0" y="199"/>
                  </a:lnTo>
                  <a:lnTo>
                    <a:pt x="114" y="199"/>
                  </a:lnTo>
                  <a:lnTo>
                    <a:pt x="170" y="142"/>
                  </a:lnTo>
                  <a:lnTo>
                    <a:pt x="255" y="57"/>
                  </a:lnTo>
                  <a:lnTo>
                    <a:pt x="369" y="114"/>
                  </a:lnTo>
                  <a:lnTo>
                    <a:pt x="397" y="29"/>
                  </a:lnTo>
                  <a:lnTo>
                    <a:pt x="454" y="85"/>
                  </a:lnTo>
                  <a:lnTo>
                    <a:pt x="454" y="0"/>
                  </a:lnTo>
                  <a:lnTo>
                    <a:pt x="510" y="57"/>
                  </a:lnTo>
                  <a:lnTo>
                    <a:pt x="567" y="199"/>
                  </a:lnTo>
                  <a:lnTo>
                    <a:pt x="482" y="199"/>
                  </a:lnTo>
                  <a:lnTo>
                    <a:pt x="482" y="284"/>
                  </a:lnTo>
                  <a:lnTo>
                    <a:pt x="369" y="284"/>
                  </a:lnTo>
                  <a:lnTo>
                    <a:pt x="312" y="34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37" name="Freeform 277"/>
            <p:cNvSpPr>
              <a:spLocks/>
            </p:cNvSpPr>
            <p:nvPr/>
          </p:nvSpPr>
          <p:spPr bwMode="auto">
            <a:xfrm>
              <a:off x="784" y="4656"/>
              <a:ext cx="737" cy="964"/>
            </a:xfrm>
            <a:custGeom>
              <a:avLst/>
              <a:gdLst>
                <a:gd name="T0" fmla="*/ 284 w 737"/>
                <a:gd name="T1" fmla="*/ 964 h 964"/>
                <a:gd name="T2" fmla="*/ 227 w 737"/>
                <a:gd name="T3" fmla="*/ 879 h 964"/>
                <a:gd name="T4" fmla="*/ 85 w 737"/>
                <a:gd name="T5" fmla="*/ 879 h 964"/>
                <a:gd name="T6" fmla="*/ 0 w 737"/>
                <a:gd name="T7" fmla="*/ 793 h 964"/>
                <a:gd name="T8" fmla="*/ 114 w 737"/>
                <a:gd name="T9" fmla="*/ 680 h 964"/>
                <a:gd name="T10" fmla="*/ 57 w 737"/>
                <a:gd name="T11" fmla="*/ 623 h 964"/>
                <a:gd name="T12" fmla="*/ 114 w 737"/>
                <a:gd name="T13" fmla="*/ 567 h 964"/>
                <a:gd name="T14" fmla="*/ 227 w 737"/>
                <a:gd name="T15" fmla="*/ 567 h 964"/>
                <a:gd name="T16" fmla="*/ 227 w 737"/>
                <a:gd name="T17" fmla="*/ 482 h 964"/>
                <a:gd name="T18" fmla="*/ 312 w 737"/>
                <a:gd name="T19" fmla="*/ 482 h 964"/>
                <a:gd name="T20" fmla="*/ 255 w 737"/>
                <a:gd name="T21" fmla="*/ 340 h 964"/>
                <a:gd name="T22" fmla="*/ 199 w 737"/>
                <a:gd name="T23" fmla="*/ 283 h 964"/>
                <a:gd name="T24" fmla="*/ 284 w 737"/>
                <a:gd name="T25" fmla="*/ 255 h 964"/>
                <a:gd name="T26" fmla="*/ 341 w 737"/>
                <a:gd name="T27" fmla="*/ 283 h 964"/>
                <a:gd name="T28" fmla="*/ 369 w 737"/>
                <a:gd name="T29" fmla="*/ 170 h 964"/>
                <a:gd name="T30" fmla="*/ 426 w 737"/>
                <a:gd name="T31" fmla="*/ 170 h 964"/>
                <a:gd name="T32" fmla="*/ 426 w 737"/>
                <a:gd name="T33" fmla="*/ 226 h 964"/>
                <a:gd name="T34" fmla="*/ 454 w 737"/>
                <a:gd name="T35" fmla="*/ 170 h 964"/>
                <a:gd name="T36" fmla="*/ 511 w 737"/>
                <a:gd name="T37" fmla="*/ 198 h 964"/>
                <a:gd name="T38" fmla="*/ 511 w 737"/>
                <a:gd name="T39" fmla="*/ 283 h 964"/>
                <a:gd name="T40" fmla="*/ 567 w 737"/>
                <a:gd name="T41" fmla="*/ 198 h 964"/>
                <a:gd name="T42" fmla="*/ 539 w 737"/>
                <a:gd name="T43" fmla="*/ 170 h 964"/>
                <a:gd name="T44" fmla="*/ 567 w 737"/>
                <a:gd name="T45" fmla="*/ 28 h 964"/>
                <a:gd name="T46" fmla="*/ 624 w 737"/>
                <a:gd name="T47" fmla="*/ 0 h 964"/>
                <a:gd name="T48" fmla="*/ 681 w 737"/>
                <a:gd name="T49" fmla="*/ 85 h 964"/>
                <a:gd name="T50" fmla="*/ 652 w 737"/>
                <a:gd name="T51" fmla="*/ 170 h 964"/>
                <a:gd name="T52" fmla="*/ 681 w 737"/>
                <a:gd name="T53" fmla="*/ 198 h 964"/>
                <a:gd name="T54" fmla="*/ 681 w 737"/>
                <a:gd name="T55" fmla="*/ 283 h 964"/>
                <a:gd name="T56" fmla="*/ 596 w 737"/>
                <a:gd name="T57" fmla="*/ 368 h 964"/>
                <a:gd name="T58" fmla="*/ 624 w 737"/>
                <a:gd name="T59" fmla="*/ 425 h 964"/>
                <a:gd name="T60" fmla="*/ 681 w 737"/>
                <a:gd name="T61" fmla="*/ 397 h 964"/>
                <a:gd name="T62" fmla="*/ 737 w 737"/>
                <a:gd name="T63" fmla="*/ 397 h 964"/>
                <a:gd name="T64" fmla="*/ 709 w 737"/>
                <a:gd name="T65" fmla="*/ 453 h 964"/>
                <a:gd name="T66" fmla="*/ 596 w 737"/>
                <a:gd name="T67" fmla="*/ 482 h 964"/>
                <a:gd name="T68" fmla="*/ 652 w 737"/>
                <a:gd name="T69" fmla="*/ 538 h 964"/>
                <a:gd name="T70" fmla="*/ 454 w 737"/>
                <a:gd name="T71" fmla="*/ 623 h 964"/>
                <a:gd name="T72" fmla="*/ 397 w 737"/>
                <a:gd name="T73" fmla="*/ 595 h 964"/>
                <a:gd name="T74" fmla="*/ 341 w 737"/>
                <a:gd name="T75" fmla="*/ 595 h 964"/>
                <a:gd name="T76" fmla="*/ 369 w 737"/>
                <a:gd name="T77" fmla="*/ 708 h 964"/>
                <a:gd name="T78" fmla="*/ 312 w 737"/>
                <a:gd name="T79" fmla="*/ 765 h 964"/>
                <a:gd name="T80" fmla="*/ 227 w 737"/>
                <a:gd name="T81" fmla="*/ 765 h 964"/>
                <a:gd name="T82" fmla="*/ 426 w 737"/>
                <a:gd name="T83" fmla="*/ 879 h 964"/>
                <a:gd name="T84" fmla="*/ 341 w 737"/>
                <a:gd name="T85" fmla="*/ 964 h 964"/>
                <a:gd name="T86" fmla="*/ 284 w 737"/>
                <a:gd name="T87" fmla="*/ 96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37" h="964">
                  <a:moveTo>
                    <a:pt x="284" y="964"/>
                  </a:moveTo>
                  <a:lnTo>
                    <a:pt x="227" y="879"/>
                  </a:lnTo>
                  <a:lnTo>
                    <a:pt x="85" y="879"/>
                  </a:lnTo>
                  <a:lnTo>
                    <a:pt x="0" y="793"/>
                  </a:lnTo>
                  <a:lnTo>
                    <a:pt x="114" y="680"/>
                  </a:lnTo>
                  <a:lnTo>
                    <a:pt x="57" y="623"/>
                  </a:lnTo>
                  <a:lnTo>
                    <a:pt x="114" y="567"/>
                  </a:lnTo>
                  <a:lnTo>
                    <a:pt x="227" y="567"/>
                  </a:lnTo>
                  <a:lnTo>
                    <a:pt x="227" y="482"/>
                  </a:lnTo>
                  <a:lnTo>
                    <a:pt x="312" y="482"/>
                  </a:lnTo>
                  <a:lnTo>
                    <a:pt x="255" y="340"/>
                  </a:lnTo>
                  <a:lnTo>
                    <a:pt x="199" y="283"/>
                  </a:lnTo>
                  <a:lnTo>
                    <a:pt x="284" y="255"/>
                  </a:lnTo>
                  <a:lnTo>
                    <a:pt x="341" y="283"/>
                  </a:lnTo>
                  <a:lnTo>
                    <a:pt x="369" y="170"/>
                  </a:lnTo>
                  <a:lnTo>
                    <a:pt x="426" y="170"/>
                  </a:lnTo>
                  <a:lnTo>
                    <a:pt x="426" y="226"/>
                  </a:lnTo>
                  <a:lnTo>
                    <a:pt x="454" y="170"/>
                  </a:lnTo>
                  <a:lnTo>
                    <a:pt x="511" y="198"/>
                  </a:lnTo>
                  <a:lnTo>
                    <a:pt x="511" y="283"/>
                  </a:lnTo>
                  <a:lnTo>
                    <a:pt x="567" y="198"/>
                  </a:lnTo>
                  <a:lnTo>
                    <a:pt x="539" y="170"/>
                  </a:lnTo>
                  <a:lnTo>
                    <a:pt x="567" y="28"/>
                  </a:lnTo>
                  <a:lnTo>
                    <a:pt x="624" y="0"/>
                  </a:lnTo>
                  <a:lnTo>
                    <a:pt x="681" y="85"/>
                  </a:lnTo>
                  <a:lnTo>
                    <a:pt x="652" y="170"/>
                  </a:lnTo>
                  <a:lnTo>
                    <a:pt x="681" y="198"/>
                  </a:lnTo>
                  <a:lnTo>
                    <a:pt x="681" y="283"/>
                  </a:lnTo>
                  <a:lnTo>
                    <a:pt x="596" y="368"/>
                  </a:lnTo>
                  <a:lnTo>
                    <a:pt x="624" y="425"/>
                  </a:lnTo>
                  <a:lnTo>
                    <a:pt x="681" y="397"/>
                  </a:lnTo>
                  <a:lnTo>
                    <a:pt x="737" y="397"/>
                  </a:lnTo>
                  <a:lnTo>
                    <a:pt x="709" y="453"/>
                  </a:lnTo>
                  <a:lnTo>
                    <a:pt x="596" y="482"/>
                  </a:lnTo>
                  <a:lnTo>
                    <a:pt x="652" y="538"/>
                  </a:lnTo>
                  <a:lnTo>
                    <a:pt x="454" y="623"/>
                  </a:lnTo>
                  <a:lnTo>
                    <a:pt x="397" y="595"/>
                  </a:lnTo>
                  <a:lnTo>
                    <a:pt x="341" y="595"/>
                  </a:lnTo>
                  <a:lnTo>
                    <a:pt x="369" y="708"/>
                  </a:lnTo>
                  <a:lnTo>
                    <a:pt x="312" y="765"/>
                  </a:lnTo>
                  <a:lnTo>
                    <a:pt x="227" y="765"/>
                  </a:lnTo>
                  <a:lnTo>
                    <a:pt x="426" y="879"/>
                  </a:lnTo>
                  <a:lnTo>
                    <a:pt x="341" y="964"/>
                  </a:lnTo>
                  <a:lnTo>
                    <a:pt x="284" y="964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38" name="Freeform 278"/>
            <p:cNvSpPr>
              <a:spLocks/>
            </p:cNvSpPr>
            <p:nvPr/>
          </p:nvSpPr>
          <p:spPr bwMode="auto">
            <a:xfrm>
              <a:off x="1380" y="4571"/>
              <a:ext cx="368" cy="510"/>
            </a:xfrm>
            <a:custGeom>
              <a:avLst/>
              <a:gdLst>
                <a:gd name="T0" fmla="*/ 141 w 368"/>
                <a:gd name="T1" fmla="*/ 482 h 510"/>
                <a:gd name="T2" fmla="*/ 85 w 368"/>
                <a:gd name="T3" fmla="*/ 482 h 510"/>
                <a:gd name="T4" fmla="*/ 28 w 368"/>
                <a:gd name="T5" fmla="*/ 510 h 510"/>
                <a:gd name="T6" fmla="*/ 0 w 368"/>
                <a:gd name="T7" fmla="*/ 453 h 510"/>
                <a:gd name="T8" fmla="*/ 85 w 368"/>
                <a:gd name="T9" fmla="*/ 368 h 510"/>
                <a:gd name="T10" fmla="*/ 85 w 368"/>
                <a:gd name="T11" fmla="*/ 311 h 510"/>
                <a:gd name="T12" fmla="*/ 85 w 368"/>
                <a:gd name="T13" fmla="*/ 283 h 510"/>
                <a:gd name="T14" fmla="*/ 56 w 368"/>
                <a:gd name="T15" fmla="*/ 255 h 510"/>
                <a:gd name="T16" fmla="*/ 85 w 368"/>
                <a:gd name="T17" fmla="*/ 170 h 510"/>
                <a:gd name="T18" fmla="*/ 28 w 368"/>
                <a:gd name="T19" fmla="*/ 85 h 510"/>
                <a:gd name="T20" fmla="*/ 56 w 368"/>
                <a:gd name="T21" fmla="*/ 56 h 510"/>
                <a:gd name="T22" fmla="*/ 113 w 368"/>
                <a:gd name="T23" fmla="*/ 113 h 510"/>
                <a:gd name="T24" fmla="*/ 198 w 368"/>
                <a:gd name="T25" fmla="*/ 28 h 510"/>
                <a:gd name="T26" fmla="*/ 312 w 368"/>
                <a:gd name="T27" fmla="*/ 0 h 510"/>
                <a:gd name="T28" fmla="*/ 312 w 368"/>
                <a:gd name="T29" fmla="*/ 85 h 510"/>
                <a:gd name="T30" fmla="*/ 226 w 368"/>
                <a:gd name="T31" fmla="*/ 113 h 510"/>
                <a:gd name="T32" fmla="*/ 198 w 368"/>
                <a:gd name="T33" fmla="*/ 255 h 510"/>
                <a:gd name="T34" fmla="*/ 283 w 368"/>
                <a:gd name="T35" fmla="*/ 113 h 510"/>
                <a:gd name="T36" fmla="*/ 312 w 368"/>
                <a:gd name="T37" fmla="*/ 170 h 510"/>
                <a:gd name="T38" fmla="*/ 283 w 368"/>
                <a:gd name="T39" fmla="*/ 226 h 510"/>
                <a:gd name="T40" fmla="*/ 340 w 368"/>
                <a:gd name="T41" fmla="*/ 226 h 510"/>
                <a:gd name="T42" fmla="*/ 368 w 368"/>
                <a:gd name="T43" fmla="*/ 198 h 510"/>
                <a:gd name="T44" fmla="*/ 368 w 368"/>
                <a:gd name="T45" fmla="*/ 311 h 510"/>
                <a:gd name="T46" fmla="*/ 283 w 368"/>
                <a:gd name="T47" fmla="*/ 311 h 510"/>
                <a:gd name="T48" fmla="*/ 226 w 368"/>
                <a:gd name="T49" fmla="*/ 425 h 510"/>
                <a:gd name="T50" fmla="*/ 170 w 368"/>
                <a:gd name="T51" fmla="*/ 425 h 510"/>
                <a:gd name="T52" fmla="*/ 141 w 368"/>
                <a:gd name="T53" fmla="*/ 482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68" h="510">
                  <a:moveTo>
                    <a:pt x="141" y="482"/>
                  </a:moveTo>
                  <a:lnTo>
                    <a:pt x="85" y="482"/>
                  </a:lnTo>
                  <a:lnTo>
                    <a:pt x="28" y="510"/>
                  </a:lnTo>
                  <a:lnTo>
                    <a:pt x="0" y="453"/>
                  </a:lnTo>
                  <a:lnTo>
                    <a:pt x="85" y="368"/>
                  </a:lnTo>
                  <a:lnTo>
                    <a:pt x="85" y="311"/>
                  </a:lnTo>
                  <a:lnTo>
                    <a:pt x="85" y="283"/>
                  </a:lnTo>
                  <a:lnTo>
                    <a:pt x="56" y="255"/>
                  </a:lnTo>
                  <a:lnTo>
                    <a:pt x="85" y="170"/>
                  </a:lnTo>
                  <a:lnTo>
                    <a:pt x="28" y="85"/>
                  </a:lnTo>
                  <a:lnTo>
                    <a:pt x="56" y="56"/>
                  </a:lnTo>
                  <a:lnTo>
                    <a:pt x="113" y="113"/>
                  </a:lnTo>
                  <a:lnTo>
                    <a:pt x="198" y="28"/>
                  </a:lnTo>
                  <a:lnTo>
                    <a:pt x="312" y="0"/>
                  </a:lnTo>
                  <a:lnTo>
                    <a:pt x="312" y="85"/>
                  </a:lnTo>
                  <a:lnTo>
                    <a:pt x="226" y="113"/>
                  </a:lnTo>
                  <a:lnTo>
                    <a:pt x="198" y="255"/>
                  </a:lnTo>
                  <a:lnTo>
                    <a:pt x="283" y="113"/>
                  </a:lnTo>
                  <a:lnTo>
                    <a:pt x="312" y="170"/>
                  </a:lnTo>
                  <a:lnTo>
                    <a:pt x="283" y="226"/>
                  </a:lnTo>
                  <a:lnTo>
                    <a:pt x="340" y="226"/>
                  </a:lnTo>
                  <a:lnTo>
                    <a:pt x="368" y="198"/>
                  </a:lnTo>
                  <a:lnTo>
                    <a:pt x="368" y="311"/>
                  </a:lnTo>
                  <a:lnTo>
                    <a:pt x="283" y="311"/>
                  </a:lnTo>
                  <a:lnTo>
                    <a:pt x="226" y="425"/>
                  </a:lnTo>
                  <a:lnTo>
                    <a:pt x="170" y="425"/>
                  </a:lnTo>
                  <a:lnTo>
                    <a:pt x="141" y="48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40" name="Freeform 280"/>
            <p:cNvSpPr>
              <a:spLocks/>
            </p:cNvSpPr>
            <p:nvPr/>
          </p:nvSpPr>
          <p:spPr bwMode="auto">
            <a:xfrm>
              <a:off x="1748" y="4401"/>
              <a:ext cx="255" cy="481"/>
            </a:xfrm>
            <a:custGeom>
              <a:avLst/>
              <a:gdLst>
                <a:gd name="T0" fmla="*/ 0 w 255"/>
                <a:gd name="T1" fmla="*/ 481 h 481"/>
                <a:gd name="T2" fmla="*/ 85 w 255"/>
                <a:gd name="T3" fmla="*/ 481 h 481"/>
                <a:gd name="T4" fmla="*/ 114 w 255"/>
                <a:gd name="T5" fmla="*/ 425 h 481"/>
                <a:gd name="T6" fmla="*/ 199 w 255"/>
                <a:gd name="T7" fmla="*/ 396 h 481"/>
                <a:gd name="T8" fmla="*/ 255 w 255"/>
                <a:gd name="T9" fmla="*/ 311 h 481"/>
                <a:gd name="T10" fmla="*/ 199 w 255"/>
                <a:gd name="T11" fmla="*/ 283 h 481"/>
                <a:gd name="T12" fmla="*/ 255 w 255"/>
                <a:gd name="T13" fmla="*/ 226 h 481"/>
                <a:gd name="T14" fmla="*/ 227 w 255"/>
                <a:gd name="T15" fmla="*/ 170 h 481"/>
                <a:gd name="T16" fmla="*/ 199 w 255"/>
                <a:gd name="T17" fmla="*/ 170 h 481"/>
                <a:gd name="T18" fmla="*/ 142 w 255"/>
                <a:gd name="T19" fmla="*/ 113 h 481"/>
                <a:gd name="T20" fmla="*/ 142 w 255"/>
                <a:gd name="T21" fmla="*/ 85 h 481"/>
                <a:gd name="T22" fmla="*/ 142 w 255"/>
                <a:gd name="T23" fmla="*/ 0 h 481"/>
                <a:gd name="T24" fmla="*/ 85 w 255"/>
                <a:gd name="T25" fmla="*/ 28 h 481"/>
                <a:gd name="T26" fmla="*/ 57 w 255"/>
                <a:gd name="T27" fmla="*/ 85 h 481"/>
                <a:gd name="T28" fmla="*/ 0 w 255"/>
                <a:gd name="T29" fmla="*/ 85 h 481"/>
                <a:gd name="T30" fmla="*/ 85 w 255"/>
                <a:gd name="T31" fmla="*/ 226 h 481"/>
                <a:gd name="T32" fmla="*/ 85 w 255"/>
                <a:gd name="T33" fmla="*/ 340 h 481"/>
                <a:gd name="T34" fmla="*/ 57 w 255"/>
                <a:gd name="T35" fmla="*/ 226 h 481"/>
                <a:gd name="T36" fmla="*/ 0 w 255"/>
                <a:gd name="T37" fmla="*/ 226 h 481"/>
                <a:gd name="T38" fmla="*/ 0 w 255"/>
                <a:gd name="T39" fmla="*/ 311 h 481"/>
                <a:gd name="T40" fmla="*/ 29 w 255"/>
                <a:gd name="T41" fmla="*/ 368 h 481"/>
                <a:gd name="T42" fmla="*/ 0 w 255"/>
                <a:gd name="T43" fmla="*/ 368 h 481"/>
                <a:gd name="T44" fmla="*/ 0 w 255"/>
                <a:gd name="T45" fmla="*/ 481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55" h="481">
                  <a:moveTo>
                    <a:pt x="0" y="481"/>
                  </a:moveTo>
                  <a:lnTo>
                    <a:pt x="85" y="481"/>
                  </a:lnTo>
                  <a:lnTo>
                    <a:pt x="114" y="425"/>
                  </a:lnTo>
                  <a:lnTo>
                    <a:pt x="199" y="396"/>
                  </a:lnTo>
                  <a:lnTo>
                    <a:pt x="255" y="311"/>
                  </a:lnTo>
                  <a:lnTo>
                    <a:pt x="199" y="283"/>
                  </a:lnTo>
                  <a:lnTo>
                    <a:pt x="255" y="226"/>
                  </a:lnTo>
                  <a:lnTo>
                    <a:pt x="227" y="170"/>
                  </a:lnTo>
                  <a:lnTo>
                    <a:pt x="199" y="170"/>
                  </a:lnTo>
                  <a:lnTo>
                    <a:pt x="142" y="113"/>
                  </a:lnTo>
                  <a:lnTo>
                    <a:pt x="142" y="85"/>
                  </a:lnTo>
                  <a:lnTo>
                    <a:pt x="142" y="0"/>
                  </a:lnTo>
                  <a:lnTo>
                    <a:pt x="85" y="28"/>
                  </a:lnTo>
                  <a:lnTo>
                    <a:pt x="57" y="85"/>
                  </a:lnTo>
                  <a:lnTo>
                    <a:pt x="0" y="85"/>
                  </a:lnTo>
                  <a:lnTo>
                    <a:pt x="85" y="226"/>
                  </a:lnTo>
                  <a:lnTo>
                    <a:pt x="85" y="340"/>
                  </a:lnTo>
                  <a:lnTo>
                    <a:pt x="57" y="226"/>
                  </a:lnTo>
                  <a:lnTo>
                    <a:pt x="0" y="226"/>
                  </a:lnTo>
                  <a:lnTo>
                    <a:pt x="0" y="311"/>
                  </a:lnTo>
                  <a:lnTo>
                    <a:pt x="29" y="368"/>
                  </a:lnTo>
                  <a:lnTo>
                    <a:pt x="0" y="368"/>
                  </a:lnTo>
                  <a:lnTo>
                    <a:pt x="0" y="481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41" name="Freeform 281"/>
            <p:cNvSpPr>
              <a:spLocks/>
            </p:cNvSpPr>
            <p:nvPr/>
          </p:nvSpPr>
          <p:spPr bwMode="auto">
            <a:xfrm>
              <a:off x="813" y="3720"/>
              <a:ext cx="113" cy="170"/>
            </a:xfrm>
            <a:custGeom>
              <a:avLst/>
              <a:gdLst>
                <a:gd name="T0" fmla="*/ 113 w 113"/>
                <a:gd name="T1" fmla="*/ 0 h 170"/>
                <a:gd name="T2" fmla="*/ 0 w 113"/>
                <a:gd name="T3" fmla="*/ 29 h 170"/>
                <a:gd name="T4" fmla="*/ 0 w 113"/>
                <a:gd name="T5" fmla="*/ 170 h 170"/>
                <a:gd name="T6" fmla="*/ 113 w 113"/>
                <a:gd name="T7" fmla="*/ 85 h 170"/>
                <a:gd name="T8" fmla="*/ 113 w 113"/>
                <a:gd name="T9" fmla="*/ 29 h 170"/>
                <a:gd name="T10" fmla="*/ 113 w 113"/>
                <a:gd name="T11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170">
                  <a:moveTo>
                    <a:pt x="113" y="0"/>
                  </a:moveTo>
                  <a:lnTo>
                    <a:pt x="0" y="29"/>
                  </a:lnTo>
                  <a:lnTo>
                    <a:pt x="0" y="170"/>
                  </a:lnTo>
                  <a:lnTo>
                    <a:pt x="113" y="85"/>
                  </a:lnTo>
                  <a:lnTo>
                    <a:pt x="113" y="29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42" name="Freeform 282"/>
            <p:cNvSpPr>
              <a:spLocks/>
            </p:cNvSpPr>
            <p:nvPr/>
          </p:nvSpPr>
          <p:spPr bwMode="auto">
            <a:xfrm>
              <a:off x="473" y="3607"/>
              <a:ext cx="85" cy="142"/>
            </a:xfrm>
            <a:custGeom>
              <a:avLst/>
              <a:gdLst>
                <a:gd name="T0" fmla="*/ 28 w 85"/>
                <a:gd name="T1" fmla="*/ 0 h 142"/>
                <a:gd name="T2" fmla="*/ 0 w 85"/>
                <a:gd name="T3" fmla="*/ 85 h 142"/>
                <a:gd name="T4" fmla="*/ 85 w 85"/>
                <a:gd name="T5" fmla="*/ 142 h 142"/>
                <a:gd name="T6" fmla="*/ 85 w 85"/>
                <a:gd name="T7" fmla="*/ 28 h 142"/>
                <a:gd name="T8" fmla="*/ 28 w 85"/>
                <a:gd name="T9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42">
                  <a:moveTo>
                    <a:pt x="28" y="0"/>
                  </a:moveTo>
                  <a:lnTo>
                    <a:pt x="0" y="85"/>
                  </a:lnTo>
                  <a:lnTo>
                    <a:pt x="85" y="142"/>
                  </a:lnTo>
                  <a:lnTo>
                    <a:pt x="85" y="28"/>
                  </a:lnTo>
                  <a:lnTo>
                    <a:pt x="28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43" name="Freeform 283"/>
            <p:cNvSpPr>
              <a:spLocks/>
            </p:cNvSpPr>
            <p:nvPr/>
          </p:nvSpPr>
          <p:spPr bwMode="auto">
            <a:xfrm>
              <a:off x="614" y="4089"/>
              <a:ext cx="114" cy="170"/>
            </a:xfrm>
            <a:custGeom>
              <a:avLst/>
              <a:gdLst>
                <a:gd name="T0" fmla="*/ 57 w 114"/>
                <a:gd name="T1" fmla="*/ 0 h 170"/>
                <a:gd name="T2" fmla="*/ 0 w 114"/>
                <a:gd name="T3" fmla="*/ 85 h 170"/>
                <a:gd name="T4" fmla="*/ 85 w 114"/>
                <a:gd name="T5" fmla="*/ 170 h 170"/>
                <a:gd name="T6" fmla="*/ 114 w 114"/>
                <a:gd name="T7" fmla="*/ 113 h 170"/>
                <a:gd name="T8" fmla="*/ 57 w 114"/>
                <a:gd name="T9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70">
                  <a:moveTo>
                    <a:pt x="57" y="0"/>
                  </a:moveTo>
                  <a:lnTo>
                    <a:pt x="0" y="85"/>
                  </a:lnTo>
                  <a:lnTo>
                    <a:pt x="85" y="170"/>
                  </a:lnTo>
                  <a:lnTo>
                    <a:pt x="114" y="113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45" name="Freeform 285"/>
            <p:cNvSpPr>
              <a:spLocks/>
            </p:cNvSpPr>
            <p:nvPr/>
          </p:nvSpPr>
          <p:spPr bwMode="auto">
            <a:xfrm>
              <a:off x="501" y="3182"/>
              <a:ext cx="85" cy="85"/>
            </a:xfrm>
            <a:custGeom>
              <a:avLst/>
              <a:gdLst>
                <a:gd name="T0" fmla="*/ 28 w 85"/>
                <a:gd name="T1" fmla="*/ 0 h 85"/>
                <a:gd name="T2" fmla="*/ 0 w 85"/>
                <a:gd name="T3" fmla="*/ 56 h 85"/>
                <a:gd name="T4" fmla="*/ 85 w 85"/>
                <a:gd name="T5" fmla="*/ 85 h 85"/>
                <a:gd name="T6" fmla="*/ 85 w 85"/>
                <a:gd name="T7" fmla="*/ 0 h 85"/>
                <a:gd name="T8" fmla="*/ 28 w 85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28" y="0"/>
                  </a:moveTo>
                  <a:lnTo>
                    <a:pt x="0" y="56"/>
                  </a:lnTo>
                  <a:lnTo>
                    <a:pt x="85" y="85"/>
                  </a:lnTo>
                  <a:lnTo>
                    <a:pt x="85" y="0"/>
                  </a:lnTo>
                  <a:lnTo>
                    <a:pt x="28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47" name="Freeform 287"/>
            <p:cNvSpPr>
              <a:spLocks/>
            </p:cNvSpPr>
            <p:nvPr/>
          </p:nvSpPr>
          <p:spPr bwMode="auto">
            <a:xfrm>
              <a:off x="1096" y="3238"/>
              <a:ext cx="170" cy="170"/>
            </a:xfrm>
            <a:custGeom>
              <a:avLst/>
              <a:gdLst>
                <a:gd name="T0" fmla="*/ 0 w 170"/>
                <a:gd name="T1" fmla="*/ 57 h 170"/>
                <a:gd name="T2" fmla="*/ 29 w 170"/>
                <a:gd name="T3" fmla="*/ 0 h 170"/>
                <a:gd name="T4" fmla="*/ 114 w 170"/>
                <a:gd name="T5" fmla="*/ 29 h 170"/>
                <a:gd name="T6" fmla="*/ 170 w 170"/>
                <a:gd name="T7" fmla="*/ 170 h 170"/>
                <a:gd name="T8" fmla="*/ 85 w 170"/>
                <a:gd name="T9" fmla="*/ 170 h 170"/>
                <a:gd name="T10" fmla="*/ 0 w 170"/>
                <a:gd name="T11" fmla="*/ 57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0" h="170">
                  <a:moveTo>
                    <a:pt x="0" y="57"/>
                  </a:moveTo>
                  <a:lnTo>
                    <a:pt x="29" y="0"/>
                  </a:lnTo>
                  <a:lnTo>
                    <a:pt x="114" y="29"/>
                  </a:lnTo>
                  <a:lnTo>
                    <a:pt x="170" y="170"/>
                  </a:lnTo>
                  <a:lnTo>
                    <a:pt x="85" y="170"/>
                  </a:lnTo>
                  <a:lnTo>
                    <a:pt x="0" y="5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48" name="Freeform 288"/>
            <p:cNvSpPr>
              <a:spLocks/>
            </p:cNvSpPr>
            <p:nvPr/>
          </p:nvSpPr>
          <p:spPr bwMode="auto">
            <a:xfrm>
              <a:off x="1238" y="2983"/>
              <a:ext cx="85" cy="142"/>
            </a:xfrm>
            <a:custGeom>
              <a:avLst/>
              <a:gdLst>
                <a:gd name="T0" fmla="*/ 28 w 85"/>
                <a:gd name="T1" fmla="*/ 142 h 142"/>
                <a:gd name="T2" fmla="*/ 0 w 85"/>
                <a:gd name="T3" fmla="*/ 85 h 142"/>
                <a:gd name="T4" fmla="*/ 0 w 85"/>
                <a:gd name="T5" fmla="*/ 0 h 142"/>
                <a:gd name="T6" fmla="*/ 85 w 85"/>
                <a:gd name="T7" fmla="*/ 85 h 142"/>
                <a:gd name="T8" fmla="*/ 57 w 85"/>
                <a:gd name="T9" fmla="*/ 142 h 142"/>
                <a:gd name="T10" fmla="*/ 28 w 85"/>
                <a:gd name="T11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142">
                  <a:moveTo>
                    <a:pt x="28" y="142"/>
                  </a:moveTo>
                  <a:lnTo>
                    <a:pt x="0" y="85"/>
                  </a:lnTo>
                  <a:lnTo>
                    <a:pt x="0" y="0"/>
                  </a:lnTo>
                  <a:lnTo>
                    <a:pt x="85" y="85"/>
                  </a:lnTo>
                  <a:lnTo>
                    <a:pt x="57" y="142"/>
                  </a:lnTo>
                  <a:lnTo>
                    <a:pt x="28" y="14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50" name="Freeform 290"/>
            <p:cNvSpPr>
              <a:spLocks/>
            </p:cNvSpPr>
            <p:nvPr/>
          </p:nvSpPr>
          <p:spPr bwMode="auto">
            <a:xfrm>
              <a:off x="1720" y="3182"/>
              <a:ext cx="1106" cy="907"/>
            </a:xfrm>
            <a:custGeom>
              <a:avLst/>
              <a:gdLst>
                <a:gd name="T0" fmla="*/ 1106 w 1106"/>
                <a:gd name="T1" fmla="*/ 56 h 907"/>
                <a:gd name="T2" fmla="*/ 1077 w 1106"/>
                <a:gd name="T3" fmla="*/ 0 h 907"/>
                <a:gd name="T4" fmla="*/ 992 w 1106"/>
                <a:gd name="T5" fmla="*/ 0 h 907"/>
                <a:gd name="T6" fmla="*/ 935 w 1106"/>
                <a:gd name="T7" fmla="*/ 56 h 907"/>
                <a:gd name="T8" fmla="*/ 794 w 1106"/>
                <a:gd name="T9" fmla="*/ 56 h 907"/>
                <a:gd name="T10" fmla="*/ 680 w 1106"/>
                <a:gd name="T11" fmla="*/ 0 h 907"/>
                <a:gd name="T12" fmla="*/ 595 w 1106"/>
                <a:gd name="T13" fmla="*/ 141 h 907"/>
                <a:gd name="T14" fmla="*/ 397 w 1106"/>
                <a:gd name="T15" fmla="*/ 340 h 907"/>
                <a:gd name="T16" fmla="*/ 255 w 1106"/>
                <a:gd name="T17" fmla="*/ 283 h 907"/>
                <a:gd name="T18" fmla="*/ 227 w 1106"/>
                <a:gd name="T19" fmla="*/ 226 h 907"/>
                <a:gd name="T20" fmla="*/ 170 w 1106"/>
                <a:gd name="T21" fmla="*/ 170 h 907"/>
                <a:gd name="T22" fmla="*/ 142 w 1106"/>
                <a:gd name="T23" fmla="*/ 255 h 907"/>
                <a:gd name="T24" fmla="*/ 57 w 1106"/>
                <a:gd name="T25" fmla="*/ 226 h 907"/>
                <a:gd name="T26" fmla="*/ 0 w 1106"/>
                <a:gd name="T27" fmla="*/ 283 h 907"/>
                <a:gd name="T28" fmla="*/ 113 w 1106"/>
                <a:gd name="T29" fmla="*/ 311 h 907"/>
                <a:gd name="T30" fmla="*/ 227 w 1106"/>
                <a:gd name="T31" fmla="*/ 453 h 907"/>
                <a:gd name="T32" fmla="*/ 340 w 1106"/>
                <a:gd name="T33" fmla="*/ 538 h 907"/>
                <a:gd name="T34" fmla="*/ 340 w 1106"/>
                <a:gd name="T35" fmla="*/ 567 h 907"/>
                <a:gd name="T36" fmla="*/ 227 w 1106"/>
                <a:gd name="T37" fmla="*/ 623 h 907"/>
                <a:gd name="T38" fmla="*/ 283 w 1106"/>
                <a:gd name="T39" fmla="*/ 680 h 907"/>
                <a:gd name="T40" fmla="*/ 368 w 1106"/>
                <a:gd name="T41" fmla="*/ 623 h 907"/>
                <a:gd name="T42" fmla="*/ 397 w 1106"/>
                <a:gd name="T43" fmla="*/ 680 h 907"/>
                <a:gd name="T44" fmla="*/ 312 w 1106"/>
                <a:gd name="T45" fmla="*/ 737 h 907"/>
                <a:gd name="T46" fmla="*/ 340 w 1106"/>
                <a:gd name="T47" fmla="*/ 765 h 907"/>
                <a:gd name="T48" fmla="*/ 425 w 1106"/>
                <a:gd name="T49" fmla="*/ 765 h 907"/>
                <a:gd name="T50" fmla="*/ 368 w 1106"/>
                <a:gd name="T51" fmla="*/ 793 h 907"/>
                <a:gd name="T52" fmla="*/ 368 w 1106"/>
                <a:gd name="T53" fmla="*/ 907 h 907"/>
                <a:gd name="T54" fmla="*/ 510 w 1106"/>
                <a:gd name="T55" fmla="*/ 878 h 907"/>
                <a:gd name="T56" fmla="*/ 510 w 1106"/>
                <a:gd name="T57" fmla="*/ 850 h 907"/>
                <a:gd name="T58" fmla="*/ 482 w 1106"/>
                <a:gd name="T59" fmla="*/ 822 h 907"/>
                <a:gd name="T60" fmla="*/ 510 w 1106"/>
                <a:gd name="T61" fmla="*/ 737 h 907"/>
                <a:gd name="T62" fmla="*/ 454 w 1106"/>
                <a:gd name="T63" fmla="*/ 680 h 907"/>
                <a:gd name="T64" fmla="*/ 539 w 1106"/>
                <a:gd name="T65" fmla="*/ 652 h 907"/>
                <a:gd name="T66" fmla="*/ 595 w 1106"/>
                <a:gd name="T67" fmla="*/ 595 h 907"/>
                <a:gd name="T68" fmla="*/ 624 w 1106"/>
                <a:gd name="T69" fmla="*/ 595 h 907"/>
                <a:gd name="T70" fmla="*/ 652 w 1106"/>
                <a:gd name="T71" fmla="*/ 567 h 907"/>
                <a:gd name="T72" fmla="*/ 680 w 1106"/>
                <a:gd name="T73" fmla="*/ 567 h 907"/>
                <a:gd name="T74" fmla="*/ 737 w 1106"/>
                <a:gd name="T75" fmla="*/ 538 h 907"/>
                <a:gd name="T76" fmla="*/ 765 w 1106"/>
                <a:gd name="T77" fmla="*/ 425 h 907"/>
                <a:gd name="T78" fmla="*/ 737 w 1106"/>
                <a:gd name="T79" fmla="*/ 396 h 907"/>
                <a:gd name="T80" fmla="*/ 822 w 1106"/>
                <a:gd name="T81" fmla="*/ 283 h 907"/>
                <a:gd name="T82" fmla="*/ 879 w 1106"/>
                <a:gd name="T83" fmla="*/ 311 h 907"/>
                <a:gd name="T84" fmla="*/ 1021 w 1106"/>
                <a:gd name="T85" fmla="*/ 85 h 907"/>
                <a:gd name="T86" fmla="*/ 1106 w 1106"/>
                <a:gd name="T87" fmla="*/ 56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06" h="907">
                  <a:moveTo>
                    <a:pt x="1106" y="56"/>
                  </a:moveTo>
                  <a:lnTo>
                    <a:pt x="1077" y="0"/>
                  </a:lnTo>
                  <a:lnTo>
                    <a:pt x="992" y="0"/>
                  </a:lnTo>
                  <a:lnTo>
                    <a:pt x="935" y="56"/>
                  </a:lnTo>
                  <a:lnTo>
                    <a:pt x="794" y="56"/>
                  </a:lnTo>
                  <a:lnTo>
                    <a:pt x="680" y="0"/>
                  </a:lnTo>
                  <a:lnTo>
                    <a:pt x="595" y="141"/>
                  </a:lnTo>
                  <a:lnTo>
                    <a:pt x="397" y="340"/>
                  </a:lnTo>
                  <a:lnTo>
                    <a:pt x="255" y="283"/>
                  </a:lnTo>
                  <a:lnTo>
                    <a:pt x="227" y="226"/>
                  </a:lnTo>
                  <a:lnTo>
                    <a:pt x="170" y="170"/>
                  </a:lnTo>
                  <a:lnTo>
                    <a:pt x="142" y="255"/>
                  </a:lnTo>
                  <a:lnTo>
                    <a:pt x="57" y="226"/>
                  </a:lnTo>
                  <a:lnTo>
                    <a:pt x="0" y="283"/>
                  </a:lnTo>
                  <a:lnTo>
                    <a:pt x="113" y="311"/>
                  </a:lnTo>
                  <a:lnTo>
                    <a:pt x="227" y="453"/>
                  </a:lnTo>
                  <a:lnTo>
                    <a:pt x="340" y="538"/>
                  </a:lnTo>
                  <a:lnTo>
                    <a:pt x="340" y="567"/>
                  </a:lnTo>
                  <a:lnTo>
                    <a:pt x="227" y="623"/>
                  </a:lnTo>
                  <a:lnTo>
                    <a:pt x="283" y="680"/>
                  </a:lnTo>
                  <a:lnTo>
                    <a:pt x="368" y="623"/>
                  </a:lnTo>
                  <a:lnTo>
                    <a:pt x="397" y="680"/>
                  </a:lnTo>
                  <a:lnTo>
                    <a:pt x="312" y="737"/>
                  </a:lnTo>
                  <a:lnTo>
                    <a:pt x="340" y="765"/>
                  </a:lnTo>
                  <a:lnTo>
                    <a:pt x="425" y="765"/>
                  </a:lnTo>
                  <a:lnTo>
                    <a:pt x="368" y="793"/>
                  </a:lnTo>
                  <a:lnTo>
                    <a:pt x="368" y="907"/>
                  </a:lnTo>
                  <a:lnTo>
                    <a:pt x="510" y="878"/>
                  </a:lnTo>
                  <a:lnTo>
                    <a:pt x="510" y="850"/>
                  </a:lnTo>
                  <a:lnTo>
                    <a:pt x="482" y="822"/>
                  </a:lnTo>
                  <a:lnTo>
                    <a:pt x="510" y="737"/>
                  </a:lnTo>
                  <a:lnTo>
                    <a:pt x="454" y="680"/>
                  </a:lnTo>
                  <a:lnTo>
                    <a:pt x="539" y="652"/>
                  </a:lnTo>
                  <a:lnTo>
                    <a:pt x="595" y="595"/>
                  </a:lnTo>
                  <a:lnTo>
                    <a:pt x="624" y="595"/>
                  </a:lnTo>
                  <a:lnTo>
                    <a:pt x="652" y="567"/>
                  </a:lnTo>
                  <a:lnTo>
                    <a:pt x="680" y="567"/>
                  </a:lnTo>
                  <a:lnTo>
                    <a:pt x="737" y="538"/>
                  </a:lnTo>
                  <a:lnTo>
                    <a:pt x="765" y="425"/>
                  </a:lnTo>
                  <a:lnTo>
                    <a:pt x="737" y="396"/>
                  </a:lnTo>
                  <a:lnTo>
                    <a:pt x="822" y="283"/>
                  </a:lnTo>
                  <a:lnTo>
                    <a:pt x="879" y="311"/>
                  </a:lnTo>
                  <a:lnTo>
                    <a:pt x="1021" y="85"/>
                  </a:lnTo>
                  <a:lnTo>
                    <a:pt x="1106" y="56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51" name="Freeform 291"/>
            <p:cNvSpPr>
              <a:spLocks/>
            </p:cNvSpPr>
            <p:nvPr/>
          </p:nvSpPr>
          <p:spPr bwMode="auto">
            <a:xfrm>
              <a:off x="2174" y="3749"/>
              <a:ext cx="425" cy="340"/>
            </a:xfrm>
            <a:custGeom>
              <a:avLst/>
              <a:gdLst>
                <a:gd name="T0" fmla="*/ 226 w 425"/>
                <a:gd name="T1" fmla="*/ 0 h 340"/>
                <a:gd name="T2" fmla="*/ 198 w 425"/>
                <a:gd name="T3" fmla="*/ 0 h 340"/>
                <a:gd name="T4" fmla="*/ 170 w 425"/>
                <a:gd name="T5" fmla="*/ 28 h 340"/>
                <a:gd name="T6" fmla="*/ 141 w 425"/>
                <a:gd name="T7" fmla="*/ 28 h 340"/>
                <a:gd name="T8" fmla="*/ 85 w 425"/>
                <a:gd name="T9" fmla="*/ 85 h 340"/>
                <a:gd name="T10" fmla="*/ 0 w 425"/>
                <a:gd name="T11" fmla="*/ 113 h 340"/>
                <a:gd name="T12" fmla="*/ 56 w 425"/>
                <a:gd name="T13" fmla="*/ 170 h 340"/>
                <a:gd name="T14" fmla="*/ 28 w 425"/>
                <a:gd name="T15" fmla="*/ 255 h 340"/>
                <a:gd name="T16" fmla="*/ 56 w 425"/>
                <a:gd name="T17" fmla="*/ 283 h 340"/>
                <a:gd name="T18" fmla="*/ 56 w 425"/>
                <a:gd name="T19" fmla="*/ 311 h 340"/>
                <a:gd name="T20" fmla="*/ 113 w 425"/>
                <a:gd name="T21" fmla="*/ 340 h 340"/>
                <a:gd name="T22" fmla="*/ 141 w 425"/>
                <a:gd name="T23" fmla="*/ 283 h 340"/>
                <a:gd name="T24" fmla="*/ 198 w 425"/>
                <a:gd name="T25" fmla="*/ 283 h 340"/>
                <a:gd name="T26" fmla="*/ 226 w 425"/>
                <a:gd name="T27" fmla="*/ 311 h 340"/>
                <a:gd name="T28" fmla="*/ 396 w 425"/>
                <a:gd name="T29" fmla="*/ 340 h 340"/>
                <a:gd name="T30" fmla="*/ 368 w 425"/>
                <a:gd name="T31" fmla="*/ 170 h 340"/>
                <a:gd name="T32" fmla="*/ 425 w 425"/>
                <a:gd name="T33" fmla="*/ 113 h 340"/>
                <a:gd name="T34" fmla="*/ 396 w 425"/>
                <a:gd name="T35" fmla="*/ 56 h 340"/>
                <a:gd name="T36" fmla="*/ 368 w 425"/>
                <a:gd name="T37" fmla="*/ 113 h 340"/>
                <a:gd name="T38" fmla="*/ 283 w 425"/>
                <a:gd name="T39" fmla="*/ 113 h 340"/>
                <a:gd name="T40" fmla="*/ 226 w 425"/>
                <a:gd name="T4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5" h="340">
                  <a:moveTo>
                    <a:pt x="226" y="0"/>
                  </a:moveTo>
                  <a:lnTo>
                    <a:pt x="198" y="0"/>
                  </a:lnTo>
                  <a:lnTo>
                    <a:pt x="170" y="28"/>
                  </a:lnTo>
                  <a:lnTo>
                    <a:pt x="141" y="28"/>
                  </a:lnTo>
                  <a:lnTo>
                    <a:pt x="85" y="85"/>
                  </a:lnTo>
                  <a:lnTo>
                    <a:pt x="0" y="113"/>
                  </a:lnTo>
                  <a:lnTo>
                    <a:pt x="56" y="170"/>
                  </a:lnTo>
                  <a:lnTo>
                    <a:pt x="28" y="255"/>
                  </a:lnTo>
                  <a:lnTo>
                    <a:pt x="56" y="283"/>
                  </a:lnTo>
                  <a:lnTo>
                    <a:pt x="56" y="311"/>
                  </a:lnTo>
                  <a:lnTo>
                    <a:pt x="113" y="340"/>
                  </a:lnTo>
                  <a:lnTo>
                    <a:pt x="141" y="283"/>
                  </a:lnTo>
                  <a:lnTo>
                    <a:pt x="198" y="283"/>
                  </a:lnTo>
                  <a:lnTo>
                    <a:pt x="226" y="311"/>
                  </a:lnTo>
                  <a:lnTo>
                    <a:pt x="396" y="340"/>
                  </a:lnTo>
                  <a:lnTo>
                    <a:pt x="368" y="170"/>
                  </a:lnTo>
                  <a:lnTo>
                    <a:pt x="425" y="113"/>
                  </a:lnTo>
                  <a:lnTo>
                    <a:pt x="396" y="56"/>
                  </a:lnTo>
                  <a:lnTo>
                    <a:pt x="368" y="113"/>
                  </a:lnTo>
                  <a:lnTo>
                    <a:pt x="283" y="113"/>
                  </a:lnTo>
                  <a:lnTo>
                    <a:pt x="226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52" name="Freeform 292"/>
            <p:cNvSpPr>
              <a:spLocks/>
            </p:cNvSpPr>
            <p:nvPr/>
          </p:nvSpPr>
          <p:spPr bwMode="auto">
            <a:xfrm>
              <a:off x="2400" y="3238"/>
              <a:ext cx="709" cy="964"/>
            </a:xfrm>
            <a:custGeom>
              <a:avLst/>
              <a:gdLst>
                <a:gd name="T0" fmla="*/ 426 w 709"/>
                <a:gd name="T1" fmla="*/ 0 h 964"/>
                <a:gd name="T2" fmla="*/ 341 w 709"/>
                <a:gd name="T3" fmla="*/ 29 h 964"/>
                <a:gd name="T4" fmla="*/ 199 w 709"/>
                <a:gd name="T5" fmla="*/ 255 h 964"/>
                <a:gd name="T6" fmla="*/ 142 w 709"/>
                <a:gd name="T7" fmla="*/ 227 h 964"/>
                <a:gd name="T8" fmla="*/ 57 w 709"/>
                <a:gd name="T9" fmla="*/ 340 h 964"/>
                <a:gd name="T10" fmla="*/ 85 w 709"/>
                <a:gd name="T11" fmla="*/ 369 h 964"/>
                <a:gd name="T12" fmla="*/ 57 w 709"/>
                <a:gd name="T13" fmla="*/ 482 h 964"/>
                <a:gd name="T14" fmla="*/ 0 w 709"/>
                <a:gd name="T15" fmla="*/ 511 h 964"/>
                <a:gd name="T16" fmla="*/ 57 w 709"/>
                <a:gd name="T17" fmla="*/ 624 h 964"/>
                <a:gd name="T18" fmla="*/ 142 w 709"/>
                <a:gd name="T19" fmla="*/ 624 h 964"/>
                <a:gd name="T20" fmla="*/ 170 w 709"/>
                <a:gd name="T21" fmla="*/ 567 h 964"/>
                <a:gd name="T22" fmla="*/ 199 w 709"/>
                <a:gd name="T23" fmla="*/ 624 h 964"/>
                <a:gd name="T24" fmla="*/ 142 w 709"/>
                <a:gd name="T25" fmla="*/ 681 h 964"/>
                <a:gd name="T26" fmla="*/ 170 w 709"/>
                <a:gd name="T27" fmla="*/ 851 h 964"/>
                <a:gd name="T28" fmla="*/ 284 w 709"/>
                <a:gd name="T29" fmla="*/ 851 h 964"/>
                <a:gd name="T30" fmla="*/ 397 w 709"/>
                <a:gd name="T31" fmla="*/ 822 h 964"/>
                <a:gd name="T32" fmla="*/ 511 w 709"/>
                <a:gd name="T33" fmla="*/ 851 h 964"/>
                <a:gd name="T34" fmla="*/ 596 w 709"/>
                <a:gd name="T35" fmla="*/ 964 h 964"/>
                <a:gd name="T36" fmla="*/ 681 w 709"/>
                <a:gd name="T37" fmla="*/ 936 h 964"/>
                <a:gd name="T38" fmla="*/ 709 w 709"/>
                <a:gd name="T39" fmla="*/ 794 h 964"/>
                <a:gd name="T40" fmla="*/ 709 w 709"/>
                <a:gd name="T41" fmla="*/ 681 h 964"/>
                <a:gd name="T42" fmla="*/ 681 w 709"/>
                <a:gd name="T43" fmla="*/ 624 h 964"/>
                <a:gd name="T44" fmla="*/ 681 w 709"/>
                <a:gd name="T45" fmla="*/ 567 h 964"/>
                <a:gd name="T46" fmla="*/ 652 w 709"/>
                <a:gd name="T47" fmla="*/ 539 h 964"/>
                <a:gd name="T48" fmla="*/ 596 w 709"/>
                <a:gd name="T49" fmla="*/ 539 h 964"/>
                <a:gd name="T50" fmla="*/ 567 w 709"/>
                <a:gd name="T51" fmla="*/ 511 h 964"/>
                <a:gd name="T52" fmla="*/ 567 w 709"/>
                <a:gd name="T53" fmla="*/ 454 h 964"/>
                <a:gd name="T54" fmla="*/ 596 w 709"/>
                <a:gd name="T55" fmla="*/ 425 h 964"/>
                <a:gd name="T56" fmla="*/ 624 w 709"/>
                <a:gd name="T57" fmla="*/ 284 h 964"/>
                <a:gd name="T58" fmla="*/ 539 w 709"/>
                <a:gd name="T59" fmla="*/ 142 h 964"/>
                <a:gd name="T60" fmla="*/ 539 w 709"/>
                <a:gd name="T61" fmla="*/ 57 h 964"/>
                <a:gd name="T62" fmla="*/ 482 w 709"/>
                <a:gd name="T63" fmla="*/ 57 h 964"/>
                <a:gd name="T64" fmla="*/ 426 w 709"/>
                <a:gd name="T65" fmla="*/ 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09" h="964">
                  <a:moveTo>
                    <a:pt x="426" y="0"/>
                  </a:moveTo>
                  <a:lnTo>
                    <a:pt x="341" y="29"/>
                  </a:lnTo>
                  <a:lnTo>
                    <a:pt x="199" y="255"/>
                  </a:lnTo>
                  <a:lnTo>
                    <a:pt x="142" y="227"/>
                  </a:lnTo>
                  <a:lnTo>
                    <a:pt x="57" y="340"/>
                  </a:lnTo>
                  <a:lnTo>
                    <a:pt x="85" y="369"/>
                  </a:lnTo>
                  <a:lnTo>
                    <a:pt x="57" y="482"/>
                  </a:lnTo>
                  <a:lnTo>
                    <a:pt x="0" y="511"/>
                  </a:lnTo>
                  <a:lnTo>
                    <a:pt x="57" y="624"/>
                  </a:lnTo>
                  <a:lnTo>
                    <a:pt x="142" y="624"/>
                  </a:lnTo>
                  <a:lnTo>
                    <a:pt x="170" y="567"/>
                  </a:lnTo>
                  <a:lnTo>
                    <a:pt x="199" y="624"/>
                  </a:lnTo>
                  <a:lnTo>
                    <a:pt x="142" y="681"/>
                  </a:lnTo>
                  <a:lnTo>
                    <a:pt x="170" y="851"/>
                  </a:lnTo>
                  <a:lnTo>
                    <a:pt x="284" y="851"/>
                  </a:lnTo>
                  <a:lnTo>
                    <a:pt x="397" y="822"/>
                  </a:lnTo>
                  <a:lnTo>
                    <a:pt x="511" y="851"/>
                  </a:lnTo>
                  <a:lnTo>
                    <a:pt x="596" y="964"/>
                  </a:lnTo>
                  <a:lnTo>
                    <a:pt x="681" y="936"/>
                  </a:lnTo>
                  <a:lnTo>
                    <a:pt x="709" y="794"/>
                  </a:lnTo>
                  <a:lnTo>
                    <a:pt x="709" y="681"/>
                  </a:lnTo>
                  <a:lnTo>
                    <a:pt x="681" y="624"/>
                  </a:lnTo>
                  <a:lnTo>
                    <a:pt x="681" y="567"/>
                  </a:lnTo>
                  <a:lnTo>
                    <a:pt x="652" y="539"/>
                  </a:lnTo>
                  <a:lnTo>
                    <a:pt x="596" y="539"/>
                  </a:lnTo>
                  <a:lnTo>
                    <a:pt x="567" y="511"/>
                  </a:lnTo>
                  <a:lnTo>
                    <a:pt x="567" y="454"/>
                  </a:lnTo>
                  <a:lnTo>
                    <a:pt x="596" y="425"/>
                  </a:lnTo>
                  <a:lnTo>
                    <a:pt x="624" y="284"/>
                  </a:lnTo>
                  <a:lnTo>
                    <a:pt x="539" y="142"/>
                  </a:lnTo>
                  <a:lnTo>
                    <a:pt x="539" y="57"/>
                  </a:lnTo>
                  <a:lnTo>
                    <a:pt x="482" y="57"/>
                  </a:lnTo>
                  <a:lnTo>
                    <a:pt x="426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53" name="Freeform 293"/>
            <p:cNvSpPr>
              <a:spLocks/>
            </p:cNvSpPr>
            <p:nvPr/>
          </p:nvSpPr>
          <p:spPr bwMode="auto">
            <a:xfrm>
              <a:off x="2996" y="3862"/>
              <a:ext cx="538" cy="539"/>
            </a:xfrm>
            <a:custGeom>
              <a:avLst/>
              <a:gdLst>
                <a:gd name="T0" fmla="*/ 113 w 538"/>
                <a:gd name="T1" fmla="*/ 57 h 539"/>
                <a:gd name="T2" fmla="*/ 113 w 538"/>
                <a:gd name="T3" fmla="*/ 170 h 539"/>
                <a:gd name="T4" fmla="*/ 85 w 538"/>
                <a:gd name="T5" fmla="*/ 312 h 539"/>
                <a:gd name="T6" fmla="*/ 0 w 538"/>
                <a:gd name="T7" fmla="*/ 340 h 539"/>
                <a:gd name="T8" fmla="*/ 56 w 538"/>
                <a:gd name="T9" fmla="*/ 397 h 539"/>
                <a:gd name="T10" fmla="*/ 28 w 538"/>
                <a:gd name="T11" fmla="*/ 510 h 539"/>
                <a:gd name="T12" fmla="*/ 85 w 538"/>
                <a:gd name="T13" fmla="*/ 539 h 539"/>
                <a:gd name="T14" fmla="*/ 170 w 538"/>
                <a:gd name="T15" fmla="*/ 510 h 539"/>
                <a:gd name="T16" fmla="*/ 283 w 538"/>
                <a:gd name="T17" fmla="*/ 539 h 539"/>
                <a:gd name="T18" fmla="*/ 283 w 538"/>
                <a:gd name="T19" fmla="*/ 482 h 539"/>
                <a:gd name="T20" fmla="*/ 340 w 538"/>
                <a:gd name="T21" fmla="*/ 453 h 539"/>
                <a:gd name="T22" fmla="*/ 397 w 538"/>
                <a:gd name="T23" fmla="*/ 482 h 539"/>
                <a:gd name="T24" fmla="*/ 453 w 538"/>
                <a:gd name="T25" fmla="*/ 397 h 539"/>
                <a:gd name="T26" fmla="*/ 397 w 538"/>
                <a:gd name="T27" fmla="*/ 368 h 539"/>
                <a:gd name="T28" fmla="*/ 425 w 538"/>
                <a:gd name="T29" fmla="*/ 340 h 539"/>
                <a:gd name="T30" fmla="*/ 510 w 538"/>
                <a:gd name="T31" fmla="*/ 340 h 539"/>
                <a:gd name="T32" fmla="*/ 482 w 538"/>
                <a:gd name="T33" fmla="*/ 227 h 539"/>
                <a:gd name="T34" fmla="*/ 538 w 538"/>
                <a:gd name="T35" fmla="*/ 142 h 539"/>
                <a:gd name="T36" fmla="*/ 397 w 538"/>
                <a:gd name="T37" fmla="*/ 113 h 539"/>
                <a:gd name="T38" fmla="*/ 255 w 538"/>
                <a:gd name="T39" fmla="*/ 0 h 539"/>
                <a:gd name="T40" fmla="*/ 198 w 538"/>
                <a:gd name="T41" fmla="*/ 57 h 539"/>
                <a:gd name="T42" fmla="*/ 113 w 538"/>
                <a:gd name="T43" fmla="*/ 57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38" h="539">
                  <a:moveTo>
                    <a:pt x="113" y="57"/>
                  </a:moveTo>
                  <a:lnTo>
                    <a:pt x="113" y="170"/>
                  </a:lnTo>
                  <a:lnTo>
                    <a:pt x="85" y="312"/>
                  </a:lnTo>
                  <a:lnTo>
                    <a:pt x="0" y="340"/>
                  </a:lnTo>
                  <a:lnTo>
                    <a:pt x="56" y="397"/>
                  </a:lnTo>
                  <a:lnTo>
                    <a:pt x="28" y="510"/>
                  </a:lnTo>
                  <a:lnTo>
                    <a:pt x="85" y="539"/>
                  </a:lnTo>
                  <a:lnTo>
                    <a:pt x="170" y="510"/>
                  </a:lnTo>
                  <a:lnTo>
                    <a:pt x="283" y="539"/>
                  </a:lnTo>
                  <a:lnTo>
                    <a:pt x="283" y="482"/>
                  </a:lnTo>
                  <a:lnTo>
                    <a:pt x="340" y="453"/>
                  </a:lnTo>
                  <a:lnTo>
                    <a:pt x="397" y="482"/>
                  </a:lnTo>
                  <a:lnTo>
                    <a:pt x="453" y="397"/>
                  </a:lnTo>
                  <a:lnTo>
                    <a:pt x="397" y="368"/>
                  </a:lnTo>
                  <a:lnTo>
                    <a:pt x="425" y="340"/>
                  </a:lnTo>
                  <a:lnTo>
                    <a:pt x="510" y="340"/>
                  </a:lnTo>
                  <a:lnTo>
                    <a:pt x="482" y="227"/>
                  </a:lnTo>
                  <a:lnTo>
                    <a:pt x="538" y="142"/>
                  </a:lnTo>
                  <a:lnTo>
                    <a:pt x="397" y="113"/>
                  </a:lnTo>
                  <a:lnTo>
                    <a:pt x="255" y="0"/>
                  </a:lnTo>
                  <a:lnTo>
                    <a:pt x="198" y="57"/>
                  </a:lnTo>
                  <a:lnTo>
                    <a:pt x="113" y="5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56" name="Freeform 296"/>
            <p:cNvSpPr>
              <a:spLocks/>
            </p:cNvSpPr>
            <p:nvPr/>
          </p:nvSpPr>
          <p:spPr bwMode="auto">
            <a:xfrm>
              <a:off x="2655" y="2218"/>
              <a:ext cx="709" cy="1701"/>
            </a:xfrm>
            <a:custGeom>
              <a:avLst/>
              <a:gdLst>
                <a:gd name="T0" fmla="*/ 539 w 709"/>
                <a:gd name="T1" fmla="*/ 1701 h 1701"/>
                <a:gd name="T2" fmla="*/ 426 w 709"/>
                <a:gd name="T3" fmla="*/ 1644 h 1701"/>
                <a:gd name="T4" fmla="*/ 397 w 709"/>
                <a:gd name="T5" fmla="*/ 1559 h 1701"/>
                <a:gd name="T6" fmla="*/ 312 w 709"/>
                <a:gd name="T7" fmla="*/ 1531 h 1701"/>
                <a:gd name="T8" fmla="*/ 341 w 709"/>
                <a:gd name="T9" fmla="*/ 1445 h 1701"/>
                <a:gd name="T10" fmla="*/ 284 w 709"/>
                <a:gd name="T11" fmla="*/ 1162 h 1701"/>
                <a:gd name="T12" fmla="*/ 227 w 709"/>
                <a:gd name="T13" fmla="*/ 1077 h 1701"/>
                <a:gd name="T14" fmla="*/ 142 w 709"/>
                <a:gd name="T15" fmla="*/ 964 h 1701"/>
                <a:gd name="T16" fmla="*/ 142 w 709"/>
                <a:gd name="T17" fmla="*/ 793 h 1701"/>
                <a:gd name="T18" fmla="*/ 57 w 709"/>
                <a:gd name="T19" fmla="*/ 680 h 1701"/>
                <a:gd name="T20" fmla="*/ 0 w 709"/>
                <a:gd name="T21" fmla="*/ 652 h 1701"/>
                <a:gd name="T22" fmla="*/ 57 w 709"/>
                <a:gd name="T23" fmla="*/ 567 h 1701"/>
                <a:gd name="T24" fmla="*/ 86 w 709"/>
                <a:gd name="T25" fmla="*/ 482 h 1701"/>
                <a:gd name="T26" fmla="*/ 227 w 709"/>
                <a:gd name="T27" fmla="*/ 453 h 1701"/>
                <a:gd name="T28" fmla="*/ 199 w 709"/>
                <a:gd name="T29" fmla="*/ 368 h 1701"/>
                <a:gd name="T30" fmla="*/ 171 w 709"/>
                <a:gd name="T31" fmla="*/ 255 h 1701"/>
                <a:gd name="T32" fmla="*/ 142 w 709"/>
                <a:gd name="T33" fmla="*/ 226 h 1701"/>
                <a:gd name="T34" fmla="*/ 86 w 709"/>
                <a:gd name="T35" fmla="*/ 170 h 1701"/>
                <a:gd name="T36" fmla="*/ 57 w 709"/>
                <a:gd name="T37" fmla="*/ 113 h 1701"/>
                <a:gd name="T38" fmla="*/ 199 w 709"/>
                <a:gd name="T39" fmla="*/ 56 h 1701"/>
                <a:gd name="T40" fmla="*/ 341 w 709"/>
                <a:gd name="T41" fmla="*/ 85 h 1701"/>
                <a:gd name="T42" fmla="*/ 341 w 709"/>
                <a:gd name="T43" fmla="*/ 56 h 1701"/>
                <a:gd name="T44" fmla="*/ 397 w 709"/>
                <a:gd name="T45" fmla="*/ 28 h 1701"/>
                <a:gd name="T46" fmla="*/ 567 w 709"/>
                <a:gd name="T47" fmla="*/ 28 h 1701"/>
                <a:gd name="T48" fmla="*/ 539 w 709"/>
                <a:gd name="T49" fmla="*/ 113 h 1701"/>
                <a:gd name="T50" fmla="*/ 652 w 709"/>
                <a:gd name="T51" fmla="*/ 226 h 1701"/>
                <a:gd name="T52" fmla="*/ 709 w 709"/>
                <a:gd name="T53" fmla="*/ 283 h 1701"/>
                <a:gd name="T54" fmla="*/ 652 w 709"/>
                <a:gd name="T55" fmla="*/ 453 h 1701"/>
                <a:gd name="T56" fmla="*/ 539 w 709"/>
                <a:gd name="T57" fmla="*/ 623 h 1701"/>
                <a:gd name="T58" fmla="*/ 511 w 709"/>
                <a:gd name="T59" fmla="*/ 765 h 1701"/>
                <a:gd name="T60" fmla="*/ 454 w 709"/>
                <a:gd name="T61" fmla="*/ 878 h 1701"/>
                <a:gd name="T62" fmla="*/ 426 w 709"/>
                <a:gd name="T63" fmla="*/ 964 h 1701"/>
                <a:gd name="T64" fmla="*/ 397 w 709"/>
                <a:gd name="T65" fmla="*/ 1020 h 1701"/>
                <a:gd name="T66" fmla="*/ 454 w 709"/>
                <a:gd name="T67" fmla="*/ 1077 h 1701"/>
                <a:gd name="T68" fmla="*/ 454 w 709"/>
                <a:gd name="T69" fmla="*/ 1332 h 1701"/>
                <a:gd name="T70" fmla="*/ 511 w 709"/>
                <a:gd name="T71" fmla="*/ 1360 h 1701"/>
                <a:gd name="T72" fmla="*/ 539 w 709"/>
                <a:gd name="T73" fmla="*/ 1616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09" h="1701">
                  <a:moveTo>
                    <a:pt x="596" y="1644"/>
                  </a:moveTo>
                  <a:lnTo>
                    <a:pt x="539" y="1701"/>
                  </a:lnTo>
                  <a:lnTo>
                    <a:pt x="454" y="1701"/>
                  </a:lnTo>
                  <a:lnTo>
                    <a:pt x="426" y="1644"/>
                  </a:lnTo>
                  <a:lnTo>
                    <a:pt x="426" y="1587"/>
                  </a:lnTo>
                  <a:lnTo>
                    <a:pt x="397" y="1559"/>
                  </a:lnTo>
                  <a:lnTo>
                    <a:pt x="341" y="1559"/>
                  </a:lnTo>
                  <a:lnTo>
                    <a:pt x="312" y="1531"/>
                  </a:lnTo>
                  <a:lnTo>
                    <a:pt x="312" y="1474"/>
                  </a:lnTo>
                  <a:lnTo>
                    <a:pt x="341" y="1445"/>
                  </a:lnTo>
                  <a:lnTo>
                    <a:pt x="369" y="1304"/>
                  </a:lnTo>
                  <a:lnTo>
                    <a:pt x="284" y="1162"/>
                  </a:lnTo>
                  <a:lnTo>
                    <a:pt x="284" y="1077"/>
                  </a:lnTo>
                  <a:lnTo>
                    <a:pt x="227" y="1077"/>
                  </a:lnTo>
                  <a:lnTo>
                    <a:pt x="171" y="1020"/>
                  </a:lnTo>
                  <a:lnTo>
                    <a:pt x="142" y="964"/>
                  </a:lnTo>
                  <a:lnTo>
                    <a:pt x="171" y="907"/>
                  </a:lnTo>
                  <a:lnTo>
                    <a:pt x="142" y="793"/>
                  </a:lnTo>
                  <a:lnTo>
                    <a:pt x="86" y="765"/>
                  </a:lnTo>
                  <a:lnTo>
                    <a:pt x="57" y="680"/>
                  </a:lnTo>
                  <a:lnTo>
                    <a:pt x="29" y="680"/>
                  </a:lnTo>
                  <a:lnTo>
                    <a:pt x="0" y="652"/>
                  </a:lnTo>
                  <a:lnTo>
                    <a:pt x="0" y="595"/>
                  </a:lnTo>
                  <a:lnTo>
                    <a:pt x="57" y="567"/>
                  </a:lnTo>
                  <a:lnTo>
                    <a:pt x="86" y="538"/>
                  </a:lnTo>
                  <a:lnTo>
                    <a:pt x="86" y="482"/>
                  </a:lnTo>
                  <a:lnTo>
                    <a:pt x="142" y="453"/>
                  </a:lnTo>
                  <a:lnTo>
                    <a:pt x="227" y="453"/>
                  </a:lnTo>
                  <a:lnTo>
                    <a:pt x="256" y="425"/>
                  </a:lnTo>
                  <a:lnTo>
                    <a:pt x="199" y="368"/>
                  </a:lnTo>
                  <a:lnTo>
                    <a:pt x="171" y="340"/>
                  </a:lnTo>
                  <a:lnTo>
                    <a:pt x="171" y="255"/>
                  </a:lnTo>
                  <a:lnTo>
                    <a:pt x="142" y="255"/>
                  </a:lnTo>
                  <a:lnTo>
                    <a:pt x="142" y="226"/>
                  </a:lnTo>
                  <a:lnTo>
                    <a:pt x="86" y="198"/>
                  </a:lnTo>
                  <a:lnTo>
                    <a:pt x="86" y="170"/>
                  </a:lnTo>
                  <a:lnTo>
                    <a:pt x="57" y="141"/>
                  </a:lnTo>
                  <a:lnTo>
                    <a:pt x="57" y="113"/>
                  </a:lnTo>
                  <a:lnTo>
                    <a:pt x="142" y="56"/>
                  </a:lnTo>
                  <a:lnTo>
                    <a:pt x="199" y="56"/>
                  </a:lnTo>
                  <a:lnTo>
                    <a:pt x="256" y="85"/>
                  </a:lnTo>
                  <a:lnTo>
                    <a:pt x="341" y="85"/>
                  </a:lnTo>
                  <a:lnTo>
                    <a:pt x="369" y="85"/>
                  </a:lnTo>
                  <a:lnTo>
                    <a:pt x="341" y="56"/>
                  </a:lnTo>
                  <a:lnTo>
                    <a:pt x="341" y="28"/>
                  </a:lnTo>
                  <a:lnTo>
                    <a:pt x="397" y="28"/>
                  </a:lnTo>
                  <a:lnTo>
                    <a:pt x="454" y="0"/>
                  </a:lnTo>
                  <a:lnTo>
                    <a:pt x="567" y="28"/>
                  </a:lnTo>
                  <a:lnTo>
                    <a:pt x="596" y="85"/>
                  </a:lnTo>
                  <a:lnTo>
                    <a:pt x="539" y="113"/>
                  </a:lnTo>
                  <a:lnTo>
                    <a:pt x="567" y="170"/>
                  </a:lnTo>
                  <a:lnTo>
                    <a:pt x="652" y="226"/>
                  </a:lnTo>
                  <a:lnTo>
                    <a:pt x="652" y="283"/>
                  </a:lnTo>
                  <a:lnTo>
                    <a:pt x="709" y="283"/>
                  </a:lnTo>
                  <a:lnTo>
                    <a:pt x="709" y="340"/>
                  </a:lnTo>
                  <a:lnTo>
                    <a:pt x="652" y="453"/>
                  </a:lnTo>
                  <a:lnTo>
                    <a:pt x="539" y="538"/>
                  </a:lnTo>
                  <a:lnTo>
                    <a:pt x="539" y="623"/>
                  </a:lnTo>
                  <a:lnTo>
                    <a:pt x="567" y="680"/>
                  </a:lnTo>
                  <a:lnTo>
                    <a:pt x="511" y="765"/>
                  </a:lnTo>
                  <a:lnTo>
                    <a:pt x="454" y="793"/>
                  </a:lnTo>
                  <a:lnTo>
                    <a:pt x="454" y="878"/>
                  </a:lnTo>
                  <a:lnTo>
                    <a:pt x="426" y="907"/>
                  </a:lnTo>
                  <a:lnTo>
                    <a:pt x="426" y="964"/>
                  </a:lnTo>
                  <a:lnTo>
                    <a:pt x="397" y="992"/>
                  </a:lnTo>
                  <a:lnTo>
                    <a:pt x="397" y="1020"/>
                  </a:lnTo>
                  <a:lnTo>
                    <a:pt x="454" y="1049"/>
                  </a:lnTo>
                  <a:lnTo>
                    <a:pt x="454" y="1077"/>
                  </a:lnTo>
                  <a:lnTo>
                    <a:pt x="369" y="1077"/>
                  </a:lnTo>
                  <a:lnTo>
                    <a:pt x="454" y="1332"/>
                  </a:lnTo>
                  <a:lnTo>
                    <a:pt x="511" y="1304"/>
                  </a:lnTo>
                  <a:lnTo>
                    <a:pt x="511" y="1360"/>
                  </a:lnTo>
                  <a:lnTo>
                    <a:pt x="482" y="1417"/>
                  </a:lnTo>
                  <a:lnTo>
                    <a:pt x="539" y="1616"/>
                  </a:lnTo>
                  <a:lnTo>
                    <a:pt x="596" y="1644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58" name="Freeform 298"/>
            <p:cNvSpPr>
              <a:spLocks/>
            </p:cNvSpPr>
            <p:nvPr/>
          </p:nvSpPr>
          <p:spPr bwMode="auto">
            <a:xfrm>
              <a:off x="3279" y="2671"/>
              <a:ext cx="397" cy="312"/>
            </a:xfrm>
            <a:custGeom>
              <a:avLst/>
              <a:gdLst>
                <a:gd name="T0" fmla="*/ 397 w 397"/>
                <a:gd name="T1" fmla="*/ 255 h 312"/>
                <a:gd name="T2" fmla="*/ 340 w 397"/>
                <a:gd name="T3" fmla="*/ 284 h 312"/>
                <a:gd name="T4" fmla="*/ 312 w 397"/>
                <a:gd name="T5" fmla="*/ 312 h 312"/>
                <a:gd name="T6" fmla="*/ 255 w 397"/>
                <a:gd name="T7" fmla="*/ 284 h 312"/>
                <a:gd name="T8" fmla="*/ 142 w 397"/>
                <a:gd name="T9" fmla="*/ 312 h 312"/>
                <a:gd name="T10" fmla="*/ 28 w 397"/>
                <a:gd name="T11" fmla="*/ 199 h 312"/>
                <a:gd name="T12" fmla="*/ 0 w 397"/>
                <a:gd name="T13" fmla="*/ 142 h 312"/>
                <a:gd name="T14" fmla="*/ 114 w 397"/>
                <a:gd name="T15" fmla="*/ 29 h 312"/>
                <a:gd name="T16" fmla="*/ 227 w 397"/>
                <a:gd name="T17" fmla="*/ 0 h 312"/>
                <a:gd name="T18" fmla="*/ 284 w 397"/>
                <a:gd name="T19" fmla="*/ 29 h 312"/>
                <a:gd name="T20" fmla="*/ 340 w 397"/>
                <a:gd name="T21" fmla="*/ 0 h 312"/>
                <a:gd name="T22" fmla="*/ 397 w 397"/>
                <a:gd name="T23" fmla="*/ 85 h 312"/>
                <a:gd name="T24" fmla="*/ 397 w 397"/>
                <a:gd name="T25" fmla="*/ 114 h 312"/>
                <a:gd name="T26" fmla="*/ 397 w 397"/>
                <a:gd name="T27" fmla="*/ 142 h 312"/>
                <a:gd name="T28" fmla="*/ 369 w 397"/>
                <a:gd name="T29" fmla="*/ 199 h 312"/>
                <a:gd name="T30" fmla="*/ 397 w 397"/>
                <a:gd name="T31" fmla="*/ 255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97" h="312">
                  <a:moveTo>
                    <a:pt x="397" y="255"/>
                  </a:moveTo>
                  <a:lnTo>
                    <a:pt x="340" y="284"/>
                  </a:lnTo>
                  <a:lnTo>
                    <a:pt x="312" y="312"/>
                  </a:lnTo>
                  <a:lnTo>
                    <a:pt x="255" y="284"/>
                  </a:lnTo>
                  <a:lnTo>
                    <a:pt x="142" y="312"/>
                  </a:lnTo>
                  <a:lnTo>
                    <a:pt x="28" y="199"/>
                  </a:lnTo>
                  <a:lnTo>
                    <a:pt x="0" y="142"/>
                  </a:lnTo>
                  <a:lnTo>
                    <a:pt x="114" y="29"/>
                  </a:lnTo>
                  <a:lnTo>
                    <a:pt x="227" y="0"/>
                  </a:lnTo>
                  <a:lnTo>
                    <a:pt x="284" y="29"/>
                  </a:lnTo>
                  <a:lnTo>
                    <a:pt x="340" y="0"/>
                  </a:lnTo>
                  <a:lnTo>
                    <a:pt x="397" y="85"/>
                  </a:lnTo>
                  <a:lnTo>
                    <a:pt x="397" y="114"/>
                  </a:lnTo>
                  <a:lnTo>
                    <a:pt x="397" y="142"/>
                  </a:lnTo>
                  <a:lnTo>
                    <a:pt x="369" y="199"/>
                  </a:lnTo>
                  <a:lnTo>
                    <a:pt x="397" y="255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59" name="Freeform 299"/>
            <p:cNvSpPr>
              <a:spLocks/>
            </p:cNvSpPr>
            <p:nvPr/>
          </p:nvSpPr>
          <p:spPr bwMode="auto">
            <a:xfrm>
              <a:off x="3591" y="2643"/>
              <a:ext cx="425" cy="794"/>
            </a:xfrm>
            <a:custGeom>
              <a:avLst/>
              <a:gdLst>
                <a:gd name="T0" fmla="*/ 85 w 425"/>
                <a:gd name="T1" fmla="*/ 283 h 794"/>
                <a:gd name="T2" fmla="*/ 28 w 425"/>
                <a:gd name="T3" fmla="*/ 312 h 794"/>
                <a:gd name="T4" fmla="*/ 57 w 425"/>
                <a:gd name="T5" fmla="*/ 397 h 794"/>
                <a:gd name="T6" fmla="*/ 28 w 425"/>
                <a:gd name="T7" fmla="*/ 425 h 794"/>
                <a:gd name="T8" fmla="*/ 0 w 425"/>
                <a:gd name="T9" fmla="*/ 567 h 794"/>
                <a:gd name="T10" fmla="*/ 28 w 425"/>
                <a:gd name="T11" fmla="*/ 652 h 794"/>
                <a:gd name="T12" fmla="*/ 113 w 425"/>
                <a:gd name="T13" fmla="*/ 680 h 794"/>
                <a:gd name="T14" fmla="*/ 227 w 425"/>
                <a:gd name="T15" fmla="*/ 794 h 794"/>
                <a:gd name="T16" fmla="*/ 369 w 425"/>
                <a:gd name="T17" fmla="*/ 737 h 794"/>
                <a:gd name="T18" fmla="*/ 369 w 425"/>
                <a:gd name="T19" fmla="*/ 624 h 794"/>
                <a:gd name="T20" fmla="*/ 397 w 425"/>
                <a:gd name="T21" fmla="*/ 595 h 794"/>
                <a:gd name="T22" fmla="*/ 397 w 425"/>
                <a:gd name="T23" fmla="*/ 510 h 794"/>
                <a:gd name="T24" fmla="*/ 340 w 425"/>
                <a:gd name="T25" fmla="*/ 482 h 794"/>
                <a:gd name="T26" fmla="*/ 340 w 425"/>
                <a:gd name="T27" fmla="*/ 453 h 794"/>
                <a:gd name="T28" fmla="*/ 369 w 425"/>
                <a:gd name="T29" fmla="*/ 397 h 794"/>
                <a:gd name="T30" fmla="*/ 369 w 425"/>
                <a:gd name="T31" fmla="*/ 340 h 794"/>
                <a:gd name="T32" fmla="*/ 397 w 425"/>
                <a:gd name="T33" fmla="*/ 340 h 794"/>
                <a:gd name="T34" fmla="*/ 397 w 425"/>
                <a:gd name="T35" fmla="*/ 255 h 794"/>
                <a:gd name="T36" fmla="*/ 425 w 425"/>
                <a:gd name="T37" fmla="*/ 170 h 794"/>
                <a:gd name="T38" fmla="*/ 425 w 425"/>
                <a:gd name="T39" fmla="*/ 113 h 794"/>
                <a:gd name="T40" fmla="*/ 397 w 425"/>
                <a:gd name="T41" fmla="*/ 85 h 794"/>
                <a:gd name="T42" fmla="*/ 397 w 425"/>
                <a:gd name="T43" fmla="*/ 28 h 794"/>
                <a:gd name="T44" fmla="*/ 369 w 425"/>
                <a:gd name="T45" fmla="*/ 0 h 794"/>
                <a:gd name="T46" fmla="*/ 283 w 425"/>
                <a:gd name="T47" fmla="*/ 142 h 794"/>
                <a:gd name="T48" fmla="*/ 283 w 425"/>
                <a:gd name="T49" fmla="*/ 198 h 794"/>
                <a:gd name="T50" fmla="*/ 255 w 425"/>
                <a:gd name="T51" fmla="*/ 283 h 794"/>
                <a:gd name="T52" fmla="*/ 85 w 425"/>
                <a:gd name="T53" fmla="*/ 283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25" h="794">
                  <a:moveTo>
                    <a:pt x="85" y="283"/>
                  </a:moveTo>
                  <a:lnTo>
                    <a:pt x="28" y="312"/>
                  </a:lnTo>
                  <a:lnTo>
                    <a:pt x="57" y="397"/>
                  </a:lnTo>
                  <a:lnTo>
                    <a:pt x="28" y="425"/>
                  </a:lnTo>
                  <a:lnTo>
                    <a:pt x="0" y="567"/>
                  </a:lnTo>
                  <a:lnTo>
                    <a:pt x="28" y="652"/>
                  </a:lnTo>
                  <a:lnTo>
                    <a:pt x="113" y="680"/>
                  </a:lnTo>
                  <a:lnTo>
                    <a:pt x="227" y="794"/>
                  </a:lnTo>
                  <a:lnTo>
                    <a:pt x="369" y="737"/>
                  </a:lnTo>
                  <a:lnTo>
                    <a:pt x="369" y="624"/>
                  </a:lnTo>
                  <a:lnTo>
                    <a:pt x="397" y="595"/>
                  </a:lnTo>
                  <a:lnTo>
                    <a:pt x="397" y="510"/>
                  </a:lnTo>
                  <a:lnTo>
                    <a:pt x="340" y="482"/>
                  </a:lnTo>
                  <a:lnTo>
                    <a:pt x="340" y="453"/>
                  </a:lnTo>
                  <a:lnTo>
                    <a:pt x="369" y="397"/>
                  </a:lnTo>
                  <a:lnTo>
                    <a:pt x="369" y="340"/>
                  </a:lnTo>
                  <a:lnTo>
                    <a:pt x="397" y="340"/>
                  </a:lnTo>
                  <a:lnTo>
                    <a:pt x="397" y="255"/>
                  </a:lnTo>
                  <a:lnTo>
                    <a:pt x="425" y="170"/>
                  </a:lnTo>
                  <a:lnTo>
                    <a:pt x="425" y="113"/>
                  </a:lnTo>
                  <a:lnTo>
                    <a:pt x="397" y="85"/>
                  </a:lnTo>
                  <a:lnTo>
                    <a:pt x="397" y="28"/>
                  </a:lnTo>
                  <a:lnTo>
                    <a:pt x="369" y="0"/>
                  </a:lnTo>
                  <a:lnTo>
                    <a:pt x="283" y="142"/>
                  </a:lnTo>
                  <a:lnTo>
                    <a:pt x="283" y="198"/>
                  </a:lnTo>
                  <a:lnTo>
                    <a:pt x="255" y="283"/>
                  </a:lnTo>
                  <a:lnTo>
                    <a:pt x="85" y="283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61" name="Freeform 301"/>
            <p:cNvSpPr>
              <a:spLocks/>
            </p:cNvSpPr>
            <p:nvPr/>
          </p:nvSpPr>
          <p:spPr bwMode="auto">
            <a:xfrm>
              <a:off x="2400" y="2274"/>
              <a:ext cx="511" cy="964"/>
            </a:xfrm>
            <a:custGeom>
              <a:avLst/>
              <a:gdLst>
                <a:gd name="T0" fmla="*/ 0 w 511"/>
                <a:gd name="T1" fmla="*/ 908 h 964"/>
                <a:gd name="T2" fmla="*/ 114 w 511"/>
                <a:gd name="T3" fmla="*/ 964 h 964"/>
                <a:gd name="T4" fmla="*/ 255 w 511"/>
                <a:gd name="T5" fmla="*/ 964 h 964"/>
                <a:gd name="T6" fmla="*/ 312 w 511"/>
                <a:gd name="T7" fmla="*/ 908 h 964"/>
                <a:gd name="T8" fmla="*/ 397 w 511"/>
                <a:gd name="T9" fmla="*/ 908 h 964"/>
                <a:gd name="T10" fmla="*/ 426 w 511"/>
                <a:gd name="T11" fmla="*/ 851 h 964"/>
                <a:gd name="T12" fmla="*/ 397 w 511"/>
                <a:gd name="T13" fmla="*/ 737 h 964"/>
                <a:gd name="T14" fmla="*/ 341 w 511"/>
                <a:gd name="T15" fmla="*/ 709 h 964"/>
                <a:gd name="T16" fmla="*/ 312 w 511"/>
                <a:gd name="T17" fmla="*/ 624 h 964"/>
                <a:gd name="T18" fmla="*/ 284 w 511"/>
                <a:gd name="T19" fmla="*/ 624 h 964"/>
                <a:gd name="T20" fmla="*/ 255 w 511"/>
                <a:gd name="T21" fmla="*/ 596 h 964"/>
                <a:gd name="T22" fmla="*/ 255 w 511"/>
                <a:gd name="T23" fmla="*/ 539 h 964"/>
                <a:gd name="T24" fmla="*/ 312 w 511"/>
                <a:gd name="T25" fmla="*/ 511 h 964"/>
                <a:gd name="T26" fmla="*/ 341 w 511"/>
                <a:gd name="T27" fmla="*/ 482 h 964"/>
                <a:gd name="T28" fmla="*/ 341 w 511"/>
                <a:gd name="T29" fmla="*/ 426 h 964"/>
                <a:gd name="T30" fmla="*/ 397 w 511"/>
                <a:gd name="T31" fmla="*/ 397 h 964"/>
                <a:gd name="T32" fmla="*/ 482 w 511"/>
                <a:gd name="T33" fmla="*/ 397 h 964"/>
                <a:gd name="T34" fmla="*/ 511 w 511"/>
                <a:gd name="T35" fmla="*/ 369 h 964"/>
                <a:gd name="T36" fmla="*/ 426 w 511"/>
                <a:gd name="T37" fmla="*/ 284 h 964"/>
                <a:gd name="T38" fmla="*/ 426 w 511"/>
                <a:gd name="T39" fmla="*/ 199 h 964"/>
                <a:gd name="T40" fmla="*/ 397 w 511"/>
                <a:gd name="T41" fmla="*/ 199 h 964"/>
                <a:gd name="T42" fmla="*/ 397 w 511"/>
                <a:gd name="T43" fmla="*/ 170 h 964"/>
                <a:gd name="T44" fmla="*/ 341 w 511"/>
                <a:gd name="T45" fmla="*/ 142 h 964"/>
                <a:gd name="T46" fmla="*/ 341 w 511"/>
                <a:gd name="T47" fmla="*/ 114 h 964"/>
                <a:gd name="T48" fmla="*/ 312 w 511"/>
                <a:gd name="T49" fmla="*/ 85 h 964"/>
                <a:gd name="T50" fmla="*/ 312 w 511"/>
                <a:gd name="T51" fmla="*/ 57 h 964"/>
                <a:gd name="T52" fmla="*/ 312 w 511"/>
                <a:gd name="T53" fmla="*/ 0 h 964"/>
                <a:gd name="T54" fmla="*/ 284 w 511"/>
                <a:gd name="T55" fmla="*/ 29 h 964"/>
                <a:gd name="T56" fmla="*/ 255 w 511"/>
                <a:gd name="T57" fmla="*/ 0 h 964"/>
                <a:gd name="T58" fmla="*/ 199 w 511"/>
                <a:gd name="T59" fmla="*/ 0 h 964"/>
                <a:gd name="T60" fmla="*/ 199 w 511"/>
                <a:gd name="T61" fmla="*/ 85 h 964"/>
                <a:gd name="T62" fmla="*/ 170 w 511"/>
                <a:gd name="T63" fmla="*/ 114 h 964"/>
                <a:gd name="T64" fmla="*/ 57 w 511"/>
                <a:gd name="T65" fmla="*/ 142 h 964"/>
                <a:gd name="T66" fmla="*/ 57 w 511"/>
                <a:gd name="T67" fmla="*/ 199 h 964"/>
                <a:gd name="T68" fmla="*/ 29 w 511"/>
                <a:gd name="T69" fmla="*/ 227 h 964"/>
                <a:gd name="T70" fmla="*/ 29 w 511"/>
                <a:gd name="T71" fmla="*/ 255 h 964"/>
                <a:gd name="T72" fmla="*/ 0 w 511"/>
                <a:gd name="T73" fmla="*/ 284 h 964"/>
                <a:gd name="T74" fmla="*/ 57 w 511"/>
                <a:gd name="T75" fmla="*/ 482 h 964"/>
                <a:gd name="T76" fmla="*/ 29 w 511"/>
                <a:gd name="T77" fmla="*/ 822 h 964"/>
                <a:gd name="T78" fmla="*/ 0 w 511"/>
                <a:gd name="T79" fmla="*/ 908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11" h="964">
                  <a:moveTo>
                    <a:pt x="0" y="908"/>
                  </a:moveTo>
                  <a:lnTo>
                    <a:pt x="114" y="964"/>
                  </a:lnTo>
                  <a:lnTo>
                    <a:pt x="255" y="964"/>
                  </a:lnTo>
                  <a:lnTo>
                    <a:pt x="312" y="908"/>
                  </a:lnTo>
                  <a:lnTo>
                    <a:pt x="397" y="908"/>
                  </a:lnTo>
                  <a:lnTo>
                    <a:pt x="426" y="851"/>
                  </a:lnTo>
                  <a:lnTo>
                    <a:pt x="397" y="737"/>
                  </a:lnTo>
                  <a:lnTo>
                    <a:pt x="341" y="709"/>
                  </a:lnTo>
                  <a:lnTo>
                    <a:pt x="312" y="624"/>
                  </a:lnTo>
                  <a:lnTo>
                    <a:pt x="284" y="624"/>
                  </a:lnTo>
                  <a:lnTo>
                    <a:pt x="255" y="596"/>
                  </a:lnTo>
                  <a:lnTo>
                    <a:pt x="255" y="539"/>
                  </a:lnTo>
                  <a:lnTo>
                    <a:pt x="312" y="511"/>
                  </a:lnTo>
                  <a:lnTo>
                    <a:pt x="341" y="482"/>
                  </a:lnTo>
                  <a:lnTo>
                    <a:pt x="341" y="426"/>
                  </a:lnTo>
                  <a:lnTo>
                    <a:pt x="397" y="397"/>
                  </a:lnTo>
                  <a:lnTo>
                    <a:pt x="482" y="397"/>
                  </a:lnTo>
                  <a:lnTo>
                    <a:pt x="511" y="369"/>
                  </a:lnTo>
                  <a:lnTo>
                    <a:pt x="426" y="284"/>
                  </a:lnTo>
                  <a:lnTo>
                    <a:pt x="426" y="199"/>
                  </a:lnTo>
                  <a:lnTo>
                    <a:pt x="397" y="199"/>
                  </a:lnTo>
                  <a:lnTo>
                    <a:pt x="397" y="170"/>
                  </a:lnTo>
                  <a:lnTo>
                    <a:pt x="341" y="142"/>
                  </a:lnTo>
                  <a:lnTo>
                    <a:pt x="341" y="114"/>
                  </a:lnTo>
                  <a:lnTo>
                    <a:pt x="312" y="85"/>
                  </a:lnTo>
                  <a:lnTo>
                    <a:pt x="312" y="57"/>
                  </a:lnTo>
                  <a:lnTo>
                    <a:pt x="312" y="0"/>
                  </a:lnTo>
                  <a:lnTo>
                    <a:pt x="284" y="29"/>
                  </a:lnTo>
                  <a:lnTo>
                    <a:pt x="255" y="0"/>
                  </a:lnTo>
                  <a:lnTo>
                    <a:pt x="199" y="0"/>
                  </a:lnTo>
                  <a:lnTo>
                    <a:pt x="199" y="85"/>
                  </a:lnTo>
                  <a:lnTo>
                    <a:pt x="170" y="114"/>
                  </a:lnTo>
                  <a:lnTo>
                    <a:pt x="57" y="142"/>
                  </a:lnTo>
                  <a:lnTo>
                    <a:pt x="57" y="199"/>
                  </a:lnTo>
                  <a:lnTo>
                    <a:pt x="29" y="227"/>
                  </a:lnTo>
                  <a:lnTo>
                    <a:pt x="29" y="255"/>
                  </a:lnTo>
                  <a:lnTo>
                    <a:pt x="0" y="284"/>
                  </a:lnTo>
                  <a:lnTo>
                    <a:pt x="57" y="482"/>
                  </a:lnTo>
                  <a:lnTo>
                    <a:pt x="29" y="822"/>
                  </a:lnTo>
                  <a:lnTo>
                    <a:pt x="0" y="90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62" name="Freeform 302"/>
            <p:cNvSpPr>
              <a:spLocks/>
            </p:cNvSpPr>
            <p:nvPr/>
          </p:nvSpPr>
          <p:spPr bwMode="auto">
            <a:xfrm>
              <a:off x="1975" y="2076"/>
              <a:ext cx="624" cy="482"/>
            </a:xfrm>
            <a:custGeom>
              <a:avLst/>
              <a:gdLst>
                <a:gd name="T0" fmla="*/ 425 w 624"/>
                <a:gd name="T1" fmla="*/ 482 h 482"/>
                <a:gd name="T2" fmla="*/ 454 w 624"/>
                <a:gd name="T3" fmla="*/ 453 h 482"/>
                <a:gd name="T4" fmla="*/ 454 w 624"/>
                <a:gd name="T5" fmla="*/ 425 h 482"/>
                <a:gd name="T6" fmla="*/ 482 w 624"/>
                <a:gd name="T7" fmla="*/ 397 h 482"/>
                <a:gd name="T8" fmla="*/ 482 w 624"/>
                <a:gd name="T9" fmla="*/ 340 h 482"/>
                <a:gd name="T10" fmla="*/ 595 w 624"/>
                <a:gd name="T11" fmla="*/ 312 h 482"/>
                <a:gd name="T12" fmla="*/ 624 w 624"/>
                <a:gd name="T13" fmla="*/ 283 h 482"/>
                <a:gd name="T14" fmla="*/ 624 w 624"/>
                <a:gd name="T15" fmla="*/ 198 h 482"/>
                <a:gd name="T16" fmla="*/ 567 w 624"/>
                <a:gd name="T17" fmla="*/ 170 h 482"/>
                <a:gd name="T18" fmla="*/ 567 w 624"/>
                <a:gd name="T19" fmla="*/ 113 h 482"/>
                <a:gd name="T20" fmla="*/ 539 w 624"/>
                <a:gd name="T21" fmla="*/ 113 h 482"/>
                <a:gd name="T22" fmla="*/ 482 w 624"/>
                <a:gd name="T23" fmla="*/ 142 h 482"/>
                <a:gd name="T24" fmla="*/ 454 w 624"/>
                <a:gd name="T25" fmla="*/ 142 h 482"/>
                <a:gd name="T26" fmla="*/ 425 w 624"/>
                <a:gd name="T27" fmla="*/ 85 h 482"/>
                <a:gd name="T28" fmla="*/ 340 w 624"/>
                <a:gd name="T29" fmla="*/ 113 h 482"/>
                <a:gd name="T30" fmla="*/ 255 w 624"/>
                <a:gd name="T31" fmla="*/ 85 h 482"/>
                <a:gd name="T32" fmla="*/ 227 w 624"/>
                <a:gd name="T33" fmla="*/ 57 h 482"/>
                <a:gd name="T34" fmla="*/ 199 w 624"/>
                <a:gd name="T35" fmla="*/ 57 h 482"/>
                <a:gd name="T36" fmla="*/ 170 w 624"/>
                <a:gd name="T37" fmla="*/ 0 h 482"/>
                <a:gd name="T38" fmla="*/ 113 w 624"/>
                <a:gd name="T39" fmla="*/ 0 h 482"/>
                <a:gd name="T40" fmla="*/ 28 w 624"/>
                <a:gd name="T41" fmla="*/ 0 h 482"/>
                <a:gd name="T42" fmla="*/ 0 w 624"/>
                <a:gd name="T43" fmla="*/ 57 h 482"/>
                <a:gd name="T44" fmla="*/ 28 w 624"/>
                <a:gd name="T45" fmla="*/ 85 h 482"/>
                <a:gd name="T46" fmla="*/ 28 w 624"/>
                <a:gd name="T47" fmla="*/ 170 h 482"/>
                <a:gd name="T48" fmla="*/ 85 w 624"/>
                <a:gd name="T49" fmla="*/ 142 h 482"/>
                <a:gd name="T50" fmla="*/ 142 w 624"/>
                <a:gd name="T51" fmla="*/ 142 h 482"/>
                <a:gd name="T52" fmla="*/ 227 w 624"/>
                <a:gd name="T53" fmla="*/ 255 h 482"/>
                <a:gd name="T54" fmla="*/ 227 w 624"/>
                <a:gd name="T55" fmla="*/ 312 h 482"/>
                <a:gd name="T56" fmla="*/ 312 w 624"/>
                <a:gd name="T57" fmla="*/ 312 h 482"/>
                <a:gd name="T58" fmla="*/ 369 w 624"/>
                <a:gd name="T59" fmla="*/ 425 h 482"/>
                <a:gd name="T60" fmla="*/ 369 w 624"/>
                <a:gd name="T61" fmla="*/ 482 h 482"/>
                <a:gd name="T62" fmla="*/ 425 w 624"/>
                <a:gd name="T63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24" h="482">
                  <a:moveTo>
                    <a:pt x="425" y="482"/>
                  </a:moveTo>
                  <a:lnTo>
                    <a:pt x="454" y="453"/>
                  </a:lnTo>
                  <a:lnTo>
                    <a:pt x="454" y="425"/>
                  </a:lnTo>
                  <a:lnTo>
                    <a:pt x="482" y="397"/>
                  </a:lnTo>
                  <a:lnTo>
                    <a:pt x="482" y="340"/>
                  </a:lnTo>
                  <a:lnTo>
                    <a:pt x="595" y="312"/>
                  </a:lnTo>
                  <a:lnTo>
                    <a:pt x="624" y="283"/>
                  </a:lnTo>
                  <a:lnTo>
                    <a:pt x="624" y="198"/>
                  </a:lnTo>
                  <a:lnTo>
                    <a:pt x="567" y="170"/>
                  </a:lnTo>
                  <a:lnTo>
                    <a:pt x="567" y="113"/>
                  </a:lnTo>
                  <a:lnTo>
                    <a:pt x="539" y="113"/>
                  </a:lnTo>
                  <a:lnTo>
                    <a:pt x="482" y="142"/>
                  </a:lnTo>
                  <a:lnTo>
                    <a:pt x="454" y="142"/>
                  </a:lnTo>
                  <a:lnTo>
                    <a:pt x="425" y="85"/>
                  </a:lnTo>
                  <a:lnTo>
                    <a:pt x="340" y="113"/>
                  </a:lnTo>
                  <a:lnTo>
                    <a:pt x="255" y="85"/>
                  </a:lnTo>
                  <a:lnTo>
                    <a:pt x="227" y="57"/>
                  </a:lnTo>
                  <a:lnTo>
                    <a:pt x="199" y="57"/>
                  </a:lnTo>
                  <a:lnTo>
                    <a:pt x="170" y="0"/>
                  </a:lnTo>
                  <a:lnTo>
                    <a:pt x="113" y="0"/>
                  </a:lnTo>
                  <a:lnTo>
                    <a:pt x="28" y="0"/>
                  </a:lnTo>
                  <a:lnTo>
                    <a:pt x="0" y="57"/>
                  </a:lnTo>
                  <a:lnTo>
                    <a:pt x="28" y="85"/>
                  </a:lnTo>
                  <a:lnTo>
                    <a:pt x="28" y="170"/>
                  </a:lnTo>
                  <a:lnTo>
                    <a:pt x="85" y="142"/>
                  </a:lnTo>
                  <a:lnTo>
                    <a:pt x="142" y="142"/>
                  </a:lnTo>
                  <a:lnTo>
                    <a:pt x="227" y="255"/>
                  </a:lnTo>
                  <a:lnTo>
                    <a:pt x="227" y="312"/>
                  </a:lnTo>
                  <a:lnTo>
                    <a:pt x="312" y="312"/>
                  </a:lnTo>
                  <a:lnTo>
                    <a:pt x="369" y="425"/>
                  </a:lnTo>
                  <a:lnTo>
                    <a:pt x="369" y="482"/>
                  </a:lnTo>
                  <a:lnTo>
                    <a:pt x="425" y="48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63" name="Freeform 303"/>
            <p:cNvSpPr>
              <a:spLocks/>
            </p:cNvSpPr>
            <p:nvPr/>
          </p:nvSpPr>
          <p:spPr bwMode="auto">
            <a:xfrm>
              <a:off x="1947" y="1367"/>
              <a:ext cx="1332" cy="964"/>
            </a:xfrm>
            <a:custGeom>
              <a:avLst/>
              <a:gdLst>
                <a:gd name="T0" fmla="*/ 964 w 1332"/>
                <a:gd name="T1" fmla="*/ 907 h 964"/>
                <a:gd name="T2" fmla="*/ 1049 w 1332"/>
                <a:gd name="T3" fmla="*/ 709 h 964"/>
                <a:gd name="T4" fmla="*/ 1105 w 1332"/>
                <a:gd name="T5" fmla="*/ 567 h 964"/>
                <a:gd name="T6" fmla="*/ 1162 w 1332"/>
                <a:gd name="T7" fmla="*/ 510 h 964"/>
                <a:gd name="T8" fmla="*/ 1275 w 1332"/>
                <a:gd name="T9" fmla="*/ 454 h 964"/>
                <a:gd name="T10" fmla="*/ 1304 w 1332"/>
                <a:gd name="T11" fmla="*/ 369 h 964"/>
                <a:gd name="T12" fmla="*/ 1190 w 1332"/>
                <a:gd name="T13" fmla="*/ 312 h 964"/>
                <a:gd name="T14" fmla="*/ 1077 w 1332"/>
                <a:gd name="T15" fmla="*/ 284 h 964"/>
                <a:gd name="T16" fmla="*/ 1020 w 1332"/>
                <a:gd name="T17" fmla="*/ 340 h 964"/>
                <a:gd name="T18" fmla="*/ 992 w 1332"/>
                <a:gd name="T19" fmla="*/ 312 h 964"/>
                <a:gd name="T20" fmla="*/ 964 w 1332"/>
                <a:gd name="T21" fmla="*/ 454 h 964"/>
                <a:gd name="T22" fmla="*/ 935 w 1332"/>
                <a:gd name="T23" fmla="*/ 567 h 964"/>
                <a:gd name="T24" fmla="*/ 907 w 1332"/>
                <a:gd name="T25" fmla="*/ 539 h 964"/>
                <a:gd name="T26" fmla="*/ 737 w 1332"/>
                <a:gd name="T27" fmla="*/ 454 h 964"/>
                <a:gd name="T28" fmla="*/ 708 w 1332"/>
                <a:gd name="T29" fmla="*/ 255 h 964"/>
                <a:gd name="T30" fmla="*/ 567 w 1332"/>
                <a:gd name="T31" fmla="*/ 170 h 964"/>
                <a:gd name="T32" fmla="*/ 567 w 1332"/>
                <a:gd name="T33" fmla="*/ 114 h 964"/>
                <a:gd name="T34" fmla="*/ 453 w 1332"/>
                <a:gd name="T35" fmla="*/ 0 h 964"/>
                <a:gd name="T36" fmla="*/ 368 w 1332"/>
                <a:gd name="T37" fmla="*/ 114 h 964"/>
                <a:gd name="T38" fmla="*/ 283 w 1332"/>
                <a:gd name="T39" fmla="*/ 199 h 964"/>
                <a:gd name="T40" fmla="*/ 141 w 1332"/>
                <a:gd name="T41" fmla="*/ 199 h 964"/>
                <a:gd name="T42" fmla="*/ 141 w 1332"/>
                <a:gd name="T43" fmla="*/ 397 h 964"/>
                <a:gd name="T44" fmla="*/ 56 w 1332"/>
                <a:gd name="T45" fmla="*/ 454 h 964"/>
                <a:gd name="T46" fmla="*/ 198 w 1332"/>
                <a:gd name="T47" fmla="*/ 567 h 964"/>
                <a:gd name="T48" fmla="*/ 0 w 1332"/>
                <a:gd name="T49" fmla="*/ 709 h 964"/>
                <a:gd name="T50" fmla="*/ 56 w 1332"/>
                <a:gd name="T51" fmla="*/ 709 h 964"/>
                <a:gd name="T52" fmla="*/ 227 w 1332"/>
                <a:gd name="T53" fmla="*/ 766 h 964"/>
                <a:gd name="T54" fmla="*/ 283 w 1332"/>
                <a:gd name="T55" fmla="*/ 794 h 964"/>
                <a:gd name="T56" fmla="*/ 453 w 1332"/>
                <a:gd name="T57" fmla="*/ 794 h 964"/>
                <a:gd name="T58" fmla="*/ 510 w 1332"/>
                <a:gd name="T59" fmla="*/ 851 h 964"/>
                <a:gd name="T60" fmla="*/ 595 w 1332"/>
                <a:gd name="T61" fmla="*/ 822 h 964"/>
                <a:gd name="T62" fmla="*/ 652 w 1332"/>
                <a:gd name="T63" fmla="*/ 907 h 964"/>
                <a:gd name="T64" fmla="*/ 737 w 1332"/>
                <a:gd name="T65" fmla="*/ 936 h 964"/>
                <a:gd name="T66" fmla="*/ 765 w 1332"/>
                <a:gd name="T67" fmla="*/ 964 h 964"/>
                <a:gd name="T68" fmla="*/ 907 w 1332"/>
                <a:gd name="T69" fmla="*/ 90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32" h="964">
                  <a:moveTo>
                    <a:pt x="964" y="936"/>
                  </a:moveTo>
                  <a:lnTo>
                    <a:pt x="964" y="907"/>
                  </a:lnTo>
                  <a:lnTo>
                    <a:pt x="1049" y="822"/>
                  </a:lnTo>
                  <a:lnTo>
                    <a:pt x="1049" y="709"/>
                  </a:lnTo>
                  <a:lnTo>
                    <a:pt x="1105" y="652"/>
                  </a:lnTo>
                  <a:lnTo>
                    <a:pt x="1105" y="567"/>
                  </a:lnTo>
                  <a:lnTo>
                    <a:pt x="1162" y="539"/>
                  </a:lnTo>
                  <a:lnTo>
                    <a:pt x="1162" y="510"/>
                  </a:lnTo>
                  <a:lnTo>
                    <a:pt x="1219" y="454"/>
                  </a:lnTo>
                  <a:lnTo>
                    <a:pt x="1275" y="454"/>
                  </a:lnTo>
                  <a:lnTo>
                    <a:pt x="1332" y="369"/>
                  </a:lnTo>
                  <a:lnTo>
                    <a:pt x="1304" y="369"/>
                  </a:lnTo>
                  <a:lnTo>
                    <a:pt x="1275" y="312"/>
                  </a:lnTo>
                  <a:lnTo>
                    <a:pt x="1190" y="312"/>
                  </a:lnTo>
                  <a:lnTo>
                    <a:pt x="1105" y="284"/>
                  </a:lnTo>
                  <a:lnTo>
                    <a:pt x="1077" y="284"/>
                  </a:lnTo>
                  <a:lnTo>
                    <a:pt x="1077" y="340"/>
                  </a:lnTo>
                  <a:lnTo>
                    <a:pt x="1020" y="340"/>
                  </a:lnTo>
                  <a:lnTo>
                    <a:pt x="1020" y="312"/>
                  </a:lnTo>
                  <a:lnTo>
                    <a:pt x="992" y="312"/>
                  </a:lnTo>
                  <a:lnTo>
                    <a:pt x="935" y="425"/>
                  </a:lnTo>
                  <a:lnTo>
                    <a:pt x="964" y="454"/>
                  </a:lnTo>
                  <a:lnTo>
                    <a:pt x="935" y="482"/>
                  </a:lnTo>
                  <a:lnTo>
                    <a:pt x="935" y="567"/>
                  </a:lnTo>
                  <a:lnTo>
                    <a:pt x="907" y="595"/>
                  </a:lnTo>
                  <a:lnTo>
                    <a:pt x="907" y="539"/>
                  </a:lnTo>
                  <a:lnTo>
                    <a:pt x="794" y="510"/>
                  </a:lnTo>
                  <a:lnTo>
                    <a:pt x="737" y="454"/>
                  </a:lnTo>
                  <a:lnTo>
                    <a:pt x="737" y="255"/>
                  </a:lnTo>
                  <a:lnTo>
                    <a:pt x="708" y="255"/>
                  </a:lnTo>
                  <a:lnTo>
                    <a:pt x="652" y="199"/>
                  </a:lnTo>
                  <a:lnTo>
                    <a:pt x="567" y="170"/>
                  </a:lnTo>
                  <a:lnTo>
                    <a:pt x="538" y="114"/>
                  </a:lnTo>
                  <a:lnTo>
                    <a:pt x="567" y="114"/>
                  </a:lnTo>
                  <a:lnTo>
                    <a:pt x="538" y="28"/>
                  </a:lnTo>
                  <a:lnTo>
                    <a:pt x="453" y="0"/>
                  </a:lnTo>
                  <a:lnTo>
                    <a:pt x="425" y="85"/>
                  </a:lnTo>
                  <a:lnTo>
                    <a:pt x="368" y="114"/>
                  </a:lnTo>
                  <a:lnTo>
                    <a:pt x="312" y="57"/>
                  </a:lnTo>
                  <a:lnTo>
                    <a:pt x="283" y="199"/>
                  </a:lnTo>
                  <a:lnTo>
                    <a:pt x="227" y="170"/>
                  </a:lnTo>
                  <a:lnTo>
                    <a:pt x="141" y="199"/>
                  </a:lnTo>
                  <a:lnTo>
                    <a:pt x="170" y="255"/>
                  </a:lnTo>
                  <a:lnTo>
                    <a:pt x="141" y="397"/>
                  </a:lnTo>
                  <a:lnTo>
                    <a:pt x="85" y="397"/>
                  </a:lnTo>
                  <a:lnTo>
                    <a:pt x="56" y="454"/>
                  </a:lnTo>
                  <a:lnTo>
                    <a:pt x="170" y="510"/>
                  </a:lnTo>
                  <a:lnTo>
                    <a:pt x="198" y="567"/>
                  </a:lnTo>
                  <a:lnTo>
                    <a:pt x="85" y="510"/>
                  </a:lnTo>
                  <a:lnTo>
                    <a:pt x="0" y="709"/>
                  </a:lnTo>
                  <a:lnTo>
                    <a:pt x="28" y="766"/>
                  </a:lnTo>
                  <a:lnTo>
                    <a:pt x="56" y="709"/>
                  </a:lnTo>
                  <a:lnTo>
                    <a:pt x="198" y="709"/>
                  </a:lnTo>
                  <a:lnTo>
                    <a:pt x="227" y="766"/>
                  </a:lnTo>
                  <a:lnTo>
                    <a:pt x="255" y="766"/>
                  </a:lnTo>
                  <a:lnTo>
                    <a:pt x="283" y="794"/>
                  </a:lnTo>
                  <a:lnTo>
                    <a:pt x="368" y="822"/>
                  </a:lnTo>
                  <a:lnTo>
                    <a:pt x="453" y="794"/>
                  </a:lnTo>
                  <a:lnTo>
                    <a:pt x="482" y="851"/>
                  </a:lnTo>
                  <a:lnTo>
                    <a:pt x="510" y="851"/>
                  </a:lnTo>
                  <a:lnTo>
                    <a:pt x="567" y="822"/>
                  </a:lnTo>
                  <a:lnTo>
                    <a:pt x="595" y="822"/>
                  </a:lnTo>
                  <a:lnTo>
                    <a:pt x="595" y="879"/>
                  </a:lnTo>
                  <a:lnTo>
                    <a:pt x="652" y="907"/>
                  </a:lnTo>
                  <a:lnTo>
                    <a:pt x="708" y="907"/>
                  </a:lnTo>
                  <a:lnTo>
                    <a:pt x="737" y="936"/>
                  </a:lnTo>
                  <a:lnTo>
                    <a:pt x="765" y="907"/>
                  </a:lnTo>
                  <a:lnTo>
                    <a:pt x="765" y="964"/>
                  </a:lnTo>
                  <a:lnTo>
                    <a:pt x="850" y="907"/>
                  </a:lnTo>
                  <a:lnTo>
                    <a:pt x="907" y="907"/>
                  </a:lnTo>
                  <a:lnTo>
                    <a:pt x="964" y="936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64" name="Freeform 304"/>
            <p:cNvSpPr>
              <a:spLocks/>
            </p:cNvSpPr>
            <p:nvPr/>
          </p:nvSpPr>
          <p:spPr bwMode="auto">
            <a:xfrm>
              <a:off x="2911" y="1736"/>
              <a:ext cx="793" cy="765"/>
            </a:xfrm>
            <a:custGeom>
              <a:avLst/>
              <a:gdLst>
                <a:gd name="T0" fmla="*/ 453 w 793"/>
                <a:gd name="T1" fmla="*/ 765 h 765"/>
                <a:gd name="T2" fmla="*/ 425 w 793"/>
                <a:gd name="T3" fmla="*/ 708 h 765"/>
                <a:gd name="T4" fmla="*/ 453 w 793"/>
                <a:gd name="T5" fmla="*/ 652 h 765"/>
                <a:gd name="T6" fmla="*/ 567 w 793"/>
                <a:gd name="T7" fmla="*/ 567 h 765"/>
                <a:gd name="T8" fmla="*/ 623 w 793"/>
                <a:gd name="T9" fmla="*/ 567 h 765"/>
                <a:gd name="T10" fmla="*/ 680 w 793"/>
                <a:gd name="T11" fmla="*/ 482 h 765"/>
                <a:gd name="T12" fmla="*/ 737 w 793"/>
                <a:gd name="T13" fmla="*/ 482 h 765"/>
                <a:gd name="T14" fmla="*/ 793 w 793"/>
                <a:gd name="T15" fmla="*/ 453 h 765"/>
                <a:gd name="T16" fmla="*/ 765 w 793"/>
                <a:gd name="T17" fmla="*/ 425 h 765"/>
                <a:gd name="T18" fmla="*/ 708 w 793"/>
                <a:gd name="T19" fmla="*/ 425 h 765"/>
                <a:gd name="T20" fmla="*/ 708 w 793"/>
                <a:gd name="T21" fmla="*/ 397 h 765"/>
                <a:gd name="T22" fmla="*/ 680 w 793"/>
                <a:gd name="T23" fmla="*/ 312 h 765"/>
                <a:gd name="T24" fmla="*/ 652 w 793"/>
                <a:gd name="T25" fmla="*/ 312 h 765"/>
                <a:gd name="T26" fmla="*/ 623 w 793"/>
                <a:gd name="T27" fmla="*/ 283 h 765"/>
                <a:gd name="T28" fmla="*/ 567 w 793"/>
                <a:gd name="T29" fmla="*/ 283 h 765"/>
                <a:gd name="T30" fmla="*/ 510 w 793"/>
                <a:gd name="T31" fmla="*/ 226 h 765"/>
                <a:gd name="T32" fmla="*/ 510 w 793"/>
                <a:gd name="T33" fmla="*/ 141 h 765"/>
                <a:gd name="T34" fmla="*/ 482 w 793"/>
                <a:gd name="T35" fmla="*/ 56 h 765"/>
                <a:gd name="T36" fmla="*/ 425 w 793"/>
                <a:gd name="T37" fmla="*/ 56 h 765"/>
                <a:gd name="T38" fmla="*/ 396 w 793"/>
                <a:gd name="T39" fmla="*/ 0 h 765"/>
                <a:gd name="T40" fmla="*/ 368 w 793"/>
                <a:gd name="T41" fmla="*/ 0 h 765"/>
                <a:gd name="T42" fmla="*/ 311 w 793"/>
                <a:gd name="T43" fmla="*/ 85 h 765"/>
                <a:gd name="T44" fmla="*/ 255 w 793"/>
                <a:gd name="T45" fmla="*/ 85 h 765"/>
                <a:gd name="T46" fmla="*/ 198 w 793"/>
                <a:gd name="T47" fmla="*/ 141 h 765"/>
                <a:gd name="T48" fmla="*/ 198 w 793"/>
                <a:gd name="T49" fmla="*/ 170 h 765"/>
                <a:gd name="T50" fmla="*/ 141 w 793"/>
                <a:gd name="T51" fmla="*/ 198 h 765"/>
                <a:gd name="T52" fmla="*/ 141 w 793"/>
                <a:gd name="T53" fmla="*/ 283 h 765"/>
                <a:gd name="T54" fmla="*/ 85 w 793"/>
                <a:gd name="T55" fmla="*/ 340 h 765"/>
                <a:gd name="T56" fmla="*/ 85 w 793"/>
                <a:gd name="T57" fmla="*/ 453 h 765"/>
                <a:gd name="T58" fmla="*/ 0 w 793"/>
                <a:gd name="T59" fmla="*/ 538 h 765"/>
                <a:gd name="T60" fmla="*/ 0 w 793"/>
                <a:gd name="T61" fmla="*/ 567 h 765"/>
                <a:gd name="T62" fmla="*/ 113 w 793"/>
                <a:gd name="T63" fmla="*/ 567 h 765"/>
                <a:gd name="T64" fmla="*/ 85 w 793"/>
                <a:gd name="T65" fmla="*/ 538 h 765"/>
                <a:gd name="T66" fmla="*/ 85 w 793"/>
                <a:gd name="T67" fmla="*/ 510 h 765"/>
                <a:gd name="T68" fmla="*/ 141 w 793"/>
                <a:gd name="T69" fmla="*/ 510 h 765"/>
                <a:gd name="T70" fmla="*/ 198 w 793"/>
                <a:gd name="T71" fmla="*/ 482 h 765"/>
                <a:gd name="T72" fmla="*/ 311 w 793"/>
                <a:gd name="T73" fmla="*/ 510 h 765"/>
                <a:gd name="T74" fmla="*/ 340 w 793"/>
                <a:gd name="T75" fmla="*/ 567 h 765"/>
                <a:gd name="T76" fmla="*/ 283 w 793"/>
                <a:gd name="T77" fmla="*/ 595 h 765"/>
                <a:gd name="T78" fmla="*/ 311 w 793"/>
                <a:gd name="T79" fmla="*/ 652 h 765"/>
                <a:gd name="T80" fmla="*/ 396 w 793"/>
                <a:gd name="T81" fmla="*/ 708 h 765"/>
                <a:gd name="T82" fmla="*/ 396 w 793"/>
                <a:gd name="T83" fmla="*/ 765 h 765"/>
                <a:gd name="T84" fmla="*/ 453 w 793"/>
                <a:gd name="T85" fmla="*/ 765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93" h="765">
                  <a:moveTo>
                    <a:pt x="453" y="765"/>
                  </a:moveTo>
                  <a:lnTo>
                    <a:pt x="425" y="708"/>
                  </a:lnTo>
                  <a:lnTo>
                    <a:pt x="453" y="652"/>
                  </a:lnTo>
                  <a:lnTo>
                    <a:pt x="567" y="567"/>
                  </a:lnTo>
                  <a:lnTo>
                    <a:pt x="623" y="567"/>
                  </a:lnTo>
                  <a:lnTo>
                    <a:pt x="680" y="482"/>
                  </a:lnTo>
                  <a:lnTo>
                    <a:pt x="737" y="482"/>
                  </a:lnTo>
                  <a:lnTo>
                    <a:pt x="793" y="453"/>
                  </a:lnTo>
                  <a:lnTo>
                    <a:pt x="765" y="425"/>
                  </a:lnTo>
                  <a:lnTo>
                    <a:pt x="708" y="425"/>
                  </a:lnTo>
                  <a:lnTo>
                    <a:pt x="708" y="397"/>
                  </a:lnTo>
                  <a:lnTo>
                    <a:pt x="680" y="312"/>
                  </a:lnTo>
                  <a:lnTo>
                    <a:pt x="652" y="312"/>
                  </a:lnTo>
                  <a:lnTo>
                    <a:pt x="623" y="283"/>
                  </a:lnTo>
                  <a:lnTo>
                    <a:pt x="567" y="283"/>
                  </a:lnTo>
                  <a:lnTo>
                    <a:pt x="510" y="226"/>
                  </a:lnTo>
                  <a:lnTo>
                    <a:pt x="510" y="141"/>
                  </a:lnTo>
                  <a:lnTo>
                    <a:pt x="482" y="56"/>
                  </a:lnTo>
                  <a:lnTo>
                    <a:pt x="425" y="56"/>
                  </a:lnTo>
                  <a:lnTo>
                    <a:pt x="396" y="0"/>
                  </a:lnTo>
                  <a:lnTo>
                    <a:pt x="368" y="0"/>
                  </a:lnTo>
                  <a:lnTo>
                    <a:pt x="311" y="85"/>
                  </a:lnTo>
                  <a:lnTo>
                    <a:pt x="255" y="85"/>
                  </a:lnTo>
                  <a:lnTo>
                    <a:pt x="198" y="141"/>
                  </a:lnTo>
                  <a:lnTo>
                    <a:pt x="198" y="170"/>
                  </a:lnTo>
                  <a:lnTo>
                    <a:pt x="141" y="198"/>
                  </a:lnTo>
                  <a:lnTo>
                    <a:pt x="141" y="283"/>
                  </a:lnTo>
                  <a:lnTo>
                    <a:pt x="85" y="340"/>
                  </a:lnTo>
                  <a:lnTo>
                    <a:pt x="85" y="453"/>
                  </a:lnTo>
                  <a:lnTo>
                    <a:pt x="0" y="538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85" y="538"/>
                  </a:lnTo>
                  <a:lnTo>
                    <a:pt x="85" y="510"/>
                  </a:lnTo>
                  <a:lnTo>
                    <a:pt x="141" y="510"/>
                  </a:lnTo>
                  <a:lnTo>
                    <a:pt x="198" y="482"/>
                  </a:lnTo>
                  <a:lnTo>
                    <a:pt x="311" y="510"/>
                  </a:lnTo>
                  <a:lnTo>
                    <a:pt x="340" y="567"/>
                  </a:lnTo>
                  <a:lnTo>
                    <a:pt x="283" y="595"/>
                  </a:lnTo>
                  <a:lnTo>
                    <a:pt x="311" y="652"/>
                  </a:lnTo>
                  <a:lnTo>
                    <a:pt x="396" y="708"/>
                  </a:lnTo>
                  <a:lnTo>
                    <a:pt x="396" y="765"/>
                  </a:lnTo>
                  <a:lnTo>
                    <a:pt x="453" y="765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65" name="Freeform 305"/>
            <p:cNvSpPr>
              <a:spLocks/>
            </p:cNvSpPr>
            <p:nvPr/>
          </p:nvSpPr>
          <p:spPr bwMode="auto">
            <a:xfrm>
              <a:off x="2060" y="148"/>
              <a:ext cx="199" cy="199"/>
            </a:xfrm>
            <a:custGeom>
              <a:avLst/>
              <a:gdLst>
                <a:gd name="T0" fmla="*/ 0 w 199"/>
                <a:gd name="T1" fmla="*/ 170 h 199"/>
                <a:gd name="T2" fmla="*/ 28 w 199"/>
                <a:gd name="T3" fmla="*/ 57 h 199"/>
                <a:gd name="T4" fmla="*/ 57 w 199"/>
                <a:gd name="T5" fmla="*/ 57 h 199"/>
                <a:gd name="T6" fmla="*/ 85 w 199"/>
                <a:gd name="T7" fmla="*/ 28 h 199"/>
                <a:gd name="T8" fmla="*/ 142 w 199"/>
                <a:gd name="T9" fmla="*/ 0 h 199"/>
                <a:gd name="T10" fmla="*/ 199 w 199"/>
                <a:gd name="T11" fmla="*/ 28 h 199"/>
                <a:gd name="T12" fmla="*/ 199 w 199"/>
                <a:gd name="T13" fmla="*/ 57 h 199"/>
                <a:gd name="T14" fmla="*/ 114 w 199"/>
                <a:gd name="T15" fmla="*/ 142 h 199"/>
                <a:gd name="T16" fmla="*/ 114 w 199"/>
                <a:gd name="T17" fmla="*/ 199 h 199"/>
                <a:gd name="T18" fmla="*/ 57 w 199"/>
                <a:gd name="T19" fmla="*/ 170 h 199"/>
                <a:gd name="T20" fmla="*/ 28 w 199"/>
                <a:gd name="T21" fmla="*/ 199 h 199"/>
                <a:gd name="T22" fmla="*/ 0 w 199"/>
                <a:gd name="T23" fmla="*/ 17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9" h="199">
                  <a:moveTo>
                    <a:pt x="0" y="170"/>
                  </a:moveTo>
                  <a:lnTo>
                    <a:pt x="28" y="57"/>
                  </a:lnTo>
                  <a:lnTo>
                    <a:pt x="57" y="57"/>
                  </a:lnTo>
                  <a:lnTo>
                    <a:pt x="85" y="28"/>
                  </a:lnTo>
                  <a:lnTo>
                    <a:pt x="142" y="0"/>
                  </a:lnTo>
                  <a:lnTo>
                    <a:pt x="199" y="28"/>
                  </a:lnTo>
                  <a:lnTo>
                    <a:pt x="199" y="57"/>
                  </a:lnTo>
                  <a:lnTo>
                    <a:pt x="114" y="142"/>
                  </a:lnTo>
                  <a:lnTo>
                    <a:pt x="114" y="199"/>
                  </a:lnTo>
                  <a:lnTo>
                    <a:pt x="57" y="170"/>
                  </a:lnTo>
                  <a:lnTo>
                    <a:pt x="28" y="199"/>
                  </a:lnTo>
                  <a:lnTo>
                    <a:pt x="0" y="17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66" name="Freeform 306"/>
            <p:cNvSpPr>
              <a:spLocks/>
            </p:cNvSpPr>
            <p:nvPr/>
          </p:nvSpPr>
          <p:spPr bwMode="auto">
            <a:xfrm>
              <a:off x="1663" y="290"/>
              <a:ext cx="397" cy="680"/>
            </a:xfrm>
            <a:custGeom>
              <a:avLst/>
              <a:gdLst>
                <a:gd name="T0" fmla="*/ 312 w 397"/>
                <a:gd name="T1" fmla="*/ 0 h 680"/>
                <a:gd name="T2" fmla="*/ 255 w 397"/>
                <a:gd name="T3" fmla="*/ 57 h 680"/>
                <a:gd name="T4" fmla="*/ 255 w 397"/>
                <a:gd name="T5" fmla="*/ 113 h 680"/>
                <a:gd name="T6" fmla="*/ 255 w 397"/>
                <a:gd name="T7" fmla="*/ 170 h 680"/>
                <a:gd name="T8" fmla="*/ 227 w 397"/>
                <a:gd name="T9" fmla="*/ 142 h 680"/>
                <a:gd name="T10" fmla="*/ 199 w 397"/>
                <a:gd name="T11" fmla="*/ 255 h 680"/>
                <a:gd name="T12" fmla="*/ 142 w 397"/>
                <a:gd name="T13" fmla="*/ 170 h 680"/>
                <a:gd name="T14" fmla="*/ 85 w 397"/>
                <a:gd name="T15" fmla="*/ 170 h 680"/>
                <a:gd name="T16" fmla="*/ 85 w 397"/>
                <a:gd name="T17" fmla="*/ 255 h 680"/>
                <a:gd name="T18" fmla="*/ 0 w 397"/>
                <a:gd name="T19" fmla="*/ 283 h 680"/>
                <a:gd name="T20" fmla="*/ 114 w 397"/>
                <a:gd name="T21" fmla="*/ 453 h 680"/>
                <a:gd name="T22" fmla="*/ 85 w 397"/>
                <a:gd name="T23" fmla="*/ 538 h 680"/>
                <a:gd name="T24" fmla="*/ 199 w 397"/>
                <a:gd name="T25" fmla="*/ 595 h 680"/>
                <a:gd name="T26" fmla="*/ 227 w 397"/>
                <a:gd name="T27" fmla="*/ 680 h 680"/>
                <a:gd name="T28" fmla="*/ 312 w 397"/>
                <a:gd name="T29" fmla="*/ 567 h 680"/>
                <a:gd name="T30" fmla="*/ 284 w 397"/>
                <a:gd name="T31" fmla="*/ 510 h 680"/>
                <a:gd name="T32" fmla="*/ 397 w 397"/>
                <a:gd name="T33" fmla="*/ 425 h 680"/>
                <a:gd name="T34" fmla="*/ 397 w 397"/>
                <a:gd name="T35" fmla="*/ 368 h 680"/>
                <a:gd name="T36" fmla="*/ 340 w 397"/>
                <a:gd name="T37" fmla="*/ 368 h 680"/>
                <a:gd name="T38" fmla="*/ 312 w 397"/>
                <a:gd name="T39" fmla="*/ 283 h 680"/>
                <a:gd name="T40" fmla="*/ 369 w 397"/>
                <a:gd name="T41" fmla="*/ 283 h 680"/>
                <a:gd name="T42" fmla="*/ 312 w 397"/>
                <a:gd name="T43" fmla="*/ 113 h 680"/>
                <a:gd name="T44" fmla="*/ 369 w 397"/>
                <a:gd name="T45" fmla="*/ 28 h 680"/>
                <a:gd name="T46" fmla="*/ 312 w 397"/>
                <a:gd name="T47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97" h="680">
                  <a:moveTo>
                    <a:pt x="312" y="0"/>
                  </a:moveTo>
                  <a:lnTo>
                    <a:pt x="255" y="57"/>
                  </a:lnTo>
                  <a:lnTo>
                    <a:pt x="255" y="113"/>
                  </a:lnTo>
                  <a:lnTo>
                    <a:pt x="255" y="170"/>
                  </a:lnTo>
                  <a:lnTo>
                    <a:pt x="227" y="142"/>
                  </a:lnTo>
                  <a:lnTo>
                    <a:pt x="199" y="255"/>
                  </a:lnTo>
                  <a:lnTo>
                    <a:pt x="142" y="170"/>
                  </a:lnTo>
                  <a:lnTo>
                    <a:pt x="85" y="170"/>
                  </a:lnTo>
                  <a:lnTo>
                    <a:pt x="85" y="255"/>
                  </a:lnTo>
                  <a:lnTo>
                    <a:pt x="0" y="283"/>
                  </a:lnTo>
                  <a:lnTo>
                    <a:pt x="114" y="453"/>
                  </a:lnTo>
                  <a:lnTo>
                    <a:pt x="85" y="538"/>
                  </a:lnTo>
                  <a:lnTo>
                    <a:pt x="199" y="595"/>
                  </a:lnTo>
                  <a:lnTo>
                    <a:pt x="227" y="680"/>
                  </a:lnTo>
                  <a:lnTo>
                    <a:pt x="312" y="567"/>
                  </a:lnTo>
                  <a:lnTo>
                    <a:pt x="284" y="510"/>
                  </a:lnTo>
                  <a:lnTo>
                    <a:pt x="397" y="425"/>
                  </a:lnTo>
                  <a:lnTo>
                    <a:pt x="397" y="368"/>
                  </a:lnTo>
                  <a:lnTo>
                    <a:pt x="340" y="368"/>
                  </a:lnTo>
                  <a:lnTo>
                    <a:pt x="312" y="283"/>
                  </a:lnTo>
                  <a:lnTo>
                    <a:pt x="369" y="283"/>
                  </a:lnTo>
                  <a:lnTo>
                    <a:pt x="312" y="113"/>
                  </a:lnTo>
                  <a:lnTo>
                    <a:pt x="369" y="28"/>
                  </a:lnTo>
                  <a:lnTo>
                    <a:pt x="312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67" name="Freeform 307"/>
            <p:cNvSpPr>
              <a:spLocks/>
            </p:cNvSpPr>
            <p:nvPr/>
          </p:nvSpPr>
          <p:spPr bwMode="auto">
            <a:xfrm>
              <a:off x="2032" y="375"/>
              <a:ext cx="56" cy="170"/>
            </a:xfrm>
            <a:custGeom>
              <a:avLst/>
              <a:gdLst>
                <a:gd name="T0" fmla="*/ 0 w 56"/>
                <a:gd name="T1" fmla="*/ 0 h 170"/>
                <a:gd name="T2" fmla="*/ 0 w 56"/>
                <a:gd name="T3" fmla="*/ 85 h 170"/>
                <a:gd name="T4" fmla="*/ 28 w 56"/>
                <a:gd name="T5" fmla="*/ 170 h 170"/>
                <a:gd name="T6" fmla="*/ 56 w 56"/>
                <a:gd name="T7" fmla="*/ 113 h 170"/>
                <a:gd name="T8" fmla="*/ 28 w 56"/>
                <a:gd name="T9" fmla="*/ 28 h 170"/>
                <a:gd name="T10" fmla="*/ 0 w 56"/>
                <a:gd name="T11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170">
                  <a:moveTo>
                    <a:pt x="0" y="0"/>
                  </a:moveTo>
                  <a:lnTo>
                    <a:pt x="0" y="85"/>
                  </a:lnTo>
                  <a:lnTo>
                    <a:pt x="28" y="170"/>
                  </a:lnTo>
                  <a:lnTo>
                    <a:pt x="56" y="113"/>
                  </a:lnTo>
                  <a:lnTo>
                    <a:pt x="28" y="28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68" name="Freeform 308"/>
            <p:cNvSpPr>
              <a:spLocks/>
            </p:cNvSpPr>
            <p:nvPr/>
          </p:nvSpPr>
          <p:spPr bwMode="auto">
            <a:xfrm>
              <a:off x="1947" y="800"/>
              <a:ext cx="453" cy="766"/>
            </a:xfrm>
            <a:custGeom>
              <a:avLst/>
              <a:gdLst>
                <a:gd name="T0" fmla="*/ 141 w 453"/>
                <a:gd name="T1" fmla="*/ 766 h 766"/>
                <a:gd name="T2" fmla="*/ 227 w 453"/>
                <a:gd name="T3" fmla="*/ 737 h 766"/>
                <a:gd name="T4" fmla="*/ 283 w 453"/>
                <a:gd name="T5" fmla="*/ 766 h 766"/>
                <a:gd name="T6" fmla="*/ 312 w 453"/>
                <a:gd name="T7" fmla="*/ 624 h 766"/>
                <a:gd name="T8" fmla="*/ 368 w 453"/>
                <a:gd name="T9" fmla="*/ 681 h 766"/>
                <a:gd name="T10" fmla="*/ 425 w 453"/>
                <a:gd name="T11" fmla="*/ 652 h 766"/>
                <a:gd name="T12" fmla="*/ 453 w 453"/>
                <a:gd name="T13" fmla="*/ 567 h 766"/>
                <a:gd name="T14" fmla="*/ 397 w 453"/>
                <a:gd name="T15" fmla="*/ 510 h 766"/>
                <a:gd name="T16" fmla="*/ 312 w 453"/>
                <a:gd name="T17" fmla="*/ 425 h 766"/>
                <a:gd name="T18" fmla="*/ 227 w 453"/>
                <a:gd name="T19" fmla="*/ 397 h 766"/>
                <a:gd name="T20" fmla="*/ 255 w 453"/>
                <a:gd name="T21" fmla="*/ 312 h 766"/>
                <a:gd name="T22" fmla="*/ 255 w 453"/>
                <a:gd name="T23" fmla="*/ 255 h 766"/>
                <a:gd name="T24" fmla="*/ 198 w 453"/>
                <a:gd name="T25" fmla="*/ 227 h 766"/>
                <a:gd name="T26" fmla="*/ 198 w 453"/>
                <a:gd name="T27" fmla="*/ 170 h 766"/>
                <a:gd name="T28" fmla="*/ 170 w 453"/>
                <a:gd name="T29" fmla="*/ 114 h 766"/>
                <a:gd name="T30" fmla="*/ 198 w 453"/>
                <a:gd name="T31" fmla="*/ 57 h 766"/>
                <a:gd name="T32" fmla="*/ 198 w 453"/>
                <a:gd name="T33" fmla="*/ 0 h 766"/>
                <a:gd name="T34" fmla="*/ 28 w 453"/>
                <a:gd name="T35" fmla="*/ 85 h 766"/>
                <a:gd name="T36" fmla="*/ 0 w 453"/>
                <a:gd name="T37" fmla="*/ 170 h 766"/>
                <a:gd name="T38" fmla="*/ 28 w 453"/>
                <a:gd name="T39" fmla="*/ 255 h 766"/>
                <a:gd name="T40" fmla="*/ 56 w 453"/>
                <a:gd name="T41" fmla="*/ 199 h 766"/>
                <a:gd name="T42" fmla="*/ 113 w 453"/>
                <a:gd name="T43" fmla="*/ 227 h 766"/>
                <a:gd name="T44" fmla="*/ 113 w 453"/>
                <a:gd name="T45" fmla="*/ 340 h 766"/>
                <a:gd name="T46" fmla="*/ 56 w 453"/>
                <a:gd name="T47" fmla="*/ 397 h 766"/>
                <a:gd name="T48" fmla="*/ 56 w 453"/>
                <a:gd name="T49" fmla="*/ 539 h 766"/>
                <a:gd name="T50" fmla="*/ 141 w 453"/>
                <a:gd name="T51" fmla="*/ 652 h 766"/>
                <a:gd name="T52" fmla="*/ 141 w 453"/>
                <a:gd name="T53" fmla="*/ 766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3" h="766">
                  <a:moveTo>
                    <a:pt x="141" y="766"/>
                  </a:moveTo>
                  <a:lnTo>
                    <a:pt x="227" y="737"/>
                  </a:lnTo>
                  <a:lnTo>
                    <a:pt x="283" y="766"/>
                  </a:lnTo>
                  <a:lnTo>
                    <a:pt x="312" y="624"/>
                  </a:lnTo>
                  <a:lnTo>
                    <a:pt x="368" y="681"/>
                  </a:lnTo>
                  <a:lnTo>
                    <a:pt x="425" y="652"/>
                  </a:lnTo>
                  <a:lnTo>
                    <a:pt x="453" y="567"/>
                  </a:lnTo>
                  <a:lnTo>
                    <a:pt x="397" y="510"/>
                  </a:lnTo>
                  <a:lnTo>
                    <a:pt x="312" y="425"/>
                  </a:lnTo>
                  <a:lnTo>
                    <a:pt x="227" y="397"/>
                  </a:lnTo>
                  <a:lnTo>
                    <a:pt x="255" y="312"/>
                  </a:lnTo>
                  <a:lnTo>
                    <a:pt x="255" y="255"/>
                  </a:lnTo>
                  <a:lnTo>
                    <a:pt x="198" y="227"/>
                  </a:lnTo>
                  <a:lnTo>
                    <a:pt x="198" y="170"/>
                  </a:lnTo>
                  <a:lnTo>
                    <a:pt x="170" y="114"/>
                  </a:lnTo>
                  <a:lnTo>
                    <a:pt x="198" y="57"/>
                  </a:lnTo>
                  <a:lnTo>
                    <a:pt x="198" y="0"/>
                  </a:lnTo>
                  <a:lnTo>
                    <a:pt x="28" y="85"/>
                  </a:lnTo>
                  <a:lnTo>
                    <a:pt x="0" y="170"/>
                  </a:lnTo>
                  <a:lnTo>
                    <a:pt x="28" y="255"/>
                  </a:lnTo>
                  <a:lnTo>
                    <a:pt x="56" y="199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56" y="397"/>
                  </a:lnTo>
                  <a:lnTo>
                    <a:pt x="56" y="539"/>
                  </a:lnTo>
                  <a:lnTo>
                    <a:pt x="141" y="652"/>
                  </a:lnTo>
                  <a:lnTo>
                    <a:pt x="141" y="766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69" name="Freeform 309"/>
            <p:cNvSpPr>
              <a:spLocks/>
            </p:cNvSpPr>
            <p:nvPr/>
          </p:nvSpPr>
          <p:spPr bwMode="auto">
            <a:xfrm>
              <a:off x="3307" y="1509"/>
              <a:ext cx="993" cy="1247"/>
            </a:xfrm>
            <a:custGeom>
              <a:avLst/>
              <a:gdLst>
                <a:gd name="T0" fmla="*/ 681 w 993"/>
                <a:gd name="T1" fmla="*/ 1219 h 1247"/>
                <a:gd name="T2" fmla="*/ 653 w 993"/>
                <a:gd name="T3" fmla="*/ 1134 h 1247"/>
                <a:gd name="T4" fmla="*/ 681 w 993"/>
                <a:gd name="T5" fmla="*/ 964 h 1247"/>
                <a:gd name="T6" fmla="*/ 624 w 993"/>
                <a:gd name="T7" fmla="*/ 907 h 1247"/>
                <a:gd name="T8" fmla="*/ 369 w 993"/>
                <a:gd name="T9" fmla="*/ 794 h 1247"/>
                <a:gd name="T10" fmla="*/ 284 w 993"/>
                <a:gd name="T11" fmla="*/ 765 h 1247"/>
                <a:gd name="T12" fmla="*/ 227 w 993"/>
                <a:gd name="T13" fmla="*/ 794 h 1247"/>
                <a:gd name="T14" fmla="*/ 341 w 993"/>
                <a:gd name="T15" fmla="*/ 709 h 1247"/>
                <a:gd name="T16" fmla="*/ 369 w 993"/>
                <a:gd name="T17" fmla="*/ 652 h 1247"/>
                <a:gd name="T18" fmla="*/ 312 w 993"/>
                <a:gd name="T19" fmla="*/ 624 h 1247"/>
                <a:gd name="T20" fmla="*/ 256 w 993"/>
                <a:gd name="T21" fmla="*/ 539 h 1247"/>
                <a:gd name="T22" fmla="*/ 171 w 993"/>
                <a:gd name="T23" fmla="*/ 510 h 1247"/>
                <a:gd name="T24" fmla="*/ 114 w 993"/>
                <a:gd name="T25" fmla="*/ 368 h 1247"/>
                <a:gd name="T26" fmla="*/ 29 w 993"/>
                <a:gd name="T27" fmla="*/ 283 h 1247"/>
                <a:gd name="T28" fmla="*/ 0 w 993"/>
                <a:gd name="T29" fmla="*/ 198 h 1247"/>
                <a:gd name="T30" fmla="*/ 29 w 993"/>
                <a:gd name="T31" fmla="*/ 142 h 1247"/>
                <a:gd name="T32" fmla="*/ 114 w 993"/>
                <a:gd name="T33" fmla="*/ 113 h 1247"/>
                <a:gd name="T34" fmla="*/ 199 w 993"/>
                <a:gd name="T35" fmla="*/ 85 h 1247"/>
                <a:gd name="T36" fmla="*/ 341 w 993"/>
                <a:gd name="T37" fmla="*/ 85 h 1247"/>
                <a:gd name="T38" fmla="*/ 681 w 993"/>
                <a:gd name="T39" fmla="*/ 0 h 1247"/>
                <a:gd name="T40" fmla="*/ 879 w 993"/>
                <a:gd name="T41" fmla="*/ 57 h 1247"/>
                <a:gd name="T42" fmla="*/ 908 w 993"/>
                <a:gd name="T43" fmla="*/ 283 h 1247"/>
                <a:gd name="T44" fmla="*/ 879 w 993"/>
                <a:gd name="T45" fmla="*/ 368 h 1247"/>
                <a:gd name="T46" fmla="*/ 879 w 993"/>
                <a:gd name="T47" fmla="*/ 567 h 1247"/>
                <a:gd name="T48" fmla="*/ 851 w 993"/>
                <a:gd name="T49" fmla="*/ 652 h 1247"/>
                <a:gd name="T50" fmla="*/ 908 w 993"/>
                <a:gd name="T51" fmla="*/ 765 h 1247"/>
                <a:gd name="T52" fmla="*/ 936 w 993"/>
                <a:gd name="T53" fmla="*/ 907 h 1247"/>
                <a:gd name="T54" fmla="*/ 964 w 993"/>
                <a:gd name="T55" fmla="*/ 992 h 1247"/>
                <a:gd name="T56" fmla="*/ 851 w 993"/>
                <a:gd name="T57" fmla="*/ 1020 h 1247"/>
                <a:gd name="T58" fmla="*/ 908 w 993"/>
                <a:gd name="T59" fmla="*/ 1134 h 1247"/>
                <a:gd name="T60" fmla="*/ 823 w 993"/>
                <a:gd name="T61" fmla="*/ 1191 h 1247"/>
                <a:gd name="T62" fmla="*/ 766 w 993"/>
                <a:gd name="T63" fmla="*/ 1247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93" h="1247">
                  <a:moveTo>
                    <a:pt x="709" y="1247"/>
                  </a:moveTo>
                  <a:lnTo>
                    <a:pt x="681" y="1219"/>
                  </a:lnTo>
                  <a:lnTo>
                    <a:pt x="681" y="1162"/>
                  </a:lnTo>
                  <a:lnTo>
                    <a:pt x="653" y="1134"/>
                  </a:lnTo>
                  <a:lnTo>
                    <a:pt x="709" y="1106"/>
                  </a:lnTo>
                  <a:lnTo>
                    <a:pt x="681" y="964"/>
                  </a:lnTo>
                  <a:lnTo>
                    <a:pt x="624" y="964"/>
                  </a:lnTo>
                  <a:lnTo>
                    <a:pt x="624" y="907"/>
                  </a:lnTo>
                  <a:lnTo>
                    <a:pt x="454" y="879"/>
                  </a:lnTo>
                  <a:lnTo>
                    <a:pt x="369" y="794"/>
                  </a:lnTo>
                  <a:lnTo>
                    <a:pt x="312" y="794"/>
                  </a:lnTo>
                  <a:lnTo>
                    <a:pt x="284" y="765"/>
                  </a:lnTo>
                  <a:lnTo>
                    <a:pt x="227" y="822"/>
                  </a:lnTo>
                  <a:lnTo>
                    <a:pt x="227" y="794"/>
                  </a:lnTo>
                  <a:lnTo>
                    <a:pt x="284" y="709"/>
                  </a:lnTo>
                  <a:lnTo>
                    <a:pt x="341" y="709"/>
                  </a:lnTo>
                  <a:lnTo>
                    <a:pt x="397" y="680"/>
                  </a:lnTo>
                  <a:lnTo>
                    <a:pt x="369" y="652"/>
                  </a:lnTo>
                  <a:lnTo>
                    <a:pt x="312" y="652"/>
                  </a:lnTo>
                  <a:lnTo>
                    <a:pt x="312" y="624"/>
                  </a:lnTo>
                  <a:lnTo>
                    <a:pt x="284" y="539"/>
                  </a:lnTo>
                  <a:lnTo>
                    <a:pt x="256" y="539"/>
                  </a:lnTo>
                  <a:lnTo>
                    <a:pt x="227" y="510"/>
                  </a:lnTo>
                  <a:lnTo>
                    <a:pt x="171" y="510"/>
                  </a:lnTo>
                  <a:lnTo>
                    <a:pt x="114" y="453"/>
                  </a:lnTo>
                  <a:lnTo>
                    <a:pt x="114" y="368"/>
                  </a:lnTo>
                  <a:lnTo>
                    <a:pt x="86" y="283"/>
                  </a:lnTo>
                  <a:lnTo>
                    <a:pt x="29" y="283"/>
                  </a:lnTo>
                  <a:lnTo>
                    <a:pt x="0" y="227"/>
                  </a:lnTo>
                  <a:lnTo>
                    <a:pt x="0" y="198"/>
                  </a:lnTo>
                  <a:lnTo>
                    <a:pt x="57" y="198"/>
                  </a:lnTo>
                  <a:lnTo>
                    <a:pt x="29" y="142"/>
                  </a:lnTo>
                  <a:lnTo>
                    <a:pt x="86" y="85"/>
                  </a:lnTo>
                  <a:lnTo>
                    <a:pt x="114" y="113"/>
                  </a:lnTo>
                  <a:lnTo>
                    <a:pt x="114" y="57"/>
                  </a:lnTo>
                  <a:lnTo>
                    <a:pt x="199" y="85"/>
                  </a:lnTo>
                  <a:lnTo>
                    <a:pt x="227" y="57"/>
                  </a:lnTo>
                  <a:lnTo>
                    <a:pt x="341" y="85"/>
                  </a:lnTo>
                  <a:lnTo>
                    <a:pt x="397" y="142"/>
                  </a:lnTo>
                  <a:lnTo>
                    <a:pt x="681" y="0"/>
                  </a:lnTo>
                  <a:lnTo>
                    <a:pt x="766" y="0"/>
                  </a:lnTo>
                  <a:lnTo>
                    <a:pt x="879" y="57"/>
                  </a:lnTo>
                  <a:lnTo>
                    <a:pt x="964" y="198"/>
                  </a:lnTo>
                  <a:lnTo>
                    <a:pt x="908" y="283"/>
                  </a:lnTo>
                  <a:lnTo>
                    <a:pt x="908" y="340"/>
                  </a:lnTo>
                  <a:lnTo>
                    <a:pt x="879" y="368"/>
                  </a:lnTo>
                  <a:lnTo>
                    <a:pt x="879" y="510"/>
                  </a:lnTo>
                  <a:lnTo>
                    <a:pt x="879" y="567"/>
                  </a:lnTo>
                  <a:lnTo>
                    <a:pt x="908" y="595"/>
                  </a:lnTo>
                  <a:lnTo>
                    <a:pt x="851" y="652"/>
                  </a:lnTo>
                  <a:lnTo>
                    <a:pt x="964" y="709"/>
                  </a:lnTo>
                  <a:lnTo>
                    <a:pt x="908" y="765"/>
                  </a:lnTo>
                  <a:lnTo>
                    <a:pt x="936" y="794"/>
                  </a:lnTo>
                  <a:lnTo>
                    <a:pt x="936" y="907"/>
                  </a:lnTo>
                  <a:lnTo>
                    <a:pt x="964" y="935"/>
                  </a:lnTo>
                  <a:lnTo>
                    <a:pt x="964" y="992"/>
                  </a:lnTo>
                  <a:lnTo>
                    <a:pt x="993" y="1049"/>
                  </a:lnTo>
                  <a:lnTo>
                    <a:pt x="851" y="1020"/>
                  </a:lnTo>
                  <a:lnTo>
                    <a:pt x="851" y="1077"/>
                  </a:lnTo>
                  <a:lnTo>
                    <a:pt x="908" y="1134"/>
                  </a:lnTo>
                  <a:lnTo>
                    <a:pt x="908" y="1191"/>
                  </a:lnTo>
                  <a:lnTo>
                    <a:pt x="823" y="1191"/>
                  </a:lnTo>
                  <a:lnTo>
                    <a:pt x="823" y="1219"/>
                  </a:lnTo>
                  <a:lnTo>
                    <a:pt x="766" y="1247"/>
                  </a:lnTo>
                  <a:lnTo>
                    <a:pt x="709" y="124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71" name="Freeform 311"/>
            <p:cNvSpPr>
              <a:spLocks/>
            </p:cNvSpPr>
            <p:nvPr/>
          </p:nvSpPr>
          <p:spPr bwMode="auto">
            <a:xfrm>
              <a:off x="4130" y="1991"/>
              <a:ext cx="992" cy="1049"/>
            </a:xfrm>
            <a:custGeom>
              <a:avLst/>
              <a:gdLst>
                <a:gd name="T0" fmla="*/ 0 w 992"/>
                <a:gd name="T1" fmla="*/ 737 h 1049"/>
                <a:gd name="T2" fmla="*/ 0 w 992"/>
                <a:gd name="T3" fmla="*/ 709 h 1049"/>
                <a:gd name="T4" fmla="*/ 85 w 992"/>
                <a:gd name="T5" fmla="*/ 709 h 1049"/>
                <a:gd name="T6" fmla="*/ 85 w 992"/>
                <a:gd name="T7" fmla="*/ 652 h 1049"/>
                <a:gd name="T8" fmla="*/ 28 w 992"/>
                <a:gd name="T9" fmla="*/ 595 h 1049"/>
                <a:gd name="T10" fmla="*/ 28 w 992"/>
                <a:gd name="T11" fmla="*/ 538 h 1049"/>
                <a:gd name="T12" fmla="*/ 170 w 992"/>
                <a:gd name="T13" fmla="*/ 567 h 1049"/>
                <a:gd name="T14" fmla="*/ 141 w 992"/>
                <a:gd name="T15" fmla="*/ 510 h 1049"/>
                <a:gd name="T16" fmla="*/ 141 w 992"/>
                <a:gd name="T17" fmla="*/ 453 h 1049"/>
                <a:gd name="T18" fmla="*/ 113 w 992"/>
                <a:gd name="T19" fmla="*/ 425 h 1049"/>
                <a:gd name="T20" fmla="*/ 113 w 992"/>
                <a:gd name="T21" fmla="*/ 312 h 1049"/>
                <a:gd name="T22" fmla="*/ 85 w 992"/>
                <a:gd name="T23" fmla="*/ 283 h 1049"/>
                <a:gd name="T24" fmla="*/ 141 w 992"/>
                <a:gd name="T25" fmla="*/ 227 h 1049"/>
                <a:gd name="T26" fmla="*/ 28 w 992"/>
                <a:gd name="T27" fmla="*/ 170 h 1049"/>
                <a:gd name="T28" fmla="*/ 85 w 992"/>
                <a:gd name="T29" fmla="*/ 113 h 1049"/>
                <a:gd name="T30" fmla="*/ 56 w 992"/>
                <a:gd name="T31" fmla="*/ 85 h 1049"/>
                <a:gd name="T32" fmla="*/ 56 w 992"/>
                <a:gd name="T33" fmla="*/ 0 h 1049"/>
                <a:gd name="T34" fmla="*/ 170 w 992"/>
                <a:gd name="T35" fmla="*/ 57 h 1049"/>
                <a:gd name="T36" fmla="*/ 198 w 992"/>
                <a:gd name="T37" fmla="*/ 57 h 1049"/>
                <a:gd name="T38" fmla="*/ 255 w 992"/>
                <a:gd name="T39" fmla="*/ 85 h 1049"/>
                <a:gd name="T40" fmla="*/ 425 w 992"/>
                <a:gd name="T41" fmla="*/ 113 h 1049"/>
                <a:gd name="T42" fmla="*/ 425 w 992"/>
                <a:gd name="T43" fmla="*/ 142 h 1049"/>
                <a:gd name="T44" fmla="*/ 397 w 992"/>
                <a:gd name="T45" fmla="*/ 198 h 1049"/>
                <a:gd name="T46" fmla="*/ 397 w 992"/>
                <a:gd name="T47" fmla="*/ 227 h 1049"/>
                <a:gd name="T48" fmla="*/ 510 w 992"/>
                <a:gd name="T49" fmla="*/ 227 h 1049"/>
                <a:gd name="T50" fmla="*/ 510 w 992"/>
                <a:gd name="T51" fmla="*/ 312 h 1049"/>
                <a:gd name="T52" fmla="*/ 482 w 992"/>
                <a:gd name="T53" fmla="*/ 397 h 1049"/>
                <a:gd name="T54" fmla="*/ 538 w 992"/>
                <a:gd name="T55" fmla="*/ 425 h 1049"/>
                <a:gd name="T56" fmla="*/ 538 w 992"/>
                <a:gd name="T57" fmla="*/ 538 h 1049"/>
                <a:gd name="T58" fmla="*/ 595 w 992"/>
                <a:gd name="T59" fmla="*/ 595 h 1049"/>
                <a:gd name="T60" fmla="*/ 595 w 992"/>
                <a:gd name="T61" fmla="*/ 680 h 1049"/>
                <a:gd name="T62" fmla="*/ 680 w 992"/>
                <a:gd name="T63" fmla="*/ 567 h 1049"/>
                <a:gd name="T64" fmla="*/ 737 w 992"/>
                <a:gd name="T65" fmla="*/ 595 h 1049"/>
                <a:gd name="T66" fmla="*/ 822 w 992"/>
                <a:gd name="T67" fmla="*/ 680 h 1049"/>
                <a:gd name="T68" fmla="*/ 907 w 992"/>
                <a:gd name="T69" fmla="*/ 680 h 1049"/>
                <a:gd name="T70" fmla="*/ 964 w 992"/>
                <a:gd name="T71" fmla="*/ 652 h 1049"/>
                <a:gd name="T72" fmla="*/ 992 w 992"/>
                <a:gd name="T73" fmla="*/ 680 h 1049"/>
                <a:gd name="T74" fmla="*/ 935 w 992"/>
                <a:gd name="T75" fmla="*/ 709 h 1049"/>
                <a:gd name="T76" fmla="*/ 935 w 992"/>
                <a:gd name="T77" fmla="*/ 737 h 1049"/>
                <a:gd name="T78" fmla="*/ 878 w 992"/>
                <a:gd name="T79" fmla="*/ 765 h 1049"/>
                <a:gd name="T80" fmla="*/ 850 w 992"/>
                <a:gd name="T81" fmla="*/ 765 h 1049"/>
                <a:gd name="T82" fmla="*/ 822 w 992"/>
                <a:gd name="T83" fmla="*/ 822 h 1049"/>
                <a:gd name="T84" fmla="*/ 623 w 992"/>
                <a:gd name="T85" fmla="*/ 794 h 1049"/>
                <a:gd name="T86" fmla="*/ 567 w 992"/>
                <a:gd name="T87" fmla="*/ 737 h 1049"/>
                <a:gd name="T88" fmla="*/ 482 w 992"/>
                <a:gd name="T89" fmla="*/ 822 h 1049"/>
                <a:gd name="T90" fmla="*/ 567 w 992"/>
                <a:gd name="T91" fmla="*/ 879 h 1049"/>
                <a:gd name="T92" fmla="*/ 538 w 992"/>
                <a:gd name="T93" fmla="*/ 935 h 1049"/>
                <a:gd name="T94" fmla="*/ 510 w 992"/>
                <a:gd name="T95" fmla="*/ 935 h 1049"/>
                <a:gd name="T96" fmla="*/ 510 w 992"/>
                <a:gd name="T97" fmla="*/ 1020 h 1049"/>
                <a:gd name="T98" fmla="*/ 453 w 992"/>
                <a:gd name="T99" fmla="*/ 1049 h 1049"/>
                <a:gd name="T100" fmla="*/ 397 w 992"/>
                <a:gd name="T101" fmla="*/ 1020 h 1049"/>
                <a:gd name="T102" fmla="*/ 340 w 992"/>
                <a:gd name="T103" fmla="*/ 1020 h 1049"/>
                <a:gd name="T104" fmla="*/ 255 w 992"/>
                <a:gd name="T105" fmla="*/ 1020 h 1049"/>
                <a:gd name="T106" fmla="*/ 198 w 992"/>
                <a:gd name="T107" fmla="*/ 964 h 1049"/>
                <a:gd name="T108" fmla="*/ 226 w 992"/>
                <a:gd name="T109" fmla="*/ 935 h 1049"/>
                <a:gd name="T110" fmla="*/ 113 w 992"/>
                <a:gd name="T111" fmla="*/ 850 h 1049"/>
                <a:gd name="T112" fmla="*/ 113 w 992"/>
                <a:gd name="T113" fmla="*/ 794 h 1049"/>
                <a:gd name="T114" fmla="*/ 56 w 992"/>
                <a:gd name="T115" fmla="*/ 765 h 1049"/>
                <a:gd name="T116" fmla="*/ 28 w 992"/>
                <a:gd name="T117" fmla="*/ 794 h 1049"/>
                <a:gd name="T118" fmla="*/ 0 w 992"/>
                <a:gd name="T119" fmla="*/ 737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92" h="1049">
                  <a:moveTo>
                    <a:pt x="0" y="737"/>
                  </a:moveTo>
                  <a:lnTo>
                    <a:pt x="0" y="709"/>
                  </a:lnTo>
                  <a:lnTo>
                    <a:pt x="85" y="709"/>
                  </a:lnTo>
                  <a:lnTo>
                    <a:pt x="85" y="652"/>
                  </a:lnTo>
                  <a:lnTo>
                    <a:pt x="28" y="595"/>
                  </a:lnTo>
                  <a:lnTo>
                    <a:pt x="28" y="538"/>
                  </a:lnTo>
                  <a:lnTo>
                    <a:pt x="170" y="567"/>
                  </a:lnTo>
                  <a:lnTo>
                    <a:pt x="141" y="510"/>
                  </a:lnTo>
                  <a:lnTo>
                    <a:pt x="141" y="453"/>
                  </a:lnTo>
                  <a:lnTo>
                    <a:pt x="113" y="425"/>
                  </a:lnTo>
                  <a:lnTo>
                    <a:pt x="113" y="312"/>
                  </a:lnTo>
                  <a:lnTo>
                    <a:pt x="85" y="283"/>
                  </a:lnTo>
                  <a:lnTo>
                    <a:pt x="141" y="227"/>
                  </a:lnTo>
                  <a:lnTo>
                    <a:pt x="28" y="170"/>
                  </a:lnTo>
                  <a:lnTo>
                    <a:pt x="85" y="113"/>
                  </a:lnTo>
                  <a:lnTo>
                    <a:pt x="56" y="85"/>
                  </a:lnTo>
                  <a:lnTo>
                    <a:pt x="56" y="0"/>
                  </a:lnTo>
                  <a:lnTo>
                    <a:pt x="170" y="57"/>
                  </a:lnTo>
                  <a:lnTo>
                    <a:pt x="198" y="57"/>
                  </a:lnTo>
                  <a:lnTo>
                    <a:pt x="255" y="85"/>
                  </a:lnTo>
                  <a:lnTo>
                    <a:pt x="425" y="113"/>
                  </a:lnTo>
                  <a:lnTo>
                    <a:pt x="425" y="142"/>
                  </a:lnTo>
                  <a:lnTo>
                    <a:pt x="397" y="198"/>
                  </a:lnTo>
                  <a:lnTo>
                    <a:pt x="397" y="227"/>
                  </a:lnTo>
                  <a:lnTo>
                    <a:pt x="510" y="227"/>
                  </a:lnTo>
                  <a:lnTo>
                    <a:pt x="510" y="312"/>
                  </a:lnTo>
                  <a:lnTo>
                    <a:pt x="482" y="397"/>
                  </a:lnTo>
                  <a:lnTo>
                    <a:pt x="538" y="425"/>
                  </a:lnTo>
                  <a:lnTo>
                    <a:pt x="538" y="538"/>
                  </a:lnTo>
                  <a:lnTo>
                    <a:pt x="595" y="595"/>
                  </a:lnTo>
                  <a:lnTo>
                    <a:pt x="595" y="680"/>
                  </a:lnTo>
                  <a:lnTo>
                    <a:pt x="680" y="567"/>
                  </a:lnTo>
                  <a:lnTo>
                    <a:pt x="737" y="595"/>
                  </a:lnTo>
                  <a:lnTo>
                    <a:pt x="822" y="680"/>
                  </a:lnTo>
                  <a:lnTo>
                    <a:pt x="907" y="680"/>
                  </a:lnTo>
                  <a:lnTo>
                    <a:pt x="964" y="652"/>
                  </a:lnTo>
                  <a:lnTo>
                    <a:pt x="992" y="680"/>
                  </a:lnTo>
                  <a:lnTo>
                    <a:pt x="935" y="709"/>
                  </a:lnTo>
                  <a:lnTo>
                    <a:pt x="935" y="737"/>
                  </a:lnTo>
                  <a:lnTo>
                    <a:pt x="878" y="765"/>
                  </a:lnTo>
                  <a:lnTo>
                    <a:pt x="850" y="765"/>
                  </a:lnTo>
                  <a:lnTo>
                    <a:pt x="822" y="822"/>
                  </a:lnTo>
                  <a:lnTo>
                    <a:pt x="623" y="794"/>
                  </a:lnTo>
                  <a:lnTo>
                    <a:pt x="567" y="737"/>
                  </a:lnTo>
                  <a:lnTo>
                    <a:pt x="482" y="822"/>
                  </a:lnTo>
                  <a:lnTo>
                    <a:pt x="567" y="879"/>
                  </a:lnTo>
                  <a:lnTo>
                    <a:pt x="538" y="935"/>
                  </a:lnTo>
                  <a:lnTo>
                    <a:pt x="510" y="935"/>
                  </a:lnTo>
                  <a:lnTo>
                    <a:pt x="510" y="1020"/>
                  </a:lnTo>
                  <a:lnTo>
                    <a:pt x="453" y="1049"/>
                  </a:lnTo>
                  <a:lnTo>
                    <a:pt x="397" y="1020"/>
                  </a:lnTo>
                  <a:lnTo>
                    <a:pt x="340" y="1020"/>
                  </a:lnTo>
                  <a:lnTo>
                    <a:pt x="255" y="1020"/>
                  </a:lnTo>
                  <a:lnTo>
                    <a:pt x="198" y="964"/>
                  </a:lnTo>
                  <a:lnTo>
                    <a:pt x="226" y="935"/>
                  </a:lnTo>
                  <a:lnTo>
                    <a:pt x="113" y="850"/>
                  </a:lnTo>
                  <a:lnTo>
                    <a:pt x="113" y="794"/>
                  </a:lnTo>
                  <a:lnTo>
                    <a:pt x="56" y="765"/>
                  </a:lnTo>
                  <a:lnTo>
                    <a:pt x="28" y="794"/>
                  </a:lnTo>
                  <a:lnTo>
                    <a:pt x="0" y="73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72" name="Freeform 312"/>
            <p:cNvSpPr>
              <a:spLocks/>
            </p:cNvSpPr>
            <p:nvPr/>
          </p:nvSpPr>
          <p:spPr bwMode="auto">
            <a:xfrm>
              <a:off x="4441" y="2671"/>
              <a:ext cx="794" cy="681"/>
            </a:xfrm>
            <a:custGeom>
              <a:avLst/>
              <a:gdLst>
                <a:gd name="T0" fmla="*/ 681 w 794"/>
                <a:gd name="T1" fmla="*/ 0 h 681"/>
                <a:gd name="T2" fmla="*/ 624 w 794"/>
                <a:gd name="T3" fmla="*/ 29 h 681"/>
                <a:gd name="T4" fmla="*/ 624 w 794"/>
                <a:gd name="T5" fmla="*/ 57 h 681"/>
                <a:gd name="T6" fmla="*/ 567 w 794"/>
                <a:gd name="T7" fmla="*/ 85 h 681"/>
                <a:gd name="T8" fmla="*/ 539 w 794"/>
                <a:gd name="T9" fmla="*/ 85 h 681"/>
                <a:gd name="T10" fmla="*/ 511 w 794"/>
                <a:gd name="T11" fmla="*/ 142 h 681"/>
                <a:gd name="T12" fmla="*/ 312 w 794"/>
                <a:gd name="T13" fmla="*/ 114 h 681"/>
                <a:gd name="T14" fmla="*/ 256 w 794"/>
                <a:gd name="T15" fmla="*/ 57 h 681"/>
                <a:gd name="T16" fmla="*/ 171 w 794"/>
                <a:gd name="T17" fmla="*/ 142 h 681"/>
                <a:gd name="T18" fmla="*/ 256 w 794"/>
                <a:gd name="T19" fmla="*/ 199 h 681"/>
                <a:gd name="T20" fmla="*/ 227 w 794"/>
                <a:gd name="T21" fmla="*/ 255 h 681"/>
                <a:gd name="T22" fmla="*/ 199 w 794"/>
                <a:gd name="T23" fmla="*/ 255 h 681"/>
                <a:gd name="T24" fmla="*/ 199 w 794"/>
                <a:gd name="T25" fmla="*/ 312 h 681"/>
                <a:gd name="T26" fmla="*/ 199 w 794"/>
                <a:gd name="T27" fmla="*/ 340 h 681"/>
                <a:gd name="T28" fmla="*/ 142 w 794"/>
                <a:gd name="T29" fmla="*/ 369 h 681"/>
                <a:gd name="T30" fmla="*/ 86 w 794"/>
                <a:gd name="T31" fmla="*/ 340 h 681"/>
                <a:gd name="T32" fmla="*/ 0 w 794"/>
                <a:gd name="T33" fmla="*/ 340 h 681"/>
                <a:gd name="T34" fmla="*/ 57 w 794"/>
                <a:gd name="T35" fmla="*/ 397 h 681"/>
                <a:gd name="T36" fmla="*/ 57 w 794"/>
                <a:gd name="T37" fmla="*/ 425 h 681"/>
                <a:gd name="T38" fmla="*/ 0 w 794"/>
                <a:gd name="T39" fmla="*/ 454 h 681"/>
                <a:gd name="T40" fmla="*/ 29 w 794"/>
                <a:gd name="T41" fmla="*/ 482 h 681"/>
                <a:gd name="T42" fmla="*/ 0 w 794"/>
                <a:gd name="T43" fmla="*/ 567 h 681"/>
                <a:gd name="T44" fmla="*/ 142 w 794"/>
                <a:gd name="T45" fmla="*/ 652 h 681"/>
                <a:gd name="T46" fmla="*/ 199 w 794"/>
                <a:gd name="T47" fmla="*/ 567 h 681"/>
                <a:gd name="T48" fmla="*/ 227 w 794"/>
                <a:gd name="T49" fmla="*/ 624 h 681"/>
                <a:gd name="T50" fmla="*/ 284 w 794"/>
                <a:gd name="T51" fmla="*/ 624 h 681"/>
                <a:gd name="T52" fmla="*/ 312 w 794"/>
                <a:gd name="T53" fmla="*/ 681 h 681"/>
                <a:gd name="T54" fmla="*/ 369 w 794"/>
                <a:gd name="T55" fmla="*/ 652 h 681"/>
                <a:gd name="T56" fmla="*/ 397 w 794"/>
                <a:gd name="T57" fmla="*/ 681 h 681"/>
                <a:gd name="T58" fmla="*/ 426 w 794"/>
                <a:gd name="T59" fmla="*/ 652 h 681"/>
                <a:gd name="T60" fmla="*/ 454 w 794"/>
                <a:gd name="T61" fmla="*/ 596 h 681"/>
                <a:gd name="T62" fmla="*/ 539 w 794"/>
                <a:gd name="T63" fmla="*/ 567 h 681"/>
                <a:gd name="T64" fmla="*/ 567 w 794"/>
                <a:gd name="T65" fmla="*/ 624 h 681"/>
                <a:gd name="T66" fmla="*/ 596 w 794"/>
                <a:gd name="T67" fmla="*/ 596 h 681"/>
                <a:gd name="T68" fmla="*/ 624 w 794"/>
                <a:gd name="T69" fmla="*/ 624 h 681"/>
                <a:gd name="T70" fmla="*/ 681 w 794"/>
                <a:gd name="T71" fmla="*/ 454 h 681"/>
                <a:gd name="T72" fmla="*/ 766 w 794"/>
                <a:gd name="T73" fmla="*/ 454 h 681"/>
                <a:gd name="T74" fmla="*/ 794 w 794"/>
                <a:gd name="T75" fmla="*/ 397 h 681"/>
                <a:gd name="T76" fmla="*/ 738 w 794"/>
                <a:gd name="T77" fmla="*/ 255 h 681"/>
                <a:gd name="T78" fmla="*/ 794 w 794"/>
                <a:gd name="T79" fmla="*/ 170 h 681"/>
                <a:gd name="T80" fmla="*/ 738 w 794"/>
                <a:gd name="T81" fmla="*/ 85 h 681"/>
                <a:gd name="T82" fmla="*/ 738 w 794"/>
                <a:gd name="T83" fmla="*/ 0 h 681"/>
                <a:gd name="T84" fmla="*/ 681 w 794"/>
                <a:gd name="T85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94" h="681">
                  <a:moveTo>
                    <a:pt x="681" y="0"/>
                  </a:moveTo>
                  <a:lnTo>
                    <a:pt x="624" y="29"/>
                  </a:lnTo>
                  <a:lnTo>
                    <a:pt x="624" y="57"/>
                  </a:lnTo>
                  <a:lnTo>
                    <a:pt x="567" y="85"/>
                  </a:lnTo>
                  <a:lnTo>
                    <a:pt x="539" y="85"/>
                  </a:lnTo>
                  <a:lnTo>
                    <a:pt x="511" y="142"/>
                  </a:lnTo>
                  <a:lnTo>
                    <a:pt x="312" y="114"/>
                  </a:lnTo>
                  <a:lnTo>
                    <a:pt x="256" y="57"/>
                  </a:lnTo>
                  <a:lnTo>
                    <a:pt x="171" y="142"/>
                  </a:lnTo>
                  <a:lnTo>
                    <a:pt x="256" y="199"/>
                  </a:lnTo>
                  <a:lnTo>
                    <a:pt x="227" y="255"/>
                  </a:lnTo>
                  <a:lnTo>
                    <a:pt x="199" y="255"/>
                  </a:lnTo>
                  <a:lnTo>
                    <a:pt x="199" y="312"/>
                  </a:lnTo>
                  <a:lnTo>
                    <a:pt x="199" y="340"/>
                  </a:lnTo>
                  <a:lnTo>
                    <a:pt x="142" y="369"/>
                  </a:lnTo>
                  <a:lnTo>
                    <a:pt x="86" y="340"/>
                  </a:lnTo>
                  <a:lnTo>
                    <a:pt x="0" y="340"/>
                  </a:lnTo>
                  <a:lnTo>
                    <a:pt x="57" y="397"/>
                  </a:lnTo>
                  <a:lnTo>
                    <a:pt x="57" y="425"/>
                  </a:lnTo>
                  <a:lnTo>
                    <a:pt x="0" y="454"/>
                  </a:lnTo>
                  <a:lnTo>
                    <a:pt x="29" y="482"/>
                  </a:lnTo>
                  <a:lnTo>
                    <a:pt x="0" y="567"/>
                  </a:lnTo>
                  <a:lnTo>
                    <a:pt x="142" y="652"/>
                  </a:lnTo>
                  <a:lnTo>
                    <a:pt x="199" y="567"/>
                  </a:lnTo>
                  <a:lnTo>
                    <a:pt x="227" y="624"/>
                  </a:lnTo>
                  <a:lnTo>
                    <a:pt x="284" y="624"/>
                  </a:lnTo>
                  <a:lnTo>
                    <a:pt x="312" y="681"/>
                  </a:lnTo>
                  <a:lnTo>
                    <a:pt x="369" y="652"/>
                  </a:lnTo>
                  <a:lnTo>
                    <a:pt x="397" y="681"/>
                  </a:lnTo>
                  <a:lnTo>
                    <a:pt x="426" y="652"/>
                  </a:lnTo>
                  <a:lnTo>
                    <a:pt x="454" y="596"/>
                  </a:lnTo>
                  <a:lnTo>
                    <a:pt x="539" y="567"/>
                  </a:lnTo>
                  <a:lnTo>
                    <a:pt x="567" y="624"/>
                  </a:lnTo>
                  <a:lnTo>
                    <a:pt x="596" y="596"/>
                  </a:lnTo>
                  <a:lnTo>
                    <a:pt x="624" y="624"/>
                  </a:lnTo>
                  <a:lnTo>
                    <a:pt x="681" y="454"/>
                  </a:lnTo>
                  <a:lnTo>
                    <a:pt x="766" y="454"/>
                  </a:lnTo>
                  <a:lnTo>
                    <a:pt x="794" y="397"/>
                  </a:lnTo>
                  <a:lnTo>
                    <a:pt x="738" y="255"/>
                  </a:lnTo>
                  <a:lnTo>
                    <a:pt x="794" y="170"/>
                  </a:lnTo>
                  <a:lnTo>
                    <a:pt x="738" y="85"/>
                  </a:lnTo>
                  <a:lnTo>
                    <a:pt x="738" y="0"/>
                  </a:lnTo>
                  <a:lnTo>
                    <a:pt x="681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73" name="Freeform 313"/>
            <p:cNvSpPr>
              <a:spLocks/>
            </p:cNvSpPr>
            <p:nvPr/>
          </p:nvSpPr>
          <p:spPr bwMode="auto">
            <a:xfrm>
              <a:off x="3818" y="2728"/>
              <a:ext cx="652" cy="1417"/>
            </a:xfrm>
            <a:custGeom>
              <a:avLst/>
              <a:gdLst>
                <a:gd name="T0" fmla="*/ 0 w 652"/>
                <a:gd name="T1" fmla="*/ 709 h 1417"/>
                <a:gd name="T2" fmla="*/ 142 w 652"/>
                <a:gd name="T3" fmla="*/ 652 h 1417"/>
                <a:gd name="T4" fmla="*/ 142 w 652"/>
                <a:gd name="T5" fmla="*/ 539 h 1417"/>
                <a:gd name="T6" fmla="*/ 170 w 652"/>
                <a:gd name="T7" fmla="*/ 510 h 1417"/>
                <a:gd name="T8" fmla="*/ 170 w 652"/>
                <a:gd name="T9" fmla="*/ 425 h 1417"/>
                <a:gd name="T10" fmla="*/ 113 w 652"/>
                <a:gd name="T11" fmla="*/ 397 h 1417"/>
                <a:gd name="T12" fmla="*/ 113 w 652"/>
                <a:gd name="T13" fmla="*/ 368 h 1417"/>
                <a:gd name="T14" fmla="*/ 142 w 652"/>
                <a:gd name="T15" fmla="*/ 312 h 1417"/>
                <a:gd name="T16" fmla="*/ 142 w 652"/>
                <a:gd name="T17" fmla="*/ 255 h 1417"/>
                <a:gd name="T18" fmla="*/ 170 w 652"/>
                <a:gd name="T19" fmla="*/ 255 h 1417"/>
                <a:gd name="T20" fmla="*/ 170 w 652"/>
                <a:gd name="T21" fmla="*/ 142 h 1417"/>
                <a:gd name="T22" fmla="*/ 198 w 652"/>
                <a:gd name="T23" fmla="*/ 85 h 1417"/>
                <a:gd name="T24" fmla="*/ 198 w 652"/>
                <a:gd name="T25" fmla="*/ 28 h 1417"/>
                <a:gd name="T26" fmla="*/ 227 w 652"/>
                <a:gd name="T27" fmla="*/ 28 h 1417"/>
                <a:gd name="T28" fmla="*/ 255 w 652"/>
                <a:gd name="T29" fmla="*/ 28 h 1417"/>
                <a:gd name="T30" fmla="*/ 312 w 652"/>
                <a:gd name="T31" fmla="*/ 0 h 1417"/>
                <a:gd name="T32" fmla="*/ 340 w 652"/>
                <a:gd name="T33" fmla="*/ 57 h 1417"/>
                <a:gd name="T34" fmla="*/ 368 w 652"/>
                <a:gd name="T35" fmla="*/ 28 h 1417"/>
                <a:gd name="T36" fmla="*/ 425 w 652"/>
                <a:gd name="T37" fmla="*/ 57 h 1417"/>
                <a:gd name="T38" fmla="*/ 425 w 652"/>
                <a:gd name="T39" fmla="*/ 113 h 1417"/>
                <a:gd name="T40" fmla="*/ 538 w 652"/>
                <a:gd name="T41" fmla="*/ 198 h 1417"/>
                <a:gd name="T42" fmla="*/ 510 w 652"/>
                <a:gd name="T43" fmla="*/ 227 h 1417"/>
                <a:gd name="T44" fmla="*/ 482 w 652"/>
                <a:gd name="T45" fmla="*/ 340 h 1417"/>
                <a:gd name="T46" fmla="*/ 510 w 652"/>
                <a:gd name="T47" fmla="*/ 397 h 1417"/>
                <a:gd name="T48" fmla="*/ 425 w 652"/>
                <a:gd name="T49" fmla="*/ 425 h 1417"/>
                <a:gd name="T50" fmla="*/ 425 w 652"/>
                <a:gd name="T51" fmla="*/ 482 h 1417"/>
                <a:gd name="T52" fmla="*/ 510 w 652"/>
                <a:gd name="T53" fmla="*/ 539 h 1417"/>
                <a:gd name="T54" fmla="*/ 567 w 652"/>
                <a:gd name="T55" fmla="*/ 567 h 1417"/>
                <a:gd name="T56" fmla="*/ 623 w 652"/>
                <a:gd name="T57" fmla="*/ 624 h 1417"/>
                <a:gd name="T58" fmla="*/ 595 w 652"/>
                <a:gd name="T59" fmla="*/ 680 h 1417"/>
                <a:gd name="T60" fmla="*/ 595 w 652"/>
                <a:gd name="T61" fmla="*/ 794 h 1417"/>
                <a:gd name="T62" fmla="*/ 623 w 652"/>
                <a:gd name="T63" fmla="*/ 822 h 1417"/>
                <a:gd name="T64" fmla="*/ 652 w 652"/>
                <a:gd name="T65" fmla="*/ 907 h 1417"/>
                <a:gd name="T66" fmla="*/ 567 w 652"/>
                <a:gd name="T67" fmla="*/ 935 h 1417"/>
                <a:gd name="T68" fmla="*/ 482 w 652"/>
                <a:gd name="T69" fmla="*/ 907 h 1417"/>
                <a:gd name="T70" fmla="*/ 482 w 652"/>
                <a:gd name="T71" fmla="*/ 850 h 1417"/>
                <a:gd name="T72" fmla="*/ 425 w 652"/>
                <a:gd name="T73" fmla="*/ 822 h 1417"/>
                <a:gd name="T74" fmla="*/ 425 w 652"/>
                <a:gd name="T75" fmla="*/ 907 h 1417"/>
                <a:gd name="T76" fmla="*/ 482 w 652"/>
                <a:gd name="T77" fmla="*/ 964 h 1417"/>
                <a:gd name="T78" fmla="*/ 482 w 652"/>
                <a:gd name="T79" fmla="*/ 1106 h 1417"/>
                <a:gd name="T80" fmla="*/ 538 w 652"/>
                <a:gd name="T81" fmla="*/ 1247 h 1417"/>
                <a:gd name="T82" fmla="*/ 567 w 652"/>
                <a:gd name="T83" fmla="*/ 1361 h 1417"/>
                <a:gd name="T84" fmla="*/ 538 w 652"/>
                <a:gd name="T85" fmla="*/ 1417 h 1417"/>
                <a:gd name="T86" fmla="*/ 482 w 652"/>
                <a:gd name="T87" fmla="*/ 1417 h 1417"/>
                <a:gd name="T88" fmla="*/ 425 w 652"/>
                <a:gd name="T89" fmla="*/ 1361 h 1417"/>
                <a:gd name="T90" fmla="*/ 397 w 652"/>
                <a:gd name="T91" fmla="*/ 1361 h 1417"/>
                <a:gd name="T92" fmla="*/ 368 w 652"/>
                <a:gd name="T93" fmla="*/ 1276 h 1417"/>
                <a:gd name="T94" fmla="*/ 340 w 652"/>
                <a:gd name="T95" fmla="*/ 1247 h 1417"/>
                <a:gd name="T96" fmla="*/ 340 w 652"/>
                <a:gd name="T97" fmla="*/ 1191 h 1417"/>
                <a:gd name="T98" fmla="*/ 255 w 652"/>
                <a:gd name="T99" fmla="*/ 1134 h 1417"/>
                <a:gd name="T100" fmla="*/ 170 w 652"/>
                <a:gd name="T101" fmla="*/ 1134 h 1417"/>
                <a:gd name="T102" fmla="*/ 142 w 652"/>
                <a:gd name="T103" fmla="*/ 1191 h 1417"/>
                <a:gd name="T104" fmla="*/ 85 w 652"/>
                <a:gd name="T105" fmla="*/ 1191 h 1417"/>
                <a:gd name="T106" fmla="*/ 113 w 652"/>
                <a:gd name="T107" fmla="*/ 1021 h 1417"/>
                <a:gd name="T108" fmla="*/ 28 w 652"/>
                <a:gd name="T109" fmla="*/ 850 h 1417"/>
                <a:gd name="T110" fmla="*/ 0 w 652"/>
                <a:gd name="T111" fmla="*/ 709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52" h="1417">
                  <a:moveTo>
                    <a:pt x="0" y="709"/>
                  </a:moveTo>
                  <a:lnTo>
                    <a:pt x="142" y="652"/>
                  </a:lnTo>
                  <a:lnTo>
                    <a:pt x="142" y="539"/>
                  </a:lnTo>
                  <a:lnTo>
                    <a:pt x="170" y="510"/>
                  </a:lnTo>
                  <a:lnTo>
                    <a:pt x="170" y="425"/>
                  </a:lnTo>
                  <a:lnTo>
                    <a:pt x="113" y="397"/>
                  </a:lnTo>
                  <a:lnTo>
                    <a:pt x="113" y="368"/>
                  </a:lnTo>
                  <a:lnTo>
                    <a:pt x="142" y="312"/>
                  </a:lnTo>
                  <a:lnTo>
                    <a:pt x="142" y="255"/>
                  </a:lnTo>
                  <a:lnTo>
                    <a:pt x="170" y="255"/>
                  </a:lnTo>
                  <a:lnTo>
                    <a:pt x="170" y="142"/>
                  </a:lnTo>
                  <a:lnTo>
                    <a:pt x="198" y="85"/>
                  </a:lnTo>
                  <a:lnTo>
                    <a:pt x="198" y="28"/>
                  </a:lnTo>
                  <a:lnTo>
                    <a:pt x="227" y="28"/>
                  </a:lnTo>
                  <a:lnTo>
                    <a:pt x="255" y="28"/>
                  </a:lnTo>
                  <a:lnTo>
                    <a:pt x="312" y="0"/>
                  </a:lnTo>
                  <a:lnTo>
                    <a:pt x="340" y="57"/>
                  </a:lnTo>
                  <a:lnTo>
                    <a:pt x="368" y="28"/>
                  </a:lnTo>
                  <a:lnTo>
                    <a:pt x="425" y="57"/>
                  </a:lnTo>
                  <a:lnTo>
                    <a:pt x="425" y="113"/>
                  </a:lnTo>
                  <a:lnTo>
                    <a:pt x="538" y="198"/>
                  </a:lnTo>
                  <a:lnTo>
                    <a:pt x="510" y="227"/>
                  </a:lnTo>
                  <a:lnTo>
                    <a:pt x="482" y="340"/>
                  </a:lnTo>
                  <a:lnTo>
                    <a:pt x="510" y="397"/>
                  </a:lnTo>
                  <a:lnTo>
                    <a:pt x="425" y="425"/>
                  </a:lnTo>
                  <a:lnTo>
                    <a:pt x="425" y="482"/>
                  </a:lnTo>
                  <a:lnTo>
                    <a:pt x="510" y="539"/>
                  </a:lnTo>
                  <a:lnTo>
                    <a:pt x="567" y="567"/>
                  </a:lnTo>
                  <a:lnTo>
                    <a:pt x="623" y="624"/>
                  </a:lnTo>
                  <a:lnTo>
                    <a:pt x="595" y="680"/>
                  </a:lnTo>
                  <a:lnTo>
                    <a:pt x="595" y="794"/>
                  </a:lnTo>
                  <a:lnTo>
                    <a:pt x="623" y="822"/>
                  </a:lnTo>
                  <a:lnTo>
                    <a:pt x="652" y="907"/>
                  </a:lnTo>
                  <a:lnTo>
                    <a:pt x="567" y="935"/>
                  </a:lnTo>
                  <a:lnTo>
                    <a:pt x="482" y="907"/>
                  </a:lnTo>
                  <a:lnTo>
                    <a:pt x="482" y="850"/>
                  </a:lnTo>
                  <a:lnTo>
                    <a:pt x="425" y="822"/>
                  </a:lnTo>
                  <a:lnTo>
                    <a:pt x="425" y="907"/>
                  </a:lnTo>
                  <a:lnTo>
                    <a:pt x="482" y="964"/>
                  </a:lnTo>
                  <a:lnTo>
                    <a:pt x="482" y="1106"/>
                  </a:lnTo>
                  <a:lnTo>
                    <a:pt x="538" y="1247"/>
                  </a:lnTo>
                  <a:lnTo>
                    <a:pt x="567" y="1361"/>
                  </a:lnTo>
                  <a:lnTo>
                    <a:pt x="538" y="1417"/>
                  </a:lnTo>
                  <a:lnTo>
                    <a:pt x="482" y="1417"/>
                  </a:lnTo>
                  <a:lnTo>
                    <a:pt x="425" y="1361"/>
                  </a:lnTo>
                  <a:lnTo>
                    <a:pt x="397" y="1361"/>
                  </a:lnTo>
                  <a:lnTo>
                    <a:pt x="368" y="1276"/>
                  </a:lnTo>
                  <a:lnTo>
                    <a:pt x="340" y="1247"/>
                  </a:lnTo>
                  <a:lnTo>
                    <a:pt x="340" y="1191"/>
                  </a:lnTo>
                  <a:lnTo>
                    <a:pt x="255" y="1134"/>
                  </a:lnTo>
                  <a:lnTo>
                    <a:pt x="170" y="1134"/>
                  </a:lnTo>
                  <a:lnTo>
                    <a:pt x="142" y="1191"/>
                  </a:lnTo>
                  <a:lnTo>
                    <a:pt x="85" y="1191"/>
                  </a:lnTo>
                  <a:lnTo>
                    <a:pt x="113" y="1021"/>
                  </a:lnTo>
                  <a:lnTo>
                    <a:pt x="28" y="850"/>
                  </a:lnTo>
                  <a:lnTo>
                    <a:pt x="0" y="709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74" name="Freeform 314"/>
            <p:cNvSpPr>
              <a:spLocks/>
            </p:cNvSpPr>
            <p:nvPr/>
          </p:nvSpPr>
          <p:spPr bwMode="auto">
            <a:xfrm>
              <a:off x="4243" y="2955"/>
              <a:ext cx="510" cy="567"/>
            </a:xfrm>
            <a:custGeom>
              <a:avLst/>
              <a:gdLst>
                <a:gd name="T0" fmla="*/ 397 w 510"/>
                <a:gd name="T1" fmla="*/ 567 h 567"/>
                <a:gd name="T2" fmla="*/ 510 w 510"/>
                <a:gd name="T3" fmla="*/ 397 h 567"/>
                <a:gd name="T4" fmla="*/ 482 w 510"/>
                <a:gd name="T5" fmla="*/ 340 h 567"/>
                <a:gd name="T6" fmla="*/ 425 w 510"/>
                <a:gd name="T7" fmla="*/ 340 h 567"/>
                <a:gd name="T8" fmla="*/ 397 w 510"/>
                <a:gd name="T9" fmla="*/ 283 h 567"/>
                <a:gd name="T10" fmla="*/ 340 w 510"/>
                <a:gd name="T11" fmla="*/ 368 h 567"/>
                <a:gd name="T12" fmla="*/ 198 w 510"/>
                <a:gd name="T13" fmla="*/ 283 h 567"/>
                <a:gd name="T14" fmla="*/ 227 w 510"/>
                <a:gd name="T15" fmla="*/ 198 h 567"/>
                <a:gd name="T16" fmla="*/ 198 w 510"/>
                <a:gd name="T17" fmla="*/ 170 h 567"/>
                <a:gd name="T18" fmla="*/ 255 w 510"/>
                <a:gd name="T19" fmla="*/ 141 h 567"/>
                <a:gd name="T20" fmla="*/ 255 w 510"/>
                <a:gd name="T21" fmla="*/ 113 h 567"/>
                <a:gd name="T22" fmla="*/ 198 w 510"/>
                <a:gd name="T23" fmla="*/ 56 h 567"/>
                <a:gd name="T24" fmla="*/ 142 w 510"/>
                <a:gd name="T25" fmla="*/ 56 h 567"/>
                <a:gd name="T26" fmla="*/ 85 w 510"/>
                <a:gd name="T27" fmla="*/ 0 h 567"/>
                <a:gd name="T28" fmla="*/ 57 w 510"/>
                <a:gd name="T29" fmla="*/ 113 h 567"/>
                <a:gd name="T30" fmla="*/ 85 w 510"/>
                <a:gd name="T31" fmla="*/ 170 h 567"/>
                <a:gd name="T32" fmla="*/ 0 w 510"/>
                <a:gd name="T33" fmla="*/ 198 h 567"/>
                <a:gd name="T34" fmla="*/ 0 w 510"/>
                <a:gd name="T35" fmla="*/ 255 h 567"/>
                <a:gd name="T36" fmla="*/ 85 w 510"/>
                <a:gd name="T37" fmla="*/ 312 h 567"/>
                <a:gd name="T38" fmla="*/ 142 w 510"/>
                <a:gd name="T39" fmla="*/ 340 h 567"/>
                <a:gd name="T40" fmla="*/ 198 w 510"/>
                <a:gd name="T41" fmla="*/ 397 h 567"/>
                <a:gd name="T42" fmla="*/ 227 w 510"/>
                <a:gd name="T43" fmla="*/ 510 h 567"/>
                <a:gd name="T44" fmla="*/ 284 w 510"/>
                <a:gd name="T45" fmla="*/ 567 h 567"/>
                <a:gd name="T46" fmla="*/ 340 w 510"/>
                <a:gd name="T47" fmla="*/ 567 h 567"/>
                <a:gd name="T48" fmla="*/ 397 w 510"/>
                <a:gd name="T49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10" h="567">
                  <a:moveTo>
                    <a:pt x="397" y="567"/>
                  </a:moveTo>
                  <a:lnTo>
                    <a:pt x="510" y="397"/>
                  </a:lnTo>
                  <a:lnTo>
                    <a:pt x="482" y="340"/>
                  </a:lnTo>
                  <a:lnTo>
                    <a:pt x="425" y="340"/>
                  </a:lnTo>
                  <a:lnTo>
                    <a:pt x="397" y="283"/>
                  </a:lnTo>
                  <a:lnTo>
                    <a:pt x="340" y="368"/>
                  </a:lnTo>
                  <a:lnTo>
                    <a:pt x="198" y="283"/>
                  </a:lnTo>
                  <a:lnTo>
                    <a:pt x="227" y="198"/>
                  </a:lnTo>
                  <a:lnTo>
                    <a:pt x="198" y="170"/>
                  </a:lnTo>
                  <a:lnTo>
                    <a:pt x="255" y="141"/>
                  </a:lnTo>
                  <a:lnTo>
                    <a:pt x="255" y="113"/>
                  </a:lnTo>
                  <a:lnTo>
                    <a:pt x="198" y="56"/>
                  </a:lnTo>
                  <a:lnTo>
                    <a:pt x="142" y="56"/>
                  </a:lnTo>
                  <a:lnTo>
                    <a:pt x="85" y="0"/>
                  </a:lnTo>
                  <a:lnTo>
                    <a:pt x="57" y="113"/>
                  </a:lnTo>
                  <a:lnTo>
                    <a:pt x="85" y="170"/>
                  </a:lnTo>
                  <a:lnTo>
                    <a:pt x="0" y="198"/>
                  </a:lnTo>
                  <a:lnTo>
                    <a:pt x="0" y="255"/>
                  </a:lnTo>
                  <a:lnTo>
                    <a:pt x="85" y="312"/>
                  </a:lnTo>
                  <a:lnTo>
                    <a:pt x="142" y="340"/>
                  </a:lnTo>
                  <a:lnTo>
                    <a:pt x="198" y="397"/>
                  </a:lnTo>
                  <a:lnTo>
                    <a:pt x="227" y="510"/>
                  </a:lnTo>
                  <a:lnTo>
                    <a:pt x="284" y="567"/>
                  </a:lnTo>
                  <a:lnTo>
                    <a:pt x="340" y="567"/>
                  </a:lnTo>
                  <a:lnTo>
                    <a:pt x="397" y="56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75" name="Freeform 315"/>
            <p:cNvSpPr>
              <a:spLocks/>
            </p:cNvSpPr>
            <p:nvPr/>
          </p:nvSpPr>
          <p:spPr bwMode="auto">
            <a:xfrm>
              <a:off x="4413" y="3352"/>
              <a:ext cx="227" cy="368"/>
            </a:xfrm>
            <a:custGeom>
              <a:avLst/>
              <a:gdLst>
                <a:gd name="T0" fmla="*/ 227 w 227"/>
                <a:gd name="T1" fmla="*/ 170 h 368"/>
                <a:gd name="T2" fmla="*/ 199 w 227"/>
                <a:gd name="T3" fmla="*/ 340 h 368"/>
                <a:gd name="T4" fmla="*/ 142 w 227"/>
                <a:gd name="T5" fmla="*/ 340 h 368"/>
                <a:gd name="T6" fmla="*/ 85 w 227"/>
                <a:gd name="T7" fmla="*/ 368 h 368"/>
                <a:gd name="T8" fmla="*/ 57 w 227"/>
                <a:gd name="T9" fmla="*/ 340 h 368"/>
                <a:gd name="T10" fmla="*/ 57 w 227"/>
                <a:gd name="T11" fmla="*/ 283 h 368"/>
                <a:gd name="T12" fmla="*/ 28 w 227"/>
                <a:gd name="T13" fmla="*/ 198 h 368"/>
                <a:gd name="T14" fmla="*/ 0 w 227"/>
                <a:gd name="T15" fmla="*/ 170 h 368"/>
                <a:gd name="T16" fmla="*/ 0 w 227"/>
                <a:gd name="T17" fmla="*/ 56 h 368"/>
                <a:gd name="T18" fmla="*/ 28 w 227"/>
                <a:gd name="T19" fmla="*/ 0 h 368"/>
                <a:gd name="T20" fmla="*/ 57 w 227"/>
                <a:gd name="T21" fmla="*/ 113 h 368"/>
                <a:gd name="T22" fmla="*/ 114 w 227"/>
                <a:gd name="T23" fmla="*/ 170 h 368"/>
                <a:gd name="T24" fmla="*/ 227 w 227"/>
                <a:gd name="T25" fmla="*/ 17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7" h="368">
                  <a:moveTo>
                    <a:pt x="227" y="170"/>
                  </a:moveTo>
                  <a:lnTo>
                    <a:pt x="199" y="340"/>
                  </a:lnTo>
                  <a:lnTo>
                    <a:pt x="142" y="340"/>
                  </a:lnTo>
                  <a:lnTo>
                    <a:pt x="85" y="368"/>
                  </a:lnTo>
                  <a:lnTo>
                    <a:pt x="57" y="340"/>
                  </a:lnTo>
                  <a:lnTo>
                    <a:pt x="57" y="283"/>
                  </a:lnTo>
                  <a:lnTo>
                    <a:pt x="28" y="198"/>
                  </a:lnTo>
                  <a:lnTo>
                    <a:pt x="0" y="170"/>
                  </a:lnTo>
                  <a:lnTo>
                    <a:pt x="0" y="56"/>
                  </a:lnTo>
                  <a:lnTo>
                    <a:pt x="28" y="0"/>
                  </a:lnTo>
                  <a:lnTo>
                    <a:pt x="57" y="113"/>
                  </a:lnTo>
                  <a:lnTo>
                    <a:pt x="114" y="170"/>
                  </a:lnTo>
                  <a:lnTo>
                    <a:pt x="227" y="17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77" name="Freeform 317"/>
            <p:cNvSpPr>
              <a:spLocks/>
            </p:cNvSpPr>
            <p:nvPr/>
          </p:nvSpPr>
          <p:spPr bwMode="auto">
            <a:xfrm>
              <a:off x="4186" y="3550"/>
              <a:ext cx="822" cy="1049"/>
            </a:xfrm>
            <a:custGeom>
              <a:avLst/>
              <a:gdLst>
                <a:gd name="T0" fmla="*/ 170 w 822"/>
                <a:gd name="T1" fmla="*/ 595 h 1049"/>
                <a:gd name="T2" fmla="*/ 199 w 822"/>
                <a:gd name="T3" fmla="*/ 539 h 1049"/>
                <a:gd name="T4" fmla="*/ 170 w 822"/>
                <a:gd name="T5" fmla="*/ 425 h 1049"/>
                <a:gd name="T6" fmla="*/ 114 w 822"/>
                <a:gd name="T7" fmla="*/ 284 h 1049"/>
                <a:gd name="T8" fmla="*/ 114 w 822"/>
                <a:gd name="T9" fmla="*/ 142 h 1049"/>
                <a:gd name="T10" fmla="*/ 57 w 822"/>
                <a:gd name="T11" fmla="*/ 85 h 1049"/>
                <a:gd name="T12" fmla="*/ 57 w 822"/>
                <a:gd name="T13" fmla="*/ 0 h 1049"/>
                <a:gd name="T14" fmla="*/ 114 w 822"/>
                <a:gd name="T15" fmla="*/ 28 h 1049"/>
                <a:gd name="T16" fmla="*/ 114 w 822"/>
                <a:gd name="T17" fmla="*/ 85 h 1049"/>
                <a:gd name="T18" fmla="*/ 199 w 822"/>
                <a:gd name="T19" fmla="*/ 113 h 1049"/>
                <a:gd name="T20" fmla="*/ 284 w 822"/>
                <a:gd name="T21" fmla="*/ 85 h 1049"/>
                <a:gd name="T22" fmla="*/ 284 w 822"/>
                <a:gd name="T23" fmla="*/ 142 h 1049"/>
                <a:gd name="T24" fmla="*/ 312 w 822"/>
                <a:gd name="T25" fmla="*/ 170 h 1049"/>
                <a:gd name="T26" fmla="*/ 369 w 822"/>
                <a:gd name="T27" fmla="*/ 142 h 1049"/>
                <a:gd name="T28" fmla="*/ 426 w 822"/>
                <a:gd name="T29" fmla="*/ 142 h 1049"/>
                <a:gd name="T30" fmla="*/ 681 w 822"/>
                <a:gd name="T31" fmla="*/ 227 h 1049"/>
                <a:gd name="T32" fmla="*/ 737 w 822"/>
                <a:gd name="T33" fmla="*/ 227 h 1049"/>
                <a:gd name="T34" fmla="*/ 737 w 822"/>
                <a:gd name="T35" fmla="*/ 284 h 1049"/>
                <a:gd name="T36" fmla="*/ 624 w 822"/>
                <a:gd name="T37" fmla="*/ 369 h 1049"/>
                <a:gd name="T38" fmla="*/ 624 w 822"/>
                <a:gd name="T39" fmla="*/ 425 h 1049"/>
                <a:gd name="T40" fmla="*/ 709 w 822"/>
                <a:gd name="T41" fmla="*/ 397 h 1049"/>
                <a:gd name="T42" fmla="*/ 737 w 822"/>
                <a:gd name="T43" fmla="*/ 425 h 1049"/>
                <a:gd name="T44" fmla="*/ 766 w 822"/>
                <a:gd name="T45" fmla="*/ 397 h 1049"/>
                <a:gd name="T46" fmla="*/ 822 w 822"/>
                <a:gd name="T47" fmla="*/ 425 h 1049"/>
                <a:gd name="T48" fmla="*/ 794 w 822"/>
                <a:gd name="T49" fmla="*/ 454 h 1049"/>
                <a:gd name="T50" fmla="*/ 737 w 822"/>
                <a:gd name="T51" fmla="*/ 482 h 1049"/>
                <a:gd name="T52" fmla="*/ 624 w 822"/>
                <a:gd name="T53" fmla="*/ 539 h 1049"/>
                <a:gd name="T54" fmla="*/ 596 w 822"/>
                <a:gd name="T55" fmla="*/ 595 h 1049"/>
                <a:gd name="T56" fmla="*/ 454 w 822"/>
                <a:gd name="T57" fmla="*/ 595 h 1049"/>
                <a:gd name="T58" fmla="*/ 426 w 822"/>
                <a:gd name="T59" fmla="*/ 652 h 1049"/>
                <a:gd name="T60" fmla="*/ 397 w 822"/>
                <a:gd name="T61" fmla="*/ 737 h 1049"/>
                <a:gd name="T62" fmla="*/ 341 w 822"/>
                <a:gd name="T63" fmla="*/ 765 h 1049"/>
                <a:gd name="T64" fmla="*/ 397 w 822"/>
                <a:gd name="T65" fmla="*/ 822 h 1049"/>
                <a:gd name="T66" fmla="*/ 312 w 822"/>
                <a:gd name="T67" fmla="*/ 822 h 1049"/>
                <a:gd name="T68" fmla="*/ 341 w 822"/>
                <a:gd name="T69" fmla="*/ 879 h 1049"/>
                <a:gd name="T70" fmla="*/ 170 w 822"/>
                <a:gd name="T71" fmla="*/ 992 h 1049"/>
                <a:gd name="T72" fmla="*/ 114 w 822"/>
                <a:gd name="T73" fmla="*/ 992 h 1049"/>
                <a:gd name="T74" fmla="*/ 114 w 822"/>
                <a:gd name="T75" fmla="*/ 1049 h 1049"/>
                <a:gd name="T76" fmla="*/ 57 w 822"/>
                <a:gd name="T77" fmla="*/ 1021 h 1049"/>
                <a:gd name="T78" fmla="*/ 0 w 822"/>
                <a:gd name="T79" fmla="*/ 964 h 1049"/>
                <a:gd name="T80" fmla="*/ 114 w 822"/>
                <a:gd name="T81" fmla="*/ 907 h 1049"/>
                <a:gd name="T82" fmla="*/ 85 w 822"/>
                <a:gd name="T83" fmla="*/ 879 h 1049"/>
                <a:gd name="T84" fmla="*/ 170 w 822"/>
                <a:gd name="T85" fmla="*/ 822 h 1049"/>
                <a:gd name="T86" fmla="*/ 199 w 822"/>
                <a:gd name="T87" fmla="*/ 765 h 1049"/>
                <a:gd name="T88" fmla="*/ 114 w 822"/>
                <a:gd name="T89" fmla="*/ 709 h 1049"/>
                <a:gd name="T90" fmla="*/ 170 w 822"/>
                <a:gd name="T91" fmla="*/ 652 h 1049"/>
                <a:gd name="T92" fmla="*/ 170 w 822"/>
                <a:gd name="T93" fmla="*/ 595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22" h="1049">
                  <a:moveTo>
                    <a:pt x="170" y="595"/>
                  </a:moveTo>
                  <a:lnTo>
                    <a:pt x="199" y="539"/>
                  </a:lnTo>
                  <a:lnTo>
                    <a:pt x="170" y="425"/>
                  </a:lnTo>
                  <a:lnTo>
                    <a:pt x="114" y="284"/>
                  </a:lnTo>
                  <a:lnTo>
                    <a:pt x="114" y="142"/>
                  </a:lnTo>
                  <a:lnTo>
                    <a:pt x="57" y="85"/>
                  </a:lnTo>
                  <a:lnTo>
                    <a:pt x="57" y="0"/>
                  </a:lnTo>
                  <a:lnTo>
                    <a:pt x="114" y="28"/>
                  </a:lnTo>
                  <a:lnTo>
                    <a:pt x="114" y="85"/>
                  </a:lnTo>
                  <a:lnTo>
                    <a:pt x="199" y="113"/>
                  </a:lnTo>
                  <a:lnTo>
                    <a:pt x="284" y="85"/>
                  </a:lnTo>
                  <a:lnTo>
                    <a:pt x="284" y="142"/>
                  </a:lnTo>
                  <a:lnTo>
                    <a:pt x="312" y="170"/>
                  </a:lnTo>
                  <a:lnTo>
                    <a:pt x="369" y="142"/>
                  </a:lnTo>
                  <a:lnTo>
                    <a:pt x="426" y="142"/>
                  </a:lnTo>
                  <a:lnTo>
                    <a:pt x="681" y="227"/>
                  </a:lnTo>
                  <a:lnTo>
                    <a:pt x="737" y="227"/>
                  </a:lnTo>
                  <a:lnTo>
                    <a:pt x="737" y="284"/>
                  </a:lnTo>
                  <a:lnTo>
                    <a:pt x="624" y="369"/>
                  </a:lnTo>
                  <a:lnTo>
                    <a:pt x="624" y="425"/>
                  </a:lnTo>
                  <a:lnTo>
                    <a:pt x="709" y="397"/>
                  </a:lnTo>
                  <a:lnTo>
                    <a:pt x="737" y="425"/>
                  </a:lnTo>
                  <a:lnTo>
                    <a:pt x="766" y="397"/>
                  </a:lnTo>
                  <a:lnTo>
                    <a:pt x="822" y="425"/>
                  </a:lnTo>
                  <a:lnTo>
                    <a:pt x="794" y="454"/>
                  </a:lnTo>
                  <a:lnTo>
                    <a:pt x="737" y="482"/>
                  </a:lnTo>
                  <a:lnTo>
                    <a:pt x="624" y="539"/>
                  </a:lnTo>
                  <a:lnTo>
                    <a:pt x="596" y="595"/>
                  </a:lnTo>
                  <a:lnTo>
                    <a:pt x="454" y="595"/>
                  </a:lnTo>
                  <a:lnTo>
                    <a:pt x="426" y="652"/>
                  </a:lnTo>
                  <a:lnTo>
                    <a:pt x="397" y="737"/>
                  </a:lnTo>
                  <a:lnTo>
                    <a:pt x="341" y="765"/>
                  </a:lnTo>
                  <a:lnTo>
                    <a:pt x="397" y="822"/>
                  </a:lnTo>
                  <a:lnTo>
                    <a:pt x="312" y="822"/>
                  </a:lnTo>
                  <a:lnTo>
                    <a:pt x="341" y="879"/>
                  </a:lnTo>
                  <a:lnTo>
                    <a:pt x="170" y="992"/>
                  </a:lnTo>
                  <a:lnTo>
                    <a:pt x="114" y="992"/>
                  </a:lnTo>
                  <a:lnTo>
                    <a:pt x="114" y="1049"/>
                  </a:lnTo>
                  <a:lnTo>
                    <a:pt x="57" y="1021"/>
                  </a:lnTo>
                  <a:lnTo>
                    <a:pt x="0" y="964"/>
                  </a:lnTo>
                  <a:lnTo>
                    <a:pt x="114" y="907"/>
                  </a:lnTo>
                  <a:lnTo>
                    <a:pt x="85" y="879"/>
                  </a:lnTo>
                  <a:lnTo>
                    <a:pt x="170" y="822"/>
                  </a:lnTo>
                  <a:lnTo>
                    <a:pt x="199" y="765"/>
                  </a:lnTo>
                  <a:lnTo>
                    <a:pt x="114" y="709"/>
                  </a:lnTo>
                  <a:lnTo>
                    <a:pt x="170" y="652"/>
                  </a:lnTo>
                  <a:lnTo>
                    <a:pt x="170" y="595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78" name="Freeform 318"/>
            <p:cNvSpPr>
              <a:spLocks/>
            </p:cNvSpPr>
            <p:nvPr/>
          </p:nvSpPr>
          <p:spPr bwMode="auto">
            <a:xfrm>
              <a:off x="3818" y="3862"/>
              <a:ext cx="567" cy="709"/>
            </a:xfrm>
            <a:custGeom>
              <a:avLst/>
              <a:gdLst>
                <a:gd name="T0" fmla="*/ 368 w 567"/>
                <a:gd name="T1" fmla="*/ 652 h 709"/>
                <a:gd name="T2" fmla="*/ 482 w 567"/>
                <a:gd name="T3" fmla="*/ 595 h 709"/>
                <a:gd name="T4" fmla="*/ 453 w 567"/>
                <a:gd name="T5" fmla="*/ 567 h 709"/>
                <a:gd name="T6" fmla="*/ 538 w 567"/>
                <a:gd name="T7" fmla="*/ 510 h 709"/>
                <a:gd name="T8" fmla="*/ 567 w 567"/>
                <a:gd name="T9" fmla="*/ 453 h 709"/>
                <a:gd name="T10" fmla="*/ 482 w 567"/>
                <a:gd name="T11" fmla="*/ 397 h 709"/>
                <a:gd name="T12" fmla="*/ 538 w 567"/>
                <a:gd name="T13" fmla="*/ 340 h 709"/>
                <a:gd name="T14" fmla="*/ 538 w 567"/>
                <a:gd name="T15" fmla="*/ 283 h 709"/>
                <a:gd name="T16" fmla="*/ 482 w 567"/>
                <a:gd name="T17" fmla="*/ 283 h 709"/>
                <a:gd name="T18" fmla="*/ 425 w 567"/>
                <a:gd name="T19" fmla="*/ 227 h 709"/>
                <a:gd name="T20" fmla="*/ 397 w 567"/>
                <a:gd name="T21" fmla="*/ 227 h 709"/>
                <a:gd name="T22" fmla="*/ 368 w 567"/>
                <a:gd name="T23" fmla="*/ 142 h 709"/>
                <a:gd name="T24" fmla="*/ 340 w 567"/>
                <a:gd name="T25" fmla="*/ 113 h 709"/>
                <a:gd name="T26" fmla="*/ 340 w 567"/>
                <a:gd name="T27" fmla="*/ 57 h 709"/>
                <a:gd name="T28" fmla="*/ 255 w 567"/>
                <a:gd name="T29" fmla="*/ 0 h 709"/>
                <a:gd name="T30" fmla="*/ 170 w 567"/>
                <a:gd name="T31" fmla="*/ 0 h 709"/>
                <a:gd name="T32" fmla="*/ 142 w 567"/>
                <a:gd name="T33" fmla="*/ 57 h 709"/>
                <a:gd name="T34" fmla="*/ 85 w 567"/>
                <a:gd name="T35" fmla="*/ 57 h 709"/>
                <a:gd name="T36" fmla="*/ 85 w 567"/>
                <a:gd name="T37" fmla="*/ 198 h 709"/>
                <a:gd name="T38" fmla="*/ 28 w 567"/>
                <a:gd name="T39" fmla="*/ 255 h 709"/>
                <a:gd name="T40" fmla="*/ 0 w 567"/>
                <a:gd name="T41" fmla="*/ 340 h 709"/>
                <a:gd name="T42" fmla="*/ 142 w 567"/>
                <a:gd name="T43" fmla="*/ 255 h 709"/>
                <a:gd name="T44" fmla="*/ 170 w 567"/>
                <a:gd name="T45" fmla="*/ 312 h 709"/>
                <a:gd name="T46" fmla="*/ 198 w 567"/>
                <a:gd name="T47" fmla="*/ 283 h 709"/>
                <a:gd name="T48" fmla="*/ 198 w 567"/>
                <a:gd name="T49" fmla="*/ 227 h 709"/>
                <a:gd name="T50" fmla="*/ 283 w 567"/>
                <a:gd name="T51" fmla="*/ 312 h 709"/>
                <a:gd name="T52" fmla="*/ 283 w 567"/>
                <a:gd name="T53" fmla="*/ 368 h 709"/>
                <a:gd name="T54" fmla="*/ 227 w 567"/>
                <a:gd name="T55" fmla="*/ 340 h 709"/>
                <a:gd name="T56" fmla="*/ 198 w 567"/>
                <a:gd name="T57" fmla="*/ 368 h 709"/>
                <a:gd name="T58" fmla="*/ 142 w 567"/>
                <a:gd name="T59" fmla="*/ 368 h 709"/>
                <a:gd name="T60" fmla="*/ 170 w 567"/>
                <a:gd name="T61" fmla="*/ 453 h 709"/>
                <a:gd name="T62" fmla="*/ 198 w 567"/>
                <a:gd name="T63" fmla="*/ 453 h 709"/>
                <a:gd name="T64" fmla="*/ 227 w 567"/>
                <a:gd name="T65" fmla="*/ 567 h 709"/>
                <a:gd name="T66" fmla="*/ 255 w 567"/>
                <a:gd name="T67" fmla="*/ 567 h 709"/>
                <a:gd name="T68" fmla="*/ 255 w 567"/>
                <a:gd name="T69" fmla="*/ 624 h 709"/>
                <a:gd name="T70" fmla="*/ 255 w 567"/>
                <a:gd name="T71" fmla="*/ 652 h 709"/>
                <a:gd name="T72" fmla="*/ 312 w 567"/>
                <a:gd name="T73" fmla="*/ 709 h 709"/>
                <a:gd name="T74" fmla="*/ 368 w 567"/>
                <a:gd name="T75" fmla="*/ 65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67" h="709">
                  <a:moveTo>
                    <a:pt x="368" y="652"/>
                  </a:moveTo>
                  <a:lnTo>
                    <a:pt x="482" y="595"/>
                  </a:lnTo>
                  <a:lnTo>
                    <a:pt x="453" y="567"/>
                  </a:lnTo>
                  <a:lnTo>
                    <a:pt x="538" y="510"/>
                  </a:lnTo>
                  <a:lnTo>
                    <a:pt x="567" y="453"/>
                  </a:lnTo>
                  <a:lnTo>
                    <a:pt x="482" y="397"/>
                  </a:lnTo>
                  <a:lnTo>
                    <a:pt x="538" y="340"/>
                  </a:lnTo>
                  <a:lnTo>
                    <a:pt x="538" y="283"/>
                  </a:lnTo>
                  <a:lnTo>
                    <a:pt x="482" y="283"/>
                  </a:lnTo>
                  <a:lnTo>
                    <a:pt x="425" y="227"/>
                  </a:lnTo>
                  <a:lnTo>
                    <a:pt x="397" y="227"/>
                  </a:lnTo>
                  <a:lnTo>
                    <a:pt x="368" y="142"/>
                  </a:lnTo>
                  <a:lnTo>
                    <a:pt x="340" y="113"/>
                  </a:lnTo>
                  <a:lnTo>
                    <a:pt x="340" y="57"/>
                  </a:lnTo>
                  <a:lnTo>
                    <a:pt x="255" y="0"/>
                  </a:lnTo>
                  <a:lnTo>
                    <a:pt x="170" y="0"/>
                  </a:lnTo>
                  <a:lnTo>
                    <a:pt x="142" y="57"/>
                  </a:lnTo>
                  <a:lnTo>
                    <a:pt x="85" y="57"/>
                  </a:lnTo>
                  <a:lnTo>
                    <a:pt x="85" y="198"/>
                  </a:lnTo>
                  <a:lnTo>
                    <a:pt x="28" y="255"/>
                  </a:lnTo>
                  <a:lnTo>
                    <a:pt x="0" y="340"/>
                  </a:lnTo>
                  <a:lnTo>
                    <a:pt x="142" y="255"/>
                  </a:lnTo>
                  <a:lnTo>
                    <a:pt x="170" y="312"/>
                  </a:lnTo>
                  <a:lnTo>
                    <a:pt x="198" y="283"/>
                  </a:lnTo>
                  <a:lnTo>
                    <a:pt x="198" y="227"/>
                  </a:lnTo>
                  <a:lnTo>
                    <a:pt x="283" y="312"/>
                  </a:lnTo>
                  <a:lnTo>
                    <a:pt x="283" y="368"/>
                  </a:lnTo>
                  <a:lnTo>
                    <a:pt x="227" y="340"/>
                  </a:lnTo>
                  <a:lnTo>
                    <a:pt x="198" y="368"/>
                  </a:lnTo>
                  <a:lnTo>
                    <a:pt x="142" y="368"/>
                  </a:lnTo>
                  <a:lnTo>
                    <a:pt x="170" y="453"/>
                  </a:lnTo>
                  <a:lnTo>
                    <a:pt x="198" y="453"/>
                  </a:lnTo>
                  <a:lnTo>
                    <a:pt x="227" y="567"/>
                  </a:lnTo>
                  <a:lnTo>
                    <a:pt x="255" y="567"/>
                  </a:lnTo>
                  <a:lnTo>
                    <a:pt x="255" y="624"/>
                  </a:lnTo>
                  <a:lnTo>
                    <a:pt x="255" y="652"/>
                  </a:lnTo>
                  <a:lnTo>
                    <a:pt x="312" y="709"/>
                  </a:lnTo>
                  <a:lnTo>
                    <a:pt x="368" y="65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79" name="Freeform 319"/>
            <p:cNvSpPr>
              <a:spLocks/>
            </p:cNvSpPr>
            <p:nvPr/>
          </p:nvSpPr>
          <p:spPr bwMode="auto">
            <a:xfrm>
              <a:off x="3449" y="4089"/>
              <a:ext cx="794" cy="935"/>
            </a:xfrm>
            <a:custGeom>
              <a:avLst/>
              <a:gdLst>
                <a:gd name="T0" fmla="*/ 794 w 794"/>
                <a:gd name="T1" fmla="*/ 482 h 935"/>
                <a:gd name="T2" fmla="*/ 737 w 794"/>
                <a:gd name="T3" fmla="*/ 567 h 935"/>
                <a:gd name="T4" fmla="*/ 624 w 794"/>
                <a:gd name="T5" fmla="*/ 595 h 935"/>
                <a:gd name="T6" fmla="*/ 596 w 794"/>
                <a:gd name="T7" fmla="*/ 567 h 935"/>
                <a:gd name="T8" fmla="*/ 227 w 794"/>
                <a:gd name="T9" fmla="*/ 737 h 935"/>
                <a:gd name="T10" fmla="*/ 227 w 794"/>
                <a:gd name="T11" fmla="*/ 793 h 935"/>
                <a:gd name="T12" fmla="*/ 142 w 794"/>
                <a:gd name="T13" fmla="*/ 850 h 935"/>
                <a:gd name="T14" fmla="*/ 142 w 794"/>
                <a:gd name="T15" fmla="*/ 907 h 935"/>
                <a:gd name="T16" fmla="*/ 29 w 794"/>
                <a:gd name="T17" fmla="*/ 935 h 935"/>
                <a:gd name="T18" fmla="*/ 29 w 794"/>
                <a:gd name="T19" fmla="*/ 879 h 935"/>
                <a:gd name="T20" fmla="*/ 114 w 794"/>
                <a:gd name="T21" fmla="*/ 765 h 935"/>
                <a:gd name="T22" fmla="*/ 114 w 794"/>
                <a:gd name="T23" fmla="*/ 680 h 935"/>
                <a:gd name="T24" fmla="*/ 0 w 794"/>
                <a:gd name="T25" fmla="*/ 652 h 935"/>
                <a:gd name="T26" fmla="*/ 114 w 794"/>
                <a:gd name="T27" fmla="*/ 567 h 935"/>
                <a:gd name="T28" fmla="*/ 170 w 794"/>
                <a:gd name="T29" fmla="*/ 567 h 935"/>
                <a:gd name="T30" fmla="*/ 199 w 794"/>
                <a:gd name="T31" fmla="*/ 482 h 935"/>
                <a:gd name="T32" fmla="*/ 284 w 794"/>
                <a:gd name="T33" fmla="*/ 482 h 935"/>
                <a:gd name="T34" fmla="*/ 369 w 794"/>
                <a:gd name="T35" fmla="*/ 255 h 935"/>
                <a:gd name="T36" fmla="*/ 340 w 794"/>
                <a:gd name="T37" fmla="*/ 198 h 935"/>
                <a:gd name="T38" fmla="*/ 369 w 794"/>
                <a:gd name="T39" fmla="*/ 113 h 935"/>
                <a:gd name="T40" fmla="*/ 511 w 794"/>
                <a:gd name="T41" fmla="*/ 28 h 935"/>
                <a:gd name="T42" fmla="*/ 539 w 794"/>
                <a:gd name="T43" fmla="*/ 85 h 935"/>
                <a:gd name="T44" fmla="*/ 567 w 794"/>
                <a:gd name="T45" fmla="*/ 56 h 935"/>
                <a:gd name="T46" fmla="*/ 567 w 794"/>
                <a:gd name="T47" fmla="*/ 0 h 935"/>
                <a:gd name="T48" fmla="*/ 652 w 794"/>
                <a:gd name="T49" fmla="*/ 85 h 935"/>
                <a:gd name="T50" fmla="*/ 652 w 794"/>
                <a:gd name="T51" fmla="*/ 141 h 935"/>
                <a:gd name="T52" fmla="*/ 596 w 794"/>
                <a:gd name="T53" fmla="*/ 113 h 935"/>
                <a:gd name="T54" fmla="*/ 567 w 794"/>
                <a:gd name="T55" fmla="*/ 141 h 935"/>
                <a:gd name="T56" fmla="*/ 511 w 794"/>
                <a:gd name="T57" fmla="*/ 141 h 935"/>
                <a:gd name="T58" fmla="*/ 539 w 794"/>
                <a:gd name="T59" fmla="*/ 226 h 935"/>
                <a:gd name="T60" fmla="*/ 567 w 794"/>
                <a:gd name="T61" fmla="*/ 226 h 935"/>
                <a:gd name="T62" fmla="*/ 596 w 794"/>
                <a:gd name="T63" fmla="*/ 340 h 935"/>
                <a:gd name="T64" fmla="*/ 624 w 794"/>
                <a:gd name="T65" fmla="*/ 340 h 935"/>
                <a:gd name="T66" fmla="*/ 624 w 794"/>
                <a:gd name="T67" fmla="*/ 425 h 935"/>
                <a:gd name="T68" fmla="*/ 681 w 794"/>
                <a:gd name="T69" fmla="*/ 482 h 935"/>
                <a:gd name="T70" fmla="*/ 737 w 794"/>
                <a:gd name="T71" fmla="*/ 425 h 935"/>
                <a:gd name="T72" fmla="*/ 794 w 794"/>
                <a:gd name="T73" fmla="*/ 482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94" h="935">
                  <a:moveTo>
                    <a:pt x="794" y="482"/>
                  </a:moveTo>
                  <a:lnTo>
                    <a:pt x="737" y="567"/>
                  </a:lnTo>
                  <a:lnTo>
                    <a:pt x="624" y="595"/>
                  </a:lnTo>
                  <a:lnTo>
                    <a:pt x="596" y="567"/>
                  </a:lnTo>
                  <a:lnTo>
                    <a:pt x="227" y="737"/>
                  </a:lnTo>
                  <a:lnTo>
                    <a:pt x="227" y="793"/>
                  </a:lnTo>
                  <a:lnTo>
                    <a:pt x="142" y="850"/>
                  </a:lnTo>
                  <a:lnTo>
                    <a:pt x="142" y="907"/>
                  </a:lnTo>
                  <a:lnTo>
                    <a:pt x="29" y="935"/>
                  </a:lnTo>
                  <a:lnTo>
                    <a:pt x="29" y="879"/>
                  </a:lnTo>
                  <a:lnTo>
                    <a:pt x="114" y="765"/>
                  </a:lnTo>
                  <a:lnTo>
                    <a:pt x="114" y="680"/>
                  </a:lnTo>
                  <a:lnTo>
                    <a:pt x="0" y="652"/>
                  </a:lnTo>
                  <a:lnTo>
                    <a:pt x="114" y="567"/>
                  </a:lnTo>
                  <a:lnTo>
                    <a:pt x="170" y="567"/>
                  </a:lnTo>
                  <a:lnTo>
                    <a:pt x="199" y="482"/>
                  </a:lnTo>
                  <a:lnTo>
                    <a:pt x="284" y="482"/>
                  </a:lnTo>
                  <a:lnTo>
                    <a:pt x="369" y="255"/>
                  </a:lnTo>
                  <a:lnTo>
                    <a:pt x="340" y="198"/>
                  </a:lnTo>
                  <a:lnTo>
                    <a:pt x="369" y="113"/>
                  </a:lnTo>
                  <a:lnTo>
                    <a:pt x="511" y="28"/>
                  </a:lnTo>
                  <a:lnTo>
                    <a:pt x="539" y="85"/>
                  </a:lnTo>
                  <a:lnTo>
                    <a:pt x="567" y="56"/>
                  </a:lnTo>
                  <a:lnTo>
                    <a:pt x="567" y="0"/>
                  </a:lnTo>
                  <a:lnTo>
                    <a:pt x="652" y="85"/>
                  </a:lnTo>
                  <a:lnTo>
                    <a:pt x="652" y="141"/>
                  </a:lnTo>
                  <a:lnTo>
                    <a:pt x="596" y="113"/>
                  </a:lnTo>
                  <a:lnTo>
                    <a:pt x="567" y="141"/>
                  </a:lnTo>
                  <a:lnTo>
                    <a:pt x="511" y="141"/>
                  </a:lnTo>
                  <a:lnTo>
                    <a:pt x="539" y="226"/>
                  </a:lnTo>
                  <a:lnTo>
                    <a:pt x="567" y="226"/>
                  </a:lnTo>
                  <a:lnTo>
                    <a:pt x="596" y="340"/>
                  </a:lnTo>
                  <a:lnTo>
                    <a:pt x="624" y="340"/>
                  </a:lnTo>
                  <a:lnTo>
                    <a:pt x="624" y="425"/>
                  </a:lnTo>
                  <a:lnTo>
                    <a:pt x="681" y="482"/>
                  </a:lnTo>
                  <a:lnTo>
                    <a:pt x="737" y="425"/>
                  </a:lnTo>
                  <a:lnTo>
                    <a:pt x="794" y="48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82" name="Freeform 322"/>
            <p:cNvSpPr>
              <a:spLocks/>
            </p:cNvSpPr>
            <p:nvPr/>
          </p:nvSpPr>
          <p:spPr bwMode="auto">
            <a:xfrm>
              <a:off x="2485" y="1169"/>
              <a:ext cx="908" cy="793"/>
            </a:xfrm>
            <a:custGeom>
              <a:avLst/>
              <a:gdLst>
                <a:gd name="T0" fmla="*/ 908 w 908"/>
                <a:gd name="T1" fmla="*/ 425 h 793"/>
                <a:gd name="T2" fmla="*/ 851 w 908"/>
                <a:gd name="T3" fmla="*/ 482 h 793"/>
                <a:gd name="T4" fmla="*/ 879 w 908"/>
                <a:gd name="T5" fmla="*/ 538 h 793"/>
                <a:gd name="T6" fmla="*/ 822 w 908"/>
                <a:gd name="T7" fmla="*/ 538 h 793"/>
                <a:gd name="T8" fmla="*/ 822 w 908"/>
                <a:gd name="T9" fmla="*/ 567 h 793"/>
                <a:gd name="T10" fmla="*/ 766 w 908"/>
                <a:gd name="T11" fmla="*/ 567 h 793"/>
                <a:gd name="T12" fmla="*/ 737 w 908"/>
                <a:gd name="T13" fmla="*/ 510 h 793"/>
                <a:gd name="T14" fmla="*/ 652 w 908"/>
                <a:gd name="T15" fmla="*/ 510 h 793"/>
                <a:gd name="T16" fmla="*/ 567 w 908"/>
                <a:gd name="T17" fmla="*/ 482 h 793"/>
                <a:gd name="T18" fmla="*/ 539 w 908"/>
                <a:gd name="T19" fmla="*/ 482 h 793"/>
                <a:gd name="T20" fmla="*/ 539 w 908"/>
                <a:gd name="T21" fmla="*/ 538 h 793"/>
                <a:gd name="T22" fmla="*/ 482 w 908"/>
                <a:gd name="T23" fmla="*/ 538 h 793"/>
                <a:gd name="T24" fmla="*/ 482 w 908"/>
                <a:gd name="T25" fmla="*/ 510 h 793"/>
                <a:gd name="T26" fmla="*/ 454 w 908"/>
                <a:gd name="T27" fmla="*/ 510 h 793"/>
                <a:gd name="T28" fmla="*/ 397 w 908"/>
                <a:gd name="T29" fmla="*/ 623 h 793"/>
                <a:gd name="T30" fmla="*/ 426 w 908"/>
                <a:gd name="T31" fmla="*/ 652 h 793"/>
                <a:gd name="T32" fmla="*/ 397 w 908"/>
                <a:gd name="T33" fmla="*/ 680 h 793"/>
                <a:gd name="T34" fmla="*/ 397 w 908"/>
                <a:gd name="T35" fmla="*/ 765 h 793"/>
                <a:gd name="T36" fmla="*/ 369 w 908"/>
                <a:gd name="T37" fmla="*/ 793 h 793"/>
                <a:gd name="T38" fmla="*/ 369 w 908"/>
                <a:gd name="T39" fmla="*/ 737 h 793"/>
                <a:gd name="T40" fmla="*/ 256 w 908"/>
                <a:gd name="T41" fmla="*/ 708 h 793"/>
                <a:gd name="T42" fmla="*/ 199 w 908"/>
                <a:gd name="T43" fmla="*/ 652 h 793"/>
                <a:gd name="T44" fmla="*/ 199 w 908"/>
                <a:gd name="T45" fmla="*/ 453 h 793"/>
                <a:gd name="T46" fmla="*/ 170 w 908"/>
                <a:gd name="T47" fmla="*/ 453 h 793"/>
                <a:gd name="T48" fmla="*/ 114 w 908"/>
                <a:gd name="T49" fmla="*/ 397 h 793"/>
                <a:gd name="T50" fmla="*/ 29 w 908"/>
                <a:gd name="T51" fmla="*/ 368 h 793"/>
                <a:gd name="T52" fmla="*/ 0 w 908"/>
                <a:gd name="T53" fmla="*/ 312 h 793"/>
                <a:gd name="T54" fmla="*/ 29 w 908"/>
                <a:gd name="T55" fmla="*/ 312 h 793"/>
                <a:gd name="T56" fmla="*/ 0 w 908"/>
                <a:gd name="T57" fmla="*/ 226 h 793"/>
                <a:gd name="T58" fmla="*/ 29 w 908"/>
                <a:gd name="T59" fmla="*/ 226 h 793"/>
                <a:gd name="T60" fmla="*/ 57 w 908"/>
                <a:gd name="T61" fmla="*/ 170 h 793"/>
                <a:gd name="T62" fmla="*/ 85 w 908"/>
                <a:gd name="T63" fmla="*/ 170 h 793"/>
                <a:gd name="T64" fmla="*/ 170 w 908"/>
                <a:gd name="T65" fmla="*/ 141 h 793"/>
                <a:gd name="T66" fmla="*/ 227 w 908"/>
                <a:gd name="T67" fmla="*/ 141 h 793"/>
                <a:gd name="T68" fmla="*/ 227 w 908"/>
                <a:gd name="T69" fmla="*/ 85 h 793"/>
                <a:gd name="T70" fmla="*/ 284 w 908"/>
                <a:gd name="T71" fmla="*/ 56 h 793"/>
                <a:gd name="T72" fmla="*/ 312 w 908"/>
                <a:gd name="T73" fmla="*/ 56 h 793"/>
                <a:gd name="T74" fmla="*/ 341 w 908"/>
                <a:gd name="T75" fmla="*/ 113 h 793"/>
                <a:gd name="T76" fmla="*/ 369 w 908"/>
                <a:gd name="T77" fmla="*/ 85 h 793"/>
                <a:gd name="T78" fmla="*/ 369 w 908"/>
                <a:gd name="T79" fmla="*/ 28 h 793"/>
                <a:gd name="T80" fmla="*/ 454 w 908"/>
                <a:gd name="T81" fmla="*/ 0 h 793"/>
                <a:gd name="T82" fmla="*/ 482 w 908"/>
                <a:gd name="T83" fmla="*/ 113 h 793"/>
                <a:gd name="T84" fmla="*/ 596 w 908"/>
                <a:gd name="T85" fmla="*/ 56 h 793"/>
                <a:gd name="T86" fmla="*/ 624 w 908"/>
                <a:gd name="T87" fmla="*/ 85 h 793"/>
                <a:gd name="T88" fmla="*/ 596 w 908"/>
                <a:gd name="T89" fmla="*/ 113 h 793"/>
                <a:gd name="T90" fmla="*/ 596 w 908"/>
                <a:gd name="T91" fmla="*/ 141 h 793"/>
                <a:gd name="T92" fmla="*/ 652 w 908"/>
                <a:gd name="T93" fmla="*/ 170 h 793"/>
                <a:gd name="T94" fmla="*/ 681 w 908"/>
                <a:gd name="T95" fmla="*/ 226 h 793"/>
                <a:gd name="T96" fmla="*/ 709 w 908"/>
                <a:gd name="T97" fmla="*/ 255 h 793"/>
                <a:gd name="T98" fmla="*/ 737 w 908"/>
                <a:gd name="T99" fmla="*/ 283 h 793"/>
                <a:gd name="T100" fmla="*/ 794 w 908"/>
                <a:gd name="T101" fmla="*/ 283 h 793"/>
                <a:gd name="T102" fmla="*/ 822 w 908"/>
                <a:gd name="T103" fmla="*/ 312 h 793"/>
                <a:gd name="T104" fmla="*/ 879 w 908"/>
                <a:gd name="T105" fmla="*/ 312 h 793"/>
                <a:gd name="T106" fmla="*/ 908 w 908"/>
                <a:gd name="T107" fmla="*/ 340 h 793"/>
                <a:gd name="T108" fmla="*/ 879 w 908"/>
                <a:gd name="T109" fmla="*/ 397 h 793"/>
                <a:gd name="T110" fmla="*/ 908 w 908"/>
                <a:gd name="T111" fmla="*/ 425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08" h="793">
                  <a:moveTo>
                    <a:pt x="908" y="425"/>
                  </a:moveTo>
                  <a:lnTo>
                    <a:pt x="851" y="482"/>
                  </a:lnTo>
                  <a:lnTo>
                    <a:pt x="879" y="538"/>
                  </a:lnTo>
                  <a:lnTo>
                    <a:pt x="822" y="538"/>
                  </a:lnTo>
                  <a:lnTo>
                    <a:pt x="822" y="567"/>
                  </a:lnTo>
                  <a:lnTo>
                    <a:pt x="766" y="567"/>
                  </a:lnTo>
                  <a:lnTo>
                    <a:pt x="737" y="510"/>
                  </a:lnTo>
                  <a:lnTo>
                    <a:pt x="652" y="510"/>
                  </a:lnTo>
                  <a:lnTo>
                    <a:pt x="567" y="482"/>
                  </a:lnTo>
                  <a:lnTo>
                    <a:pt x="539" y="482"/>
                  </a:lnTo>
                  <a:lnTo>
                    <a:pt x="539" y="538"/>
                  </a:lnTo>
                  <a:lnTo>
                    <a:pt x="482" y="538"/>
                  </a:lnTo>
                  <a:lnTo>
                    <a:pt x="482" y="510"/>
                  </a:lnTo>
                  <a:lnTo>
                    <a:pt x="454" y="510"/>
                  </a:lnTo>
                  <a:lnTo>
                    <a:pt x="397" y="623"/>
                  </a:lnTo>
                  <a:lnTo>
                    <a:pt x="426" y="652"/>
                  </a:lnTo>
                  <a:lnTo>
                    <a:pt x="397" y="680"/>
                  </a:lnTo>
                  <a:lnTo>
                    <a:pt x="397" y="765"/>
                  </a:lnTo>
                  <a:lnTo>
                    <a:pt x="369" y="793"/>
                  </a:lnTo>
                  <a:lnTo>
                    <a:pt x="369" y="737"/>
                  </a:lnTo>
                  <a:lnTo>
                    <a:pt x="256" y="708"/>
                  </a:lnTo>
                  <a:lnTo>
                    <a:pt x="199" y="652"/>
                  </a:lnTo>
                  <a:lnTo>
                    <a:pt x="199" y="453"/>
                  </a:lnTo>
                  <a:lnTo>
                    <a:pt x="170" y="453"/>
                  </a:lnTo>
                  <a:lnTo>
                    <a:pt x="114" y="397"/>
                  </a:lnTo>
                  <a:lnTo>
                    <a:pt x="29" y="368"/>
                  </a:lnTo>
                  <a:lnTo>
                    <a:pt x="0" y="312"/>
                  </a:lnTo>
                  <a:lnTo>
                    <a:pt x="29" y="312"/>
                  </a:lnTo>
                  <a:lnTo>
                    <a:pt x="0" y="226"/>
                  </a:lnTo>
                  <a:lnTo>
                    <a:pt x="29" y="226"/>
                  </a:lnTo>
                  <a:lnTo>
                    <a:pt x="57" y="170"/>
                  </a:lnTo>
                  <a:lnTo>
                    <a:pt x="85" y="170"/>
                  </a:lnTo>
                  <a:lnTo>
                    <a:pt x="170" y="141"/>
                  </a:lnTo>
                  <a:lnTo>
                    <a:pt x="227" y="141"/>
                  </a:lnTo>
                  <a:lnTo>
                    <a:pt x="227" y="85"/>
                  </a:lnTo>
                  <a:lnTo>
                    <a:pt x="284" y="56"/>
                  </a:lnTo>
                  <a:lnTo>
                    <a:pt x="312" y="56"/>
                  </a:lnTo>
                  <a:lnTo>
                    <a:pt x="341" y="113"/>
                  </a:lnTo>
                  <a:lnTo>
                    <a:pt x="369" y="85"/>
                  </a:lnTo>
                  <a:lnTo>
                    <a:pt x="369" y="28"/>
                  </a:lnTo>
                  <a:lnTo>
                    <a:pt x="454" y="0"/>
                  </a:lnTo>
                  <a:lnTo>
                    <a:pt x="482" y="113"/>
                  </a:lnTo>
                  <a:lnTo>
                    <a:pt x="596" y="56"/>
                  </a:lnTo>
                  <a:lnTo>
                    <a:pt x="624" y="85"/>
                  </a:lnTo>
                  <a:lnTo>
                    <a:pt x="596" y="113"/>
                  </a:lnTo>
                  <a:lnTo>
                    <a:pt x="596" y="141"/>
                  </a:lnTo>
                  <a:lnTo>
                    <a:pt x="652" y="170"/>
                  </a:lnTo>
                  <a:lnTo>
                    <a:pt x="681" y="226"/>
                  </a:lnTo>
                  <a:lnTo>
                    <a:pt x="709" y="255"/>
                  </a:lnTo>
                  <a:lnTo>
                    <a:pt x="737" y="283"/>
                  </a:lnTo>
                  <a:lnTo>
                    <a:pt x="794" y="283"/>
                  </a:lnTo>
                  <a:lnTo>
                    <a:pt x="822" y="312"/>
                  </a:lnTo>
                  <a:lnTo>
                    <a:pt x="879" y="312"/>
                  </a:lnTo>
                  <a:lnTo>
                    <a:pt x="908" y="340"/>
                  </a:lnTo>
                  <a:lnTo>
                    <a:pt x="879" y="397"/>
                  </a:lnTo>
                  <a:lnTo>
                    <a:pt x="908" y="425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83" name="Freeform 323"/>
            <p:cNvSpPr>
              <a:spLocks/>
            </p:cNvSpPr>
            <p:nvPr/>
          </p:nvSpPr>
          <p:spPr bwMode="auto">
            <a:xfrm>
              <a:off x="2117" y="658"/>
              <a:ext cx="907" cy="737"/>
            </a:xfrm>
            <a:custGeom>
              <a:avLst/>
              <a:gdLst>
                <a:gd name="T0" fmla="*/ 822 w 907"/>
                <a:gd name="T1" fmla="*/ 511 h 737"/>
                <a:gd name="T2" fmla="*/ 737 w 907"/>
                <a:gd name="T3" fmla="*/ 539 h 737"/>
                <a:gd name="T4" fmla="*/ 737 w 907"/>
                <a:gd name="T5" fmla="*/ 596 h 737"/>
                <a:gd name="T6" fmla="*/ 709 w 907"/>
                <a:gd name="T7" fmla="*/ 624 h 737"/>
                <a:gd name="T8" fmla="*/ 680 w 907"/>
                <a:gd name="T9" fmla="*/ 567 h 737"/>
                <a:gd name="T10" fmla="*/ 652 w 907"/>
                <a:gd name="T11" fmla="*/ 567 h 737"/>
                <a:gd name="T12" fmla="*/ 595 w 907"/>
                <a:gd name="T13" fmla="*/ 596 h 737"/>
                <a:gd name="T14" fmla="*/ 595 w 907"/>
                <a:gd name="T15" fmla="*/ 652 h 737"/>
                <a:gd name="T16" fmla="*/ 538 w 907"/>
                <a:gd name="T17" fmla="*/ 652 h 737"/>
                <a:gd name="T18" fmla="*/ 453 w 907"/>
                <a:gd name="T19" fmla="*/ 681 h 737"/>
                <a:gd name="T20" fmla="*/ 425 w 907"/>
                <a:gd name="T21" fmla="*/ 681 h 737"/>
                <a:gd name="T22" fmla="*/ 397 w 907"/>
                <a:gd name="T23" fmla="*/ 737 h 737"/>
                <a:gd name="T24" fmla="*/ 368 w 907"/>
                <a:gd name="T25" fmla="*/ 737 h 737"/>
                <a:gd name="T26" fmla="*/ 283 w 907"/>
                <a:gd name="T27" fmla="*/ 709 h 737"/>
                <a:gd name="T28" fmla="*/ 142 w 907"/>
                <a:gd name="T29" fmla="*/ 567 h 737"/>
                <a:gd name="T30" fmla="*/ 57 w 907"/>
                <a:gd name="T31" fmla="*/ 539 h 737"/>
                <a:gd name="T32" fmla="*/ 85 w 907"/>
                <a:gd name="T33" fmla="*/ 454 h 737"/>
                <a:gd name="T34" fmla="*/ 85 w 907"/>
                <a:gd name="T35" fmla="*/ 397 h 737"/>
                <a:gd name="T36" fmla="*/ 28 w 907"/>
                <a:gd name="T37" fmla="*/ 369 h 737"/>
                <a:gd name="T38" fmla="*/ 28 w 907"/>
                <a:gd name="T39" fmla="*/ 312 h 737"/>
                <a:gd name="T40" fmla="*/ 0 w 907"/>
                <a:gd name="T41" fmla="*/ 256 h 737"/>
                <a:gd name="T42" fmla="*/ 28 w 907"/>
                <a:gd name="T43" fmla="*/ 199 h 737"/>
                <a:gd name="T44" fmla="*/ 28 w 907"/>
                <a:gd name="T45" fmla="*/ 142 h 737"/>
                <a:gd name="T46" fmla="*/ 113 w 907"/>
                <a:gd name="T47" fmla="*/ 170 h 737"/>
                <a:gd name="T48" fmla="*/ 198 w 907"/>
                <a:gd name="T49" fmla="*/ 227 h 737"/>
                <a:gd name="T50" fmla="*/ 283 w 907"/>
                <a:gd name="T51" fmla="*/ 227 h 737"/>
                <a:gd name="T52" fmla="*/ 425 w 907"/>
                <a:gd name="T53" fmla="*/ 85 h 737"/>
                <a:gd name="T54" fmla="*/ 425 w 907"/>
                <a:gd name="T55" fmla="*/ 0 h 737"/>
                <a:gd name="T56" fmla="*/ 538 w 907"/>
                <a:gd name="T57" fmla="*/ 85 h 737"/>
                <a:gd name="T58" fmla="*/ 567 w 907"/>
                <a:gd name="T59" fmla="*/ 170 h 737"/>
                <a:gd name="T60" fmla="*/ 652 w 907"/>
                <a:gd name="T61" fmla="*/ 199 h 737"/>
                <a:gd name="T62" fmla="*/ 794 w 907"/>
                <a:gd name="T63" fmla="*/ 170 h 737"/>
                <a:gd name="T64" fmla="*/ 822 w 907"/>
                <a:gd name="T65" fmla="*/ 227 h 737"/>
                <a:gd name="T66" fmla="*/ 850 w 907"/>
                <a:gd name="T67" fmla="*/ 227 h 737"/>
                <a:gd name="T68" fmla="*/ 879 w 907"/>
                <a:gd name="T69" fmla="*/ 284 h 737"/>
                <a:gd name="T70" fmla="*/ 879 w 907"/>
                <a:gd name="T71" fmla="*/ 312 h 737"/>
                <a:gd name="T72" fmla="*/ 907 w 907"/>
                <a:gd name="T73" fmla="*/ 369 h 737"/>
                <a:gd name="T74" fmla="*/ 850 w 907"/>
                <a:gd name="T75" fmla="*/ 454 h 737"/>
                <a:gd name="T76" fmla="*/ 822 w 907"/>
                <a:gd name="T77" fmla="*/ 511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07" h="737">
                  <a:moveTo>
                    <a:pt x="822" y="511"/>
                  </a:moveTo>
                  <a:lnTo>
                    <a:pt x="737" y="539"/>
                  </a:lnTo>
                  <a:lnTo>
                    <a:pt x="737" y="596"/>
                  </a:lnTo>
                  <a:lnTo>
                    <a:pt x="709" y="624"/>
                  </a:lnTo>
                  <a:lnTo>
                    <a:pt x="680" y="567"/>
                  </a:lnTo>
                  <a:lnTo>
                    <a:pt x="652" y="567"/>
                  </a:lnTo>
                  <a:lnTo>
                    <a:pt x="595" y="596"/>
                  </a:lnTo>
                  <a:lnTo>
                    <a:pt x="595" y="652"/>
                  </a:lnTo>
                  <a:lnTo>
                    <a:pt x="538" y="652"/>
                  </a:lnTo>
                  <a:lnTo>
                    <a:pt x="453" y="681"/>
                  </a:lnTo>
                  <a:lnTo>
                    <a:pt x="425" y="681"/>
                  </a:lnTo>
                  <a:lnTo>
                    <a:pt x="397" y="737"/>
                  </a:lnTo>
                  <a:lnTo>
                    <a:pt x="368" y="737"/>
                  </a:lnTo>
                  <a:lnTo>
                    <a:pt x="283" y="709"/>
                  </a:lnTo>
                  <a:lnTo>
                    <a:pt x="142" y="567"/>
                  </a:lnTo>
                  <a:lnTo>
                    <a:pt x="57" y="539"/>
                  </a:lnTo>
                  <a:lnTo>
                    <a:pt x="85" y="454"/>
                  </a:lnTo>
                  <a:lnTo>
                    <a:pt x="85" y="397"/>
                  </a:lnTo>
                  <a:lnTo>
                    <a:pt x="28" y="369"/>
                  </a:lnTo>
                  <a:lnTo>
                    <a:pt x="28" y="312"/>
                  </a:lnTo>
                  <a:lnTo>
                    <a:pt x="0" y="256"/>
                  </a:lnTo>
                  <a:lnTo>
                    <a:pt x="28" y="199"/>
                  </a:lnTo>
                  <a:lnTo>
                    <a:pt x="28" y="142"/>
                  </a:lnTo>
                  <a:lnTo>
                    <a:pt x="113" y="170"/>
                  </a:lnTo>
                  <a:lnTo>
                    <a:pt x="198" y="227"/>
                  </a:lnTo>
                  <a:lnTo>
                    <a:pt x="283" y="227"/>
                  </a:lnTo>
                  <a:lnTo>
                    <a:pt x="425" y="85"/>
                  </a:lnTo>
                  <a:lnTo>
                    <a:pt x="425" y="0"/>
                  </a:lnTo>
                  <a:lnTo>
                    <a:pt x="538" y="85"/>
                  </a:lnTo>
                  <a:lnTo>
                    <a:pt x="567" y="170"/>
                  </a:lnTo>
                  <a:lnTo>
                    <a:pt x="652" y="199"/>
                  </a:lnTo>
                  <a:lnTo>
                    <a:pt x="794" y="170"/>
                  </a:lnTo>
                  <a:lnTo>
                    <a:pt x="822" y="227"/>
                  </a:lnTo>
                  <a:lnTo>
                    <a:pt x="850" y="227"/>
                  </a:lnTo>
                  <a:lnTo>
                    <a:pt x="879" y="284"/>
                  </a:lnTo>
                  <a:lnTo>
                    <a:pt x="879" y="312"/>
                  </a:lnTo>
                  <a:lnTo>
                    <a:pt x="907" y="369"/>
                  </a:lnTo>
                  <a:lnTo>
                    <a:pt x="850" y="454"/>
                  </a:lnTo>
                  <a:lnTo>
                    <a:pt x="822" y="511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84" name="Freeform 324"/>
            <p:cNvSpPr>
              <a:spLocks/>
            </p:cNvSpPr>
            <p:nvPr/>
          </p:nvSpPr>
          <p:spPr bwMode="auto">
            <a:xfrm>
              <a:off x="2911" y="602"/>
              <a:ext cx="793" cy="907"/>
            </a:xfrm>
            <a:custGeom>
              <a:avLst/>
              <a:gdLst>
                <a:gd name="T0" fmla="*/ 482 w 793"/>
                <a:gd name="T1" fmla="*/ 907 h 907"/>
                <a:gd name="T2" fmla="*/ 453 w 793"/>
                <a:gd name="T3" fmla="*/ 879 h 907"/>
                <a:gd name="T4" fmla="*/ 396 w 793"/>
                <a:gd name="T5" fmla="*/ 879 h 907"/>
                <a:gd name="T6" fmla="*/ 368 w 793"/>
                <a:gd name="T7" fmla="*/ 850 h 907"/>
                <a:gd name="T8" fmla="*/ 311 w 793"/>
                <a:gd name="T9" fmla="*/ 850 h 907"/>
                <a:gd name="T10" fmla="*/ 255 w 793"/>
                <a:gd name="T11" fmla="*/ 793 h 907"/>
                <a:gd name="T12" fmla="*/ 226 w 793"/>
                <a:gd name="T13" fmla="*/ 737 h 907"/>
                <a:gd name="T14" fmla="*/ 170 w 793"/>
                <a:gd name="T15" fmla="*/ 708 h 907"/>
                <a:gd name="T16" fmla="*/ 170 w 793"/>
                <a:gd name="T17" fmla="*/ 680 h 907"/>
                <a:gd name="T18" fmla="*/ 198 w 793"/>
                <a:gd name="T19" fmla="*/ 652 h 907"/>
                <a:gd name="T20" fmla="*/ 170 w 793"/>
                <a:gd name="T21" fmla="*/ 623 h 907"/>
                <a:gd name="T22" fmla="*/ 56 w 793"/>
                <a:gd name="T23" fmla="*/ 680 h 907"/>
                <a:gd name="T24" fmla="*/ 28 w 793"/>
                <a:gd name="T25" fmla="*/ 567 h 907"/>
                <a:gd name="T26" fmla="*/ 56 w 793"/>
                <a:gd name="T27" fmla="*/ 510 h 907"/>
                <a:gd name="T28" fmla="*/ 113 w 793"/>
                <a:gd name="T29" fmla="*/ 425 h 907"/>
                <a:gd name="T30" fmla="*/ 85 w 793"/>
                <a:gd name="T31" fmla="*/ 368 h 907"/>
                <a:gd name="T32" fmla="*/ 85 w 793"/>
                <a:gd name="T33" fmla="*/ 340 h 907"/>
                <a:gd name="T34" fmla="*/ 56 w 793"/>
                <a:gd name="T35" fmla="*/ 283 h 907"/>
                <a:gd name="T36" fmla="*/ 28 w 793"/>
                <a:gd name="T37" fmla="*/ 283 h 907"/>
                <a:gd name="T38" fmla="*/ 0 w 793"/>
                <a:gd name="T39" fmla="*/ 226 h 907"/>
                <a:gd name="T40" fmla="*/ 0 w 793"/>
                <a:gd name="T41" fmla="*/ 170 h 907"/>
                <a:gd name="T42" fmla="*/ 56 w 793"/>
                <a:gd name="T43" fmla="*/ 198 h 907"/>
                <a:gd name="T44" fmla="*/ 85 w 793"/>
                <a:gd name="T45" fmla="*/ 170 h 907"/>
                <a:gd name="T46" fmla="*/ 141 w 793"/>
                <a:gd name="T47" fmla="*/ 198 h 907"/>
                <a:gd name="T48" fmla="*/ 198 w 793"/>
                <a:gd name="T49" fmla="*/ 198 h 907"/>
                <a:gd name="T50" fmla="*/ 198 w 793"/>
                <a:gd name="T51" fmla="*/ 141 h 907"/>
                <a:gd name="T52" fmla="*/ 311 w 793"/>
                <a:gd name="T53" fmla="*/ 113 h 907"/>
                <a:gd name="T54" fmla="*/ 368 w 793"/>
                <a:gd name="T55" fmla="*/ 28 h 907"/>
                <a:gd name="T56" fmla="*/ 368 w 793"/>
                <a:gd name="T57" fmla="*/ 0 h 907"/>
                <a:gd name="T58" fmla="*/ 425 w 793"/>
                <a:gd name="T59" fmla="*/ 0 h 907"/>
                <a:gd name="T60" fmla="*/ 453 w 793"/>
                <a:gd name="T61" fmla="*/ 85 h 907"/>
                <a:gd name="T62" fmla="*/ 567 w 793"/>
                <a:gd name="T63" fmla="*/ 113 h 907"/>
                <a:gd name="T64" fmla="*/ 567 w 793"/>
                <a:gd name="T65" fmla="*/ 170 h 907"/>
                <a:gd name="T66" fmla="*/ 680 w 793"/>
                <a:gd name="T67" fmla="*/ 255 h 907"/>
                <a:gd name="T68" fmla="*/ 793 w 793"/>
                <a:gd name="T69" fmla="*/ 312 h 907"/>
                <a:gd name="T70" fmla="*/ 765 w 793"/>
                <a:gd name="T71" fmla="*/ 397 h 907"/>
                <a:gd name="T72" fmla="*/ 708 w 793"/>
                <a:gd name="T73" fmla="*/ 397 h 907"/>
                <a:gd name="T74" fmla="*/ 737 w 793"/>
                <a:gd name="T75" fmla="*/ 482 h 907"/>
                <a:gd name="T76" fmla="*/ 708 w 793"/>
                <a:gd name="T77" fmla="*/ 623 h 907"/>
                <a:gd name="T78" fmla="*/ 737 w 793"/>
                <a:gd name="T79" fmla="*/ 652 h 907"/>
                <a:gd name="T80" fmla="*/ 708 w 793"/>
                <a:gd name="T81" fmla="*/ 708 h 907"/>
                <a:gd name="T82" fmla="*/ 680 w 793"/>
                <a:gd name="T83" fmla="*/ 708 h 907"/>
                <a:gd name="T84" fmla="*/ 595 w 793"/>
                <a:gd name="T85" fmla="*/ 822 h 907"/>
                <a:gd name="T86" fmla="*/ 567 w 793"/>
                <a:gd name="T87" fmla="*/ 907 h 907"/>
                <a:gd name="T88" fmla="*/ 482 w 793"/>
                <a:gd name="T89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93" h="907">
                  <a:moveTo>
                    <a:pt x="482" y="907"/>
                  </a:moveTo>
                  <a:lnTo>
                    <a:pt x="453" y="879"/>
                  </a:lnTo>
                  <a:lnTo>
                    <a:pt x="396" y="879"/>
                  </a:lnTo>
                  <a:lnTo>
                    <a:pt x="368" y="850"/>
                  </a:lnTo>
                  <a:lnTo>
                    <a:pt x="311" y="850"/>
                  </a:lnTo>
                  <a:lnTo>
                    <a:pt x="255" y="793"/>
                  </a:lnTo>
                  <a:lnTo>
                    <a:pt x="226" y="737"/>
                  </a:lnTo>
                  <a:lnTo>
                    <a:pt x="170" y="708"/>
                  </a:lnTo>
                  <a:lnTo>
                    <a:pt x="170" y="680"/>
                  </a:lnTo>
                  <a:lnTo>
                    <a:pt x="198" y="652"/>
                  </a:lnTo>
                  <a:lnTo>
                    <a:pt x="170" y="623"/>
                  </a:lnTo>
                  <a:lnTo>
                    <a:pt x="56" y="680"/>
                  </a:lnTo>
                  <a:lnTo>
                    <a:pt x="28" y="567"/>
                  </a:lnTo>
                  <a:lnTo>
                    <a:pt x="56" y="510"/>
                  </a:lnTo>
                  <a:lnTo>
                    <a:pt x="113" y="425"/>
                  </a:lnTo>
                  <a:lnTo>
                    <a:pt x="85" y="368"/>
                  </a:lnTo>
                  <a:lnTo>
                    <a:pt x="85" y="340"/>
                  </a:lnTo>
                  <a:lnTo>
                    <a:pt x="56" y="283"/>
                  </a:lnTo>
                  <a:lnTo>
                    <a:pt x="28" y="283"/>
                  </a:lnTo>
                  <a:lnTo>
                    <a:pt x="0" y="226"/>
                  </a:lnTo>
                  <a:lnTo>
                    <a:pt x="0" y="170"/>
                  </a:lnTo>
                  <a:lnTo>
                    <a:pt x="56" y="198"/>
                  </a:lnTo>
                  <a:lnTo>
                    <a:pt x="85" y="170"/>
                  </a:lnTo>
                  <a:lnTo>
                    <a:pt x="141" y="198"/>
                  </a:lnTo>
                  <a:lnTo>
                    <a:pt x="198" y="198"/>
                  </a:lnTo>
                  <a:lnTo>
                    <a:pt x="198" y="141"/>
                  </a:lnTo>
                  <a:lnTo>
                    <a:pt x="311" y="113"/>
                  </a:lnTo>
                  <a:lnTo>
                    <a:pt x="368" y="28"/>
                  </a:lnTo>
                  <a:lnTo>
                    <a:pt x="368" y="0"/>
                  </a:lnTo>
                  <a:lnTo>
                    <a:pt x="425" y="0"/>
                  </a:lnTo>
                  <a:lnTo>
                    <a:pt x="453" y="85"/>
                  </a:lnTo>
                  <a:lnTo>
                    <a:pt x="567" y="113"/>
                  </a:lnTo>
                  <a:lnTo>
                    <a:pt x="567" y="170"/>
                  </a:lnTo>
                  <a:lnTo>
                    <a:pt x="680" y="255"/>
                  </a:lnTo>
                  <a:lnTo>
                    <a:pt x="793" y="312"/>
                  </a:lnTo>
                  <a:lnTo>
                    <a:pt x="765" y="397"/>
                  </a:lnTo>
                  <a:lnTo>
                    <a:pt x="708" y="397"/>
                  </a:lnTo>
                  <a:lnTo>
                    <a:pt x="737" y="482"/>
                  </a:lnTo>
                  <a:lnTo>
                    <a:pt x="708" y="623"/>
                  </a:lnTo>
                  <a:lnTo>
                    <a:pt x="737" y="652"/>
                  </a:lnTo>
                  <a:lnTo>
                    <a:pt x="708" y="708"/>
                  </a:lnTo>
                  <a:lnTo>
                    <a:pt x="680" y="708"/>
                  </a:lnTo>
                  <a:lnTo>
                    <a:pt x="595" y="822"/>
                  </a:lnTo>
                  <a:lnTo>
                    <a:pt x="567" y="907"/>
                  </a:lnTo>
                  <a:lnTo>
                    <a:pt x="482" y="90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85" name="Freeform 325"/>
            <p:cNvSpPr>
              <a:spLocks/>
            </p:cNvSpPr>
            <p:nvPr/>
          </p:nvSpPr>
          <p:spPr bwMode="auto">
            <a:xfrm>
              <a:off x="3364" y="1084"/>
              <a:ext cx="624" cy="567"/>
            </a:xfrm>
            <a:custGeom>
              <a:avLst/>
              <a:gdLst>
                <a:gd name="T0" fmla="*/ 624 w 624"/>
                <a:gd name="T1" fmla="*/ 425 h 567"/>
                <a:gd name="T2" fmla="*/ 340 w 624"/>
                <a:gd name="T3" fmla="*/ 567 h 567"/>
                <a:gd name="T4" fmla="*/ 284 w 624"/>
                <a:gd name="T5" fmla="*/ 510 h 567"/>
                <a:gd name="T6" fmla="*/ 170 w 624"/>
                <a:gd name="T7" fmla="*/ 482 h 567"/>
                <a:gd name="T8" fmla="*/ 142 w 624"/>
                <a:gd name="T9" fmla="*/ 510 h 567"/>
                <a:gd name="T10" fmla="*/ 57 w 624"/>
                <a:gd name="T11" fmla="*/ 482 h 567"/>
                <a:gd name="T12" fmla="*/ 57 w 624"/>
                <a:gd name="T13" fmla="*/ 538 h 567"/>
                <a:gd name="T14" fmla="*/ 29 w 624"/>
                <a:gd name="T15" fmla="*/ 510 h 567"/>
                <a:gd name="T16" fmla="*/ 0 w 624"/>
                <a:gd name="T17" fmla="*/ 482 h 567"/>
                <a:gd name="T18" fmla="*/ 29 w 624"/>
                <a:gd name="T19" fmla="*/ 425 h 567"/>
                <a:gd name="T20" fmla="*/ 114 w 624"/>
                <a:gd name="T21" fmla="*/ 425 h 567"/>
                <a:gd name="T22" fmla="*/ 142 w 624"/>
                <a:gd name="T23" fmla="*/ 340 h 567"/>
                <a:gd name="T24" fmla="*/ 227 w 624"/>
                <a:gd name="T25" fmla="*/ 226 h 567"/>
                <a:gd name="T26" fmla="*/ 255 w 624"/>
                <a:gd name="T27" fmla="*/ 226 h 567"/>
                <a:gd name="T28" fmla="*/ 284 w 624"/>
                <a:gd name="T29" fmla="*/ 170 h 567"/>
                <a:gd name="T30" fmla="*/ 255 w 624"/>
                <a:gd name="T31" fmla="*/ 141 h 567"/>
                <a:gd name="T32" fmla="*/ 284 w 624"/>
                <a:gd name="T33" fmla="*/ 0 h 567"/>
                <a:gd name="T34" fmla="*/ 340 w 624"/>
                <a:gd name="T35" fmla="*/ 0 h 567"/>
                <a:gd name="T36" fmla="*/ 425 w 624"/>
                <a:gd name="T37" fmla="*/ 28 h 567"/>
                <a:gd name="T38" fmla="*/ 425 w 624"/>
                <a:gd name="T39" fmla="*/ 85 h 567"/>
                <a:gd name="T40" fmla="*/ 510 w 624"/>
                <a:gd name="T41" fmla="*/ 141 h 567"/>
                <a:gd name="T42" fmla="*/ 539 w 624"/>
                <a:gd name="T43" fmla="*/ 283 h 567"/>
                <a:gd name="T44" fmla="*/ 567 w 624"/>
                <a:gd name="T45" fmla="*/ 311 h 567"/>
                <a:gd name="T46" fmla="*/ 567 w 624"/>
                <a:gd name="T47" fmla="*/ 340 h 567"/>
                <a:gd name="T48" fmla="*/ 567 w 624"/>
                <a:gd name="T49" fmla="*/ 368 h 567"/>
                <a:gd name="T50" fmla="*/ 624 w 624"/>
                <a:gd name="T51" fmla="*/ 425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4" h="567">
                  <a:moveTo>
                    <a:pt x="624" y="425"/>
                  </a:moveTo>
                  <a:lnTo>
                    <a:pt x="340" y="567"/>
                  </a:lnTo>
                  <a:lnTo>
                    <a:pt x="284" y="510"/>
                  </a:lnTo>
                  <a:lnTo>
                    <a:pt x="170" y="482"/>
                  </a:lnTo>
                  <a:lnTo>
                    <a:pt x="142" y="510"/>
                  </a:lnTo>
                  <a:lnTo>
                    <a:pt x="57" y="482"/>
                  </a:lnTo>
                  <a:lnTo>
                    <a:pt x="57" y="538"/>
                  </a:lnTo>
                  <a:lnTo>
                    <a:pt x="29" y="510"/>
                  </a:lnTo>
                  <a:lnTo>
                    <a:pt x="0" y="482"/>
                  </a:lnTo>
                  <a:lnTo>
                    <a:pt x="29" y="425"/>
                  </a:lnTo>
                  <a:lnTo>
                    <a:pt x="114" y="425"/>
                  </a:lnTo>
                  <a:lnTo>
                    <a:pt x="142" y="340"/>
                  </a:lnTo>
                  <a:lnTo>
                    <a:pt x="227" y="226"/>
                  </a:lnTo>
                  <a:lnTo>
                    <a:pt x="255" y="226"/>
                  </a:lnTo>
                  <a:lnTo>
                    <a:pt x="284" y="170"/>
                  </a:lnTo>
                  <a:lnTo>
                    <a:pt x="255" y="141"/>
                  </a:lnTo>
                  <a:lnTo>
                    <a:pt x="284" y="0"/>
                  </a:lnTo>
                  <a:lnTo>
                    <a:pt x="340" y="0"/>
                  </a:lnTo>
                  <a:lnTo>
                    <a:pt x="425" y="28"/>
                  </a:lnTo>
                  <a:lnTo>
                    <a:pt x="425" y="85"/>
                  </a:lnTo>
                  <a:lnTo>
                    <a:pt x="510" y="141"/>
                  </a:lnTo>
                  <a:lnTo>
                    <a:pt x="539" y="283"/>
                  </a:lnTo>
                  <a:lnTo>
                    <a:pt x="567" y="311"/>
                  </a:lnTo>
                  <a:lnTo>
                    <a:pt x="567" y="340"/>
                  </a:lnTo>
                  <a:lnTo>
                    <a:pt x="567" y="368"/>
                  </a:lnTo>
                  <a:lnTo>
                    <a:pt x="624" y="425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86" name="Freeform 326"/>
            <p:cNvSpPr>
              <a:spLocks/>
            </p:cNvSpPr>
            <p:nvPr/>
          </p:nvSpPr>
          <p:spPr bwMode="auto">
            <a:xfrm>
              <a:off x="813" y="1707"/>
              <a:ext cx="397" cy="312"/>
            </a:xfrm>
            <a:custGeom>
              <a:avLst/>
              <a:gdLst>
                <a:gd name="T0" fmla="*/ 56 w 397"/>
                <a:gd name="T1" fmla="*/ 170 h 312"/>
                <a:gd name="T2" fmla="*/ 85 w 397"/>
                <a:gd name="T3" fmla="*/ 85 h 312"/>
                <a:gd name="T4" fmla="*/ 113 w 397"/>
                <a:gd name="T5" fmla="*/ 142 h 312"/>
                <a:gd name="T6" fmla="*/ 113 w 397"/>
                <a:gd name="T7" fmla="*/ 199 h 312"/>
                <a:gd name="T8" fmla="*/ 170 w 397"/>
                <a:gd name="T9" fmla="*/ 199 h 312"/>
                <a:gd name="T10" fmla="*/ 141 w 397"/>
                <a:gd name="T11" fmla="*/ 255 h 312"/>
                <a:gd name="T12" fmla="*/ 170 w 397"/>
                <a:gd name="T13" fmla="*/ 255 h 312"/>
                <a:gd name="T14" fmla="*/ 170 w 397"/>
                <a:gd name="T15" fmla="*/ 312 h 312"/>
                <a:gd name="T16" fmla="*/ 283 w 397"/>
                <a:gd name="T17" fmla="*/ 284 h 312"/>
                <a:gd name="T18" fmla="*/ 312 w 397"/>
                <a:gd name="T19" fmla="*/ 227 h 312"/>
                <a:gd name="T20" fmla="*/ 368 w 397"/>
                <a:gd name="T21" fmla="*/ 255 h 312"/>
                <a:gd name="T22" fmla="*/ 368 w 397"/>
                <a:gd name="T23" fmla="*/ 199 h 312"/>
                <a:gd name="T24" fmla="*/ 340 w 397"/>
                <a:gd name="T25" fmla="*/ 170 h 312"/>
                <a:gd name="T26" fmla="*/ 397 w 397"/>
                <a:gd name="T27" fmla="*/ 142 h 312"/>
                <a:gd name="T28" fmla="*/ 368 w 397"/>
                <a:gd name="T29" fmla="*/ 85 h 312"/>
                <a:gd name="T30" fmla="*/ 312 w 397"/>
                <a:gd name="T31" fmla="*/ 57 h 312"/>
                <a:gd name="T32" fmla="*/ 312 w 397"/>
                <a:gd name="T33" fmla="*/ 142 h 312"/>
                <a:gd name="T34" fmla="*/ 255 w 397"/>
                <a:gd name="T35" fmla="*/ 142 h 312"/>
                <a:gd name="T36" fmla="*/ 141 w 397"/>
                <a:gd name="T37" fmla="*/ 0 h 312"/>
                <a:gd name="T38" fmla="*/ 85 w 397"/>
                <a:gd name="T39" fmla="*/ 0 h 312"/>
                <a:gd name="T40" fmla="*/ 0 w 397"/>
                <a:gd name="T41" fmla="*/ 85 h 312"/>
                <a:gd name="T42" fmla="*/ 0 w 397"/>
                <a:gd name="T43" fmla="*/ 142 h 312"/>
                <a:gd name="T44" fmla="*/ 56 w 397"/>
                <a:gd name="T45" fmla="*/ 17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7" h="312">
                  <a:moveTo>
                    <a:pt x="56" y="170"/>
                  </a:moveTo>
                  <a:lnTo>
                    <a:pt x="85" y="85"/>
                  </a:lnTo>
                  <a:lnTo>
                    <a:pt x="113" y="142"/>
                  </a:lnTo>
                  <a:lnTo>
                    <a:pt x="113" y="199"/>
                  </a:lnTo>
                  <a:lnTo>
                    <a:pt x="170" y="199"/>
                  </a:lnTo>
                  <a:lnTo>
                    <a:pt x="141" y="255"/>
                  </a:lnTo>
                  <a:lnTo>
                    <a:pt x="170" y="255"/>
                  </a:lnTo>
                  <a:lnTo>
                    <a:pt x="170" y="312"/>
                  </a:lnTo>
                  <a:lnTo>
                    <a:pt x="283" y="284"/>
                  </a:lnTo>
                  <a:lnTo>
                    <a:pt x="312" y="227"/>
                  </a:lnTo>
                  <a:lnTo>
                    <a:pt x="368" y="255"/>
                  </a:lnTo>
                  <a:lnTo>
                    <a:pt x="368" y="199"/>
                  </a:lnTo>
                  <a:lnTo>
                    <a:pt x="340" y="170"/>
                  </a:lnTo>
                  <a:lnTo>
                    <a:pt x="397" y="142"/>
                  </a:lnTo>
                  <a:lnTo>
                    <a:pt x="368" y="85"/>
                  </a:lnTo>
                  <a:lnTo>
                    <a:pt x="312" y="57"/>
                  </a:lnTo>
                  <a:lnTo>
                    <a:pt x="312" y="142"/>
                  </a:lnTo>
                  <a:lnTo>
                    <a:pt x="255" y="142"/>
                  </a:lnTo>
                  <a:lnTo>
                    <a:pt x="141" y="0"/>
                  </a:lnTo>
                  <a:lnTo>
                    <a:pt x="85" y="0"/>
                  </a:lnTo>
                  <a:lnTo>
                    <a:pt x="0" y="85"/>
                  </a:lnTo>
                  <a:lnTo>
                    <a:pt x="0" y="142"/>
                  </a:lnTo>
                  <a:lnTo>
                    <a:pt x="56" y="17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87" name="Freeform 327"/>
            <p:cNvSpPr>
              <a:spLocks/>
            </p:cNvSpPr>
            <p:nvPr/>
          </p:nvSpPr>
          <p:spPr bwMode="auto">
            <a:xfrm>
              <a:off x="813" y="1934"/>
              <a:ext cx="113" cy="199"/>
            </a:xfrm>
            <a:custGeom>
              <a:avLst/>
              <a:gdLst>
                <a:gd name="T0" fmla="*/ 85 w 113"/>
                <a:gd name="T1" fmla="*/ 0 h 199"/>
                <a:gd name="T2" fmla="*/ 0 w 113"/>
                <a:gd name="T3" fmla="*/ 85 h 199"/>
                <a:gd name="T4" fmla="*/ 0 w 113"/>
                <a:gd name="T5" fmla="*/ 170 h 199"/>
                <a:gd name="T6" fmla="*/ 56 w 113"/>
                <a:gd name="T7" fmla="*/ 199 h 199"/>
                <a:gd name="T8" fmla="*/ 56 w 113"/>
                <a:gd name="T9" fmla="*/ 170 h 199"/>
                <a:gd name="T10" fmla="*/ 28 w 113"/>
                <a:gd name="T11" fmla="*/ 114 h 199"/>
                <a:gd name="T12" fmla="*/ 85 w 113"/>
                <a:gd name="T13" fmla="*/ 114 h 199"/>
                <a:gd name="T14" fmla="*/ 113 w 113"/>
                <a:gd name="T15" fmla="*/ 57 h 199"/>
                <a:gd name="T16" fmla="*/ 85 w 113"/>
                <a:gd name="T17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" h="199">
                  <a:moveTo>
                    <a:pt x="85" y="0"/>
                  </a:moveTo>
                  <a:lnTo>
                    <a:pt x="0" y="85"/>
                  </a:lnTo>
                  <a:lnTo>
                    <a:pt x="0" y="170"/>
                  </a:lnTo>
                  <a:lnTo>
                    <a:pt x="56" y="199"/>
                  </a:lnTo>
                  <a:lnTo>
                    <a:pt x="56" y="170"/>
                  </a:lnTo>
                  <a:lnTo>
                    <a:pt x="28" y="114"/>
                  </a:lnTo>
                  <a:lnTo>
                    <a:pt x="85" y="114"/>
                  </a:lnTo>
                  <a:lnTo>
                    <a:pt x="113" y="57"/>
                  </a:lnTo>
                  <a:lnTo>
                    <a:pt x="85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88" name="Freeform 328"/>
            <p:cNvSpPr>
              <a:spLocks/>
            </p:cNvSpPr>
            <p:nvPr/>
          </p:nvSpPr>
          <p:spPr bwMode="auto">
            <a:xfrm>
              <a:off x="331" y="2076"/>
              <a:ext cx="453" cy="624"/>
            </a:xfrm>
            <a:custGeom>
              <a:avLst/>
              <a:gdLst>
                <a:gd name="T0" fmla="*/ 368 w 453"/>
                <a:gd name="T1" fmla="*/ 0 h 624"/>
                <a:gd name="T2" fmla="*/ 368 w 453"/>
                <a:gd name="T3" fmla="*/ 142 h 624"/>
                <a:gd name="T4" fmla="*/ 312 w 453"/>
                <a:gd name="T5" fmla="*/ 170 h 624"/>
                <a:gd name="T6" fmla="*/ 113 w 453"/>
                <a:gd name="T7" fmla="*/ 255 h 624"/>
                <a:gd name="T8" fmla="*/ 113 w 453"/>
                <a:gd name="T9" fmla="*/ 283 h 624"/>
                <a:gd name="T10" fmla="*/ 85 w 453"/>
                <a:gd name="T11" fmla="*/ 340 h 624"/>
                <a:gd name="T12" fmla="*/ 56 w 453"/>
                <a:gd name="T13" fmla="*/ 453 h 624"/>
                <a:gd name="T14" fmla="*/ 0 w 453"/>
                <a:gd name="T15" fmla="*/ 482 h 624"/>
                <a:gd name="T16" fmla="*/ 28 w 453"/>
                <a:gd name="T17" fmla="*/ 539 h 624"/>
                <a:gd name="T18" fmla="*/ 56 w 453"/>
                <a:gd name="T19" fmla="*/ 595 h 624"/>
                <a:gd name="T20" fmla="*/ 113 w 453"/>
                <a:gd name="T21" fmla="*/ 595 h 624"/>
                <a:gd name="T22" fmla="*/ 142 w 453"/>
                <a:gd name="T23" fmla="*/ 539 h 624"/>
                <a:gd name="T24" fmla="*/ 170 w 453"/>
                <a:gd name="T25" fmla="*/ 624 h 624"/>
                <a:gd name="T26" fmla="*/ 255 w 453"/>
                <a:gd name="T27" fmla="*/ 482 h 624"/>
                <a:gd name="T28" fmla="*/ 198 w 453"/>
                <a:gd name="T29" fmla="*/ 425 h 624"/>
                <a:gd name="T30" fmla="*/ 283 w 453"/>
                <a:gd name="T31" fmla="*/ 368 h 624"/>
                <a:gd name="T32" fmla="*/ 255 w 453"/>
                <a:gd name="T33" fmla="*/ 312 h 624"/>
                <a:gd name="T34" fmla="*/ 283 w 453"/>
                <a:gd name="T35" fmla="*/ 255 h 624"/>
                <a:gd name="T36" fmla="*/ 312 w 453"/>
                <a:gd name="T37" fmla="*/ 283 h 624"/>
                <a:gd name="T38" fmla="*/ 368 w 453"/>
                <a:gd name="T39" fmla="*/ 283 h 624"/>
                <a:gd name="T40" fmla="*/ 397 w 453"/>
                <a:gd name="T41" fmla="*/ 170 h 624"/>
                <a:gd name="T42" fmla="*/ 453 w 453"/>
                <a:gd name="T43" fmla="*/ 113 h 624"/>
                <a:gd name="T44" fmla="*/ 425 w 453"/>
                <a:gd name="T45" fmla="*/ 0 h 624"/>
                <a:gd name="T46" fmla="*/ 368 w 453"/>
                <a:gd name="T47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53" h="624">
                  <a:moveTo>
                    <a:pt x="368" y="0"/>
                  </a:moveTo>
                  <a:lnTo>
                    <a:pt x="368" y="142"/>
                  </a:lnTo>
                  <a:lnTo>
                    <a:pt x="312" y="170"/>
                  </a:lnTo>
                  <a:lnTo>
                    <a:pt x="113" y="255"/>
                  </a:lnTo>
                  <a:lnTo>
                    <a:pt x="113" y="283"/>
                  </a:lnTo>
                  <a:lnTo>
                    <a:pt x="85" y="340"/>
                  </a:lnTo>
                  <a:lnTo>
                    <a:pt x="56" y="453"/>
                  </a:lnTo>
                  <a:lnTo>
                    <a:pt x="0" y="482"/>
                  </a:lnTo>
                  <a:lnTo>
                    <a:pt x="28" y="539"/>
                  </a:lnTo>
                  <a:lnTo>
                    <a:pt x="56" y="595"/>
                  </a:lnTo>
                  <a:lnTo>
                    <a:pt x="113" y="595"/>
                  </a:lnTo>
                  <a:lnTo>
                    <a:pt x="142" y="539"/>
                  </a:lnTo>
                  <a:lnTo>
                    <a:pt x="170" y="624"/>
                  </a:lnTo>
                  <a:lnTo>
                    <a:pt x="255" y="482"/>
                  </a:lnTo>
                  <a:lnTo>
                    <a:pt x="198" y="425"/>
                  </a:lnTo>
                  <a:lnTo>
                    <a:pt x="283" y="368"/>
                  </a:lnTo>
                  <a:lnTo>
                    <a:pt x="255" y="312"/>
                  </a:lnTo>
                  <a:lnTo>
                    <a:pt x="283" y="255"/>
                  </a:lnTo>
                  <a:lnTo>
                    <a:pt x="312" y="283"/>
                  </a:lnTo>
                  <a:lnTo>
                    <a:pt x="368" y="283"/>
                  </a:lnTo>
                  <a:lnTo>
                    <a:pt x="397" y="170"/>
                  </a:lnTo>
                  <a:lnTo>
                    <a:pt x="453" y="113"/>
                  </a:lnTo>
                  <a:lnTo>
                    <a:pt x="425" y="0"/>
                  </a:lnTo>
                  <a:lnTo>
                    <a:pt x="368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89" name="Freeform 329"/>
            <p:cNvSpPr>
              <a:spLocks/>
            </p:cNvSpPr>
            <p:nvPr/>
          </p:nvSpPr>
          <p:spPr bwMode="auto">
            <a:xfrm>
              <a:off x="387" y="7547"/>
              <a:ext cx="256" cy="255"/>
            </a:xfrm>
            <a:custGeom>
              <a:avLst/>
              <a:gdLst>
                <a:gd name="T0" fmla="*/ 142 w 256"/>
                <a:gd name="T1" fmla="*/ 0 h 255"/>
                <a:gd name="T2" fmla="*/ 86 w 256"/>
                <a:gd name="T3" fmla="*/ 57 h 255"/>
                <a:gd name="T4" fmla="*/ 86 w 256"/>
                <a:gd name="T5" fmla="*/ 114 h 255"/>
                <a:gd name="T6" fmla="*/ 29 w 256"/>
                <a:gd name="T7" fmla="*/ 85 h 255"/>
                <a:gd name="T8" fmla="*/ 0 w 256"/>
                <a:gd name="T9" fmla="*/ 114 h 255"/>
                <a:gd name="T10" fmla="*/ 0 w 256"/>
                <a:gd name="T11" fmla="*/ 199 h 255"/>
                <a:gd name="T12" fmla="*/ 29 w 256"/>
                <a:gd name="T13" fmla="*/ 170 h 255"/>
                <a:gd name="T14" fmla="*/ 114 w 256"/>
                <a:gd name="T15" fmla="*/ 227 h 255"/>
                <a:gd name="T16" fmla="*/ 227 w 256"/>
                <a:gd name="T17" fmla="*/ 255 h 255"/>
                <a:gd name="T18" fmla="*/ 256 w 256"/>
                <a:gd name="T19" fmla="*/ 227 h 255"/>
                <a:gd name="T20" fmla="*/ 227 w 256"/>
                <a:gd name="T21" fmla="*/ 142 h 255"/>
                <a:gd name="T22" fmla="*/ 256 w 256"/>
                <a:gd name="T23" fmla="*/ 85 h 255"/>
                <a:gd name="T24" fmla="*/ 199 w 256"/>
                <a:gd name="T25" fmla="*/ 29 h 255"/>
                <a:gd name="T26" fmla="*/ 142 w 256"/>
                <a:gd name="T27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6" h="255">
                  <a:moveTo>
                    <a:pt x="142" y="0"/>
                  </a:moveTo>
                  <a:lnTo>
                    <a:pt x="86" y="57"/>
                  </a:lnTo>
                  <a:lnTo>
                    <a:pt x="86" y="114"/>
                  </a:lnTo>
                  <a:lnTo>
                    <a:pt x="29" y="85"/>
                  </a:lnTo>
                  <a:lnTo>
                    <a:pt x="0" y="114"/>
                  </a:lnTo>
                  <a:lnTo>
                    <a:pt x="0" y="199"/>
                  </a:lnTo>
                  <a:lnTo>
                    <a:pt x="29" y="170"/>
                  </a:lnTo>
                  <a:lnTo>
                    <a:pt x="114" y="227"/>
                  </a:lnTo>
                  <a:lnTo>
                    <a:pt x="227" y="255"/>
                  </a:lnTo>
                  <a:lnTo>
                    <a:pt x="256" y="227"/>
                  </a:lnTo>
                  <a:lnTo>
                    <a:pt x="227" y="142"/>
                  </a:lnTo>
                  <a:lnTo>
                    <a:pt x="256" y="85"/>
                  </a:lnTo>
                  <a:lnTo>
                    <a:pt x="199" y="29"/>
                  </a:lnTo>
                  <a:lnTo>
                    <a:pt x="142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90" name="Freeform 330"/>
            <p:cNvSpPr>
              <a:spLocks/>
            </p:cNvSpPr>
            <p:nvPr/>
          </p:nvSpPr>
          <p:spPr bwMode="auto">
            <a:xfrm>
              <a:off x="926" y="7491"/>
              <a:ext cx="312" cy="283"/>
            </a:xfrm>
            <a:custGeom>
              <a:avLst/>
              <a:gdLst>
                <a:gd name="T0" fmla="*/ 28 w 312"/>
                <a:gd name="T1" fmla="*/ 0 h 283"/>
                <a:gd name="T2" fmla="*/ 0 w 312"/>
                <a:gd name="T3" fmla="*/ 113 h 283"/>
                <a:gd name="T4" fmla="*/ 28 w 312"/>
                <a:gd name="T5" fmla="*/ 226 h 283"/>
                <a:gd name="T6" fmla="*/ 114 w 312"/>
                <a:gd name="T7" fmla="*/ 283 h 283"/>
                <a:gd name="T8" fmla="*/ 170 w 312"/>
                <a:gd name="T9" fmla="*/ 283 h 283"/>
                <a:gd name="T10" fmla="*/ 312 w 312"/>
                <a:gd name="T11" fmla="*/ 198 h 283"/>
                <a:gd name="T12" fmla="*/ 255 w 312"/>
                <a:gd name="T13" fmla="*/ 113 h 283"/>
                <a:gd name="T14" fmla="*/ 199 w 312"/>
                <a:gd name="T15" fmla="*/ 141 h 283"/>
                <a:gd name="T16" fmla="*/ 170 w 312"/>
                <a:gd name="T17" fmla="*/ 113 h 283"/>
                <a:gd name="T18" fmla="*/ 170 w 312"/>
                <a:gd name="T19" fmla="*/ 56 h 283"/>
                <a:gd name="T20" fmla="*/ 85 w 312"/>
                <a:gd name="T21" fmla="*/ 56 h 283"/>
                <a:gd name="T22" fmla="*/ 28 w 312"/>
                <a:gd name="T23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2" h="283">
                  <a:moveTo>
                    <a:pt x="28" y="0"/>
                  </a:moveTo>
                  <a:lnTo>
                    <a:pt x="0" y="113"/>
                  </a:lnTo>
                  <a:lnTo>
                    <a:pt x="28" y="226"/>
                  </a:lnTo>
                  <a:lnTo>
                    <a:pt x="114" y="283"/>
                  </a:lnTo>
                  <a:lnTo>
                    <a:pt x="170" y="283"/>
                  </a:lnTo>
                  <a:lnTo>
                    <a:pt x="312" y="198"/>
                  </a:lnTo>
                  <a:lnTo>
                    <a:pt x="255" y="113"/>
                  </a:lnTo>
                  <a:lnTo>
                    <a:pt x="199" y="141"/>
                  </a:lnTo>
                  <a:lnTo>
                    <a:pt x="170" y="113"/>
                  </a:lnTo>
                  <a:lnTo>
                    <a:pt x="170" y="56"/>
                  </a:lnTo>
                  <a:lnTo>
                    <a:pt x="85" y="56"/>
                  </a:lnTo>
                  <a:lnTo>
                    <a:pt x="28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91" name="Freeform 331"/>
            <p:cNvSpPr>
              <a:spLocks/>
            </p:cNvSpPr>
            <p:nvPr/>
          </p:nvSpPr>
          <p:spPr bwMode="auto">
            <a:xfrm>
              <a:off x="1096" y="7377"/>
              <a:ext cx="454" cy="312"/>
            </a:xfrm>
            <a:custGeom>
              <a:avLst/>
              <a:gdLst>
                <a:gd name="T0" fmla="*/ 0 w 454"/>
                <a:gd name="T1" fmla="*/ 170 h 312"/>
                <a:gd name="T2" fmla="*/ 0 w 454"/>
                <a:gd name="T3" fmla="*/ 227 h 312"/>
                <a:gd name="T4" fmla="*/ 29 w 454"/>
                <a:gd name="T5" fmla="*/ 255 h 312"/>
                <a:gd name="T6" fmla="*/ 85 w 454"/>
                <a:gd name="T7" fmla="*/ 227 h 312"/>
                <a:gd name="T8" fmla="*/ 142 w 454"/>
                <a:gd name="T9" fmla="*/ 312 h 312"/>
                <a:gd name="T10" fmla="*/ 227 w 454"/>
                <a:gd name="T11" fmla="*/ 227 h 312"/>
                <a:gd name="T12" fmla="*/ 312 w 454"/>
                <a:gd name="T13" fmla="*/ 114 h 312"/>
                <a:gd name="T14" fmla="*/ 454 w 454"/>
                <a:gd name="T15" fmla="*/ 29 h 312"/>
                <a:gd name="T16" fmla="*/ 454 w 454"/>
                <a:gd name="T17" fmla="*/ 0 h 312"/>
                <a:gd name="T18" fmla="*/ 369 w 454"/>
                <a:gd name="T19" fmla="*/ 0 h 312"/>
                <a:gd name="T20" fmla="*/ 312 w 454"/>
                <a:gd name="T21" fmla="*/ 57 h 312"/>
                <a:gd name="T22" fmla="*/ 142 w 454"/>
                <a:gd name="T23" fmla="*/ 142 h 312"/>
                <a:gd name="T24" fmla="*/ 114 w 454"/>
                <a:gd name="T25" fmla="*/ 142 h 312"/>
                <a:gd name="T26" fmla="*/ 57 w 454"/>
                <a:gd name="T27" fmla="*/ 170 h 312"/>
                <a:gd name="T28" fmla="*/ 0 w 454"/>
                <a:gd name="T29" fmla="*/ 17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4" h="312">
                  <a:moveTo>
                    <a:pt x="0" y="170"/>
                  </a:moveTo>
                  <a:lnTo>
                    <a:pt x="0" y="227"/>
                  </a:lnTo>
                  <a:lnTo>
                    <a:pt x="29" y="255"/>
                  </a:lnTo>
                  <a:lnTo>
                    <a:pt x="85" y="227"/>
                  </a:lnTo>
                  <a:lnTo>
                    <a:pt x="142" y="312"/>
                  </a:lnTo>
                  <a:lnTo>
                    <a:pt x="227" y="227"/>
                  </a:lnTo>
                  <a:lnTo>
                    <a:pt x="312" y="114"/>
                  </a:lnTo>
                  <a:lnTo>
                    <a:pt x="454" y="29"/>
                  </a:lnTo>
                  <a:lnTo>
                    <a:pt x="454" y="0"/>
                  </a:lnTo>
                  <a:lnTo>
                    <a:pt x="369" y="0"/>
                  </a:lnTo>
                  <a:lnTo>
                    <a:pt x="312" y="57"/>
                  </a:lnTo>
                  <a:lnTo>
                    <a:pt x="142" y="142"/>
                  </a:lnTo>
                  <a:lnTo>
                    <a:pt x="114" y="142"/>
                  </a:lnTo>
                  <a:lnTo>
                    <a:pt x="57" y="170"/>
                  </a:lnTo>
                  <a:lnTo>
                    <a:pt x="0" y="17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92" name="Freeform 332"/>
            <p:cNvSpPr>
              <a:spLocks/>
            </p:cNvSpPr>
            <p:nvPr/>
          </p:nvSpPr>
          <p:spPr bwMode="auto">
            <a:xfrm>
              <a:off x="983" y="6924"/>
              <a:ext cx="368" cy="312"/>
            </a:xfrm>
            <a:custGeom>
              <a:avLst/>
              <a:gdLst>
                <a:gd name="T0" fmla="*/ 198 w 368"/>
                <a:gd name="T1" fmla="*/ 28 h 312"/>
                <a:gd name="T2" fmla="*/ 57 w 368"/>
                <a:gd name="T3" fmla="*/ 0 h 312"/>
                <a:gd name="T4" fmla="*/ 57 w 368"/>
                <a:gd name="T5" fmla="*/ 56 h 312"/>
                <a:gd name="T6" fmla="*/ 0 w 368"/>
                <a:gd name="T7" fmla="*/ 113 h 312"/>
                <a:gd name="T8" fmla="*/ 28 w 368"/>
                <a:gd name="T9" fmla="*/ 170 h 312"/>
                <a:gd name="T10" fmla="*/ 113 w 368"/>
                <a:gd name="T11" fmla="*/ 198 h 312"/>
                <a:gd name="T12" fmla="*/ 113 w 368"/>
                <a:gd name="T13" fmla="*/ 283 h 312"/>
                <a:gd name="T14" fmla="*/ 170 w 368"/>
                <a:gd name="T15" fmla="*/ 312 h 312"/>
                <a:gd name="T16" fmla="*/ 312 w 368"/>
                <a:gd name="T17" fmla="*/ 312 h 312"/>
                <a:gd name="T18" fmla="*/ 368 w 368"/>
                <a:gd name="T19" fmla="*/ 255 h 312"/>
                <a:gd name="T20" fmla="*/ 368 w 368"/>
                <a:gd name="T21" fmla="*/ 198 h 312"/>
                <a:gd name="T22" fmla="*/ 340 w 368"/>
                <a:gd name="T23" fmla="*/ 198 h 312"/>
                <a:gd name="T24" fmla="*/ 312 w 368"/>
                <a:gd name="T25" fmla="*/ 141 h 312"/>
                <a:gd name="T26" fmla="*/ 283 w 368"/>
                <a:gd name="T27" fmla="*/ 113 h 312"/>
                <a:gd name="T28" fmla="*/ 227 w 368"/>
                <a:gd name="T29" fmla="*/ 113 h 312"/>
                <a:gd name="T30" fmla="*/ 198 w 368"/>
                <a:gd name="T31" fmla="*/ 28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8" h="312">
                  <a:moveTo>
                    <a:pt x="198" y="28"/>
                  </a:moveTo>
                  <a:lnTo>
                    <a:pt x="57" y="0"/>
                  </a:lnTo>
                  <a:lnTo>
                    <a:pt x="57" y="56"/>
                  </a:lnTo>
                  <a:lnTo>
                    <a:pt x="0" y="113"/>
                  </a:lnTo>
                  <a:lnTo>
                    <a:pt x="28" y="170"/>
                  </a:lnTo>
                  <a:lnTo>
                    <a:pt x="113" y="198"/>
                  </a:lnTo>
                  <a:lnTo>
                    <a:pt x="113" y="283"/>
                  </a:lnTo>
                  <a:lnTo>
                    <a:pt x="170" y="312"/>
                  </a:lnTo>
                  <a:lnTo>
                    <a:pt x="312" y="312"/>
                  </a:lnTo>
                  <a:lnTo>
                    <a:pt x="368" y="255"/>
                  </a:lnTo>
                  <a:lnTo>
                    <a:pt x="368" y="198"/>
                  </a:lnTo>
                  <a:lnTo>
                    <a:pt x="340" y="198"/>
                  </a:lnTo>
                  <a:lnTo>
                    <a:pt x="312" y="141"/>
                  </a:lnTo>
                  <a:lnTo>
                    <a:pt x="283" y="113"/>
                  </a:lnTo>
                  <a:lnTo>
                    <a:pt x="227" y="113"/>
                  </a:lnTo>
                  <a:lnTo>
                    <a:pt x="198" y="2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93" name="Freeform 333"/>
            <p:cNvSpPr>
              <a:spLocks/>
            </p:cNvSpPr>
            <p:nvPr/>
          </p:nvSpPr>
          <p:spPr bwMode="auto">
            <a:xfrm>
              <a:off x="1068" y="6413"/>
              <a:ext cx="425" cy="709"/>
            </a:xfrm>
            <a:custGeom>
              <a:avLst/>
              <a:gdLst>
                <a:gd name="T0" fmla="*/ 0 w 425"/>
                <a:gd name="T1" fmla="*/ 0 h 709"/>
                <a:gd name="T2" fmla="*/ 0 w 425"/>
                <a:gd name="T3" fmla="*/ 57 h 709"/>
                <a:gd name="T4" fmla="*/ 85 w 425"/>
                <a:gd name="T5" fmla="*/ 114 h 709"/>
                <a:gd name="T6" fmla="*/ 85 w 425"/>
                <a:gd name="T7" fmla="*/ 142 h 709"/>
                <a:gd name="T8" fmla="*/ 28 w 425"/>
                <a:gd name="T9" fmla="*/ 170 h 709"/>
                <a:gd name="T10" fmla="*/ 85 w 425"/>
                <a:gd name="T11" fmla="*/ 227 h 709"/>
                <a:gd name="T12" fmla="*/ 57 w 425"/>
                <a:gd name="T13" fmla="*/ 284 h 709"/>
                <a:gd name="T14" fmla="*/ 113 w 425"/>
                <a:gd name="T15" fmla="*/ 312 h 709"/>
                <a:gd name="T16" fmla="*/ 113 w 425"/>
                <a:gd name="T17" fmla="*/ 341 h 709"/>
                <a:gd name="T18" fmla="*/ 170 w 425"/>
                <a:gd name="T19" fmla="*/ 341 h 709"/>
                <a:gd name="T20" fmla="*/ 170 w 425"/>
                <a:gd name="T21" fmla="*/ 397 h 709"/>
                <a:gd name="T22" fmla="*/ 227 w 425"/>
                <a:gd name="T23" fmla="*/ 397 h 709"/>
                <a:gd name="T24" fmla="*/ 198 w 425"/>
                <a:gd name="T25" fmla="*/ 511 h 709"/>
                <a:gd name="T26" fmla="*/ 113 w 425"/>
                <a:gd name="T27" fmla="*/ 539 h 709"/>
                <a:gd name="T28" fmla="*/ 142 w 425"/>
                <a:gd name="T29" fmla="*/ 624 h 709"/>
                <a:gd name="T30" fmla="*/ 198 w 425"/>
                <a:gd name="T31" fmla="*/ 624 h 709"/>
                <a:gd name="T32" fmla="*/ 227 w 425"/>
                <a:gd name="T33" fmla="*/ 652 h 709"/>
                <a:gd name="T34" fmla="*/ 255 w 425"/>
                <a:gd name="T35" fmla="*/ 709 h 709"/>
                <a:gd name="T36" fmla="*/ 283 w 425"/>
                <a:gd name="T37" fmla="*/ 709 h 709"/>
                <a:gd name="T38" fmla="*/ 312 w 425"/>
                <a:gd name="T39" fmla="*/ 652 h 709"/>
                <a:gd name="T40" fmla="*/ 368 w 425"/>
                <a:gd name="T41" fmla="*/ 652 h 709"/>
                <a:gd name="T42" fmla="*/ 340 w 425"/>
                <a:gd name="T43" fmla="*/ 596 h 709"/>
                <a:gd name="T44" fmla="*/ 340 w 425"/>
                <a:gd name="T45" fmla="*/ 539 h 709"/>
                <a:gd name="T46" fmla="*/ 397 w 425"/>
                <a:gd name="T47" fmla="*/ 539 h 709"/>
                <a:gd name="T48" fmla="*/ 425 w 425"/>
                <a:gd name="T49" fmla="*/ 426 h 709"/>
                <a:gd name="T50" fmla="*/ 312 w 425"/>
                <a:gd name="T51" fmla="*/ 397 h 709"/>
                <a:gd name="T52" fmla="*/ 312 w 425"/>
                <a:gd name="T53" fmla="*/ 369 h 709"/>
                <a:gd name="T54" fmla="*/ 283 w 425"/>
                <a:gd name="T55" fmla="*/ 312 h 709"/>
                <a:gd name="T56" fmla="*/ 255 w 425"/>
                <a:gd name="T57" fmla="*/ 312 h 709"/>
                <a:gd name="T58" fmla="*/ 170 w 425"/>
                <a:gd name="T59" fmla="*/ 256 h 709"/>
                <a:gd name="T60" fmla="*/ 198 w 425"/>
                <a:gd name="T61" fmla="*/ 227 h 709"/>
                <a:gd name="T62" fmla="*/ 198 w 425"/>
                <a:gd name="T63" fmla="*/ 142 h 709"/>
                <a:gd name="T64" fmla="*/ 170 w 425"/>
                <a:gd name="T65" fmla="*/ 142 h 709"/>
                <a:gd name="T66" fmla="*/ 142 w 425"/>
                <a:gd name="T67" fmla="*/ 114 h 709"/>
                <a:gd name="T68" fmla="*/ 227 w 425"/>
                <a:gd name="T69" fmla="*/ 85 h 709"/>
                <a:gd name="T70" fmla="*/ 198 w 425"/>
                <a:gd name="T71" fmla="*/ 57 h 709"/>
                <a:gd name="T72" fmla="*/ 198 w 425"/>
                <a:gd name="T73" fmla="*/ 0 h 709"/>
                <a:gd name="T74" fmla="*/ 113 w 425"/>
                <a:gd name="T75" fmla="*/ 29 h 709"/>
                <a:gd name="T76" fmla="*/ 0 w 425"/>
                <a:gd name="T77" fmla="*/ 0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5" h="709">
                  <a:moveTo>
                    <a:pt x="0" y="0"/>
                  </a:moveTo>
                  <a:lnTo>
                    <a:pt x="0" y="57"/>
                  </a:lnTo>
                  <a:lnTo>
                    <a:pt x="85" y="114"/>
                  </a:lnTo>
                  <a:lnTo>
                    <a:pt x="85" y="142"/>
                  </a:lnTo>
                  <a:lnTo>
                    <a:pt x="28" y="170"/>
                  </a:lnTo>
                  <a:lnTo>
                    <a:pt x="85" y="227"/>
                  </a:lnTo>
                  <a:lnTo>
                    <a:pt x="57" y="284"/>
                  </a:lnTo>
                  <a:lnTo>
                    <a:pt x="113" y="312"/>
                  </a:lnTo>
                  <a:lnTo>
                    <a:pt x="113" y="341"/>
                  </a:lnTo>
                  <a:lnTo>
                    <a:pt x="170" y="341"/>
                  </a:lnTo>
                  <a:lnTo>
                    <a:pt x="170" y="397"/>
                  </a:lnTo>
                  <a:lnTo>
                    <a:pt x="227" y="397"/>
                  </a:lnTo>
                  <a:lnTo>
                    <a:pt x="198" y="511"/>
                  </a:lnTo>
                  <a:lnTo>
                    <a:pt x="113" y="539"/>
                  </a:lnTo>
                  <a:lnTo>
                    <a:pt x="142" y="624"/>
                  </a:lnTo>
                  <a:lnTo>
                    <a:pt x="198" y="624"/>
                  </a:lnTo>
                  <a:lnTo>
                    <a:pt x="227" y="652"/>
                  </a:lnTo>
                  <a:lnTo>
                    <a:pt x="255" y="709"/>
                  </a:lnTo>
                  <a:lnTo>
                    <a:pt x="283" y="709"/>
                  </a:lnTo>
                  <a:lnTo>
                    <a:pt x="312" y="652"/>
                  </a:lnTo>
                  <a:lnTo>
                    <a:pt x="368" y="652"/>
                  </a:lnTo>
                  <a:lnTo>
                    <a:pt x="340" y="596"/>
                  </a:lnTo>
                  <a:lnTo>
                    <a:pt x="340" y="539"/>
                  </a:lnTo>
                  <a:lnTo>
                    <a:pt x="397" y="539"/>
                  </a:lnTo>
                  <a:lnTo>
                    <a:pt x="425" y="426"/>
                  </a:lnTo>
                  <a:lnTo>
                    <a:pt x="312" y="397"/>
                  </a:lnTo>
                  <a:lnTo>
                    <a:pt x="312" y="369"/>
                  </a:lnTo>
                  <a:lnTo>
                    <a:pt x="283" y="312"/>
                  </a:lnTo>
                  <a:lnTo>
                    <a:pt x="255" y="312"/>
                  </a:lnTo>
                  <a:lnTo>
                    <a:pt x="170" y="256"/>
                  </a:lnTo>
                  <a:lnTo>
                    <a:pt x="198" y="227"/>
                  </a:lnTo>
                  <a:lnTo>
                    <a:pt x="198" y="142"/>
                  </a:lnTo>
                  <a:lnTo>
                    <a:pt x="170" y="142"/>
                  </a:lnTo>
                  <a:lnTo>
                    <a:pt x="142" y="114"/>
                  </a:lnTo>
                  <a:lnTo>
                    <a:pt x="227" y="85"/>
                  </a:lnTo>
                  <a:lnTo>
                    <a:pt x="198" y="57"/>
                  </a:lnTo>
                  <a:lnTo>
                    <a:pt x="198" y="0"/>
                  </a:lnTo>
                  <a:lnTo>
                    <a:pt x="113" y="29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94" name="Freeform 334"/>
            <p:cNvSpPr>
              <a:spLocks/>
            </p:cNvSpPr>
            <p:nvPr/>
          </p:nvSpPr>
          <p:spPr bwMode="auto">
            <a:xfrm>
              <a:off x="983" y="6413"/>
              <a:ext cx="312" cy="539"/>
            </a:xfrm>
            <a:custGeom>
              <a:avLst/>
              <a:gdLst>
                <a:gd name="T0" fmla="*/ 57 w 312"/>
                <a:gd name="T1" fmla="*/ 511 h 539"/>
                <a:gd name="T2" fmla="*/ 198 w 312"/>
                <a:gd name="T3" fmla="*/ 539 h 539"/>
                <a:gd name="T4" fmla="*/ 283 w 312"/>
                <a:gd name="T5" fmla="*/ 511 h 539"/>
                <a:gd name="T6" fmla="*/ 312 w 312"/>
                <a:gd name="T7" fmla="*/ 397 h 539"/>
                <a:gd name="T8" fmla="*/ 255 w 312"/>
                <a:gd name="T9" fmla="*/ 397 h 539"/>
                <a:gd name="T10" fmla="*/ 255 w 312"/>
                <a:gd name="T11" fmla="*/ 341 h 539"/>
                <a:gd name="T12" fmla="*/ 198 w 312"/>
                <a:gd name="T13" fmla="*/ 341 h 539"/>
                <a:gd name="T14" fmla="*/ 198 w 312"/>
                <a:gd name="T15" fmla="*/ 312 h 539"/>
                <a:gd name="T16" fmla="*/ 142 w 312"/>
                <a:gd name="T17" fmla="*/ 284 h 539"/>
                <a:gd name="T18" fmla="*/ 170 w 312"/>
                <a:gd name="T19" fmla="*/ 227 h 539"/>
                <a:gd name="T20" fmla="*/ 113 w 312"/>
                <a:gd name="T21" fmla="*/ 170 h 539"/>
                <a:gd name="T22" fmla="*/ 170 w 312"/>
                <a:gd name="T23" fmla="*/ 142 h 539"/>
                <a:gd name="T24" fmla="*/ 170 w 312"/>
                <a:gd name="T25" fmla="*/ 114 h 539"/>
                <a:gd name="T26" fmla="*/ 85 w 312"/>
                <a:gd name="T27" fmla="*/ 57 h 539"/>
                <a:gd name="T28" fmla="*/ 85 w 312"/>
                <a:gd name="T29" fmla="*/ 0 h 539"/>
                <a:gd name="T30" fmla="*/ 57 w 312"/>
                <a:gd name="T31" fmla="*/ 0 h 539"/>
                <a:gd name="T32" fmla="*/ 28 w 312"/>
                <a:gd name="T33" fmla="*/ 57 h 539"/>
                <a:gd name="T34" fmla="*/ 28 w 312"/>
                <a:gd name="T35" fmla="*/ 142 h 539"/>
                <a:gd name="T36" fmla="*/ 0 w 312"/>
                <a:gd name="T37" fmla="*/ 199 h 539"/>
                <a:gd name="T38" fmla="*/ 0 w 312"/>
                <a:gd name="T39" fmla="*/ 256 h 539"/>
                <a:gd name="T40" fmla="*/ 28 w 312"/>
                <a:gd name="T41" fmla="*/ 284 h 539"/>
                <a:gd name="T42" fmla="*/ 0 w 312"/>
                <a:gd name="T43" fmla="*/ 369 h 539"/>
                <a:gd name="T44" fmla="*/ 28 w 312"/>
                <a:gd name="T45" fmla="*/ 426 h 539"/>
                <a:gd name="T46" fmla="*/ 85 w 312"/>
                <a:gd name="T47" fmla="*/ 482 h 539"/>
                <a:gd name="T48" fmla="*/ 57 w 312"/>
                <a:gd name="T49" fmla="*/ 511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12" h="539">
                  <a:moveTo>
                    <a:pt x="57" y="511"/>
                  </a:moveTo>
                  <a:lnTo>
                    <a:pt x="198" y="539"/>
                  </a:lnTo>
                  <a:lnTo>
                    <a:pt x="283" y="511"/>
                  </a:lnTo>
                  <a:lnTo>
                    <a:pt x="312" y="397"/>
                  </a:lnTo>
                  <a:lnTo>
                    <a:pt x="255" y="397"/>
                  </a:lnTo>
                  <a:lnTo>
                    <a:pt x="255" y="341"/>
                  </a:lnTo>
                  <a:lnTo>
                    <a:pt x="198" y="341"/>
                  </a:lnTo>
                  <a:lnTo>
                    <a:pt x="198" y="312"/>
                  </a:lnTo>
                  <a:lnTo>
                    <a:pt x="142" y="284"/>
                  </a:lnTo>
                  <a:lnTo>
                    <a:pt x="170" y="227"/>
                  </a:lnTo>
                  <a:lnTo>
                    <a:pt x="113" y="170"/>
                  </a:lnTo>
                  <a:lnTo>
                    <a:pt x="170" y="142"/>
                  </a:lnTo>
                  <a:lnTo>
                    <a:pt x="170" y="114"/>
                  </a:lnTo>
                  <a:lnTo>
                    <a:pt x="85" y="57"/>
                  </a:lnTo>
                  <a:lnTo>
                    <a:pt x="85" y="0"/>
                  </a:lnTo>
                  <a:lnTo>
                    <a:pt x="57" y="0"/>
                  </a:lnTo>
                  <a:lnTo>
                    <a:pt x="28" y="57"/>
                  </a:lnTo>
                  <a:lnTo>
                    <a:pt x="28" y="142"/>
                  </a:lnTo>
                  <a:lnTo>
                    <a:pt x="0" y="199"/>
                  </a:lnTo>
                  <a:lnTo>
                    <a:pt x="0" y="256"/>
                  </a:lnTo>
                  <a:lnTo>
                    <a:pt x="28" y="284"/>
                  </a:lnTo>
                  <a:lnTo>
                    <a:pt x="0" y="369"/>
                  </a:lnTo>
                  <a:lnTo>
                    <a:pt x="28" y="426"/>
                  </a:lnTo>
                  <a:lnTo>
                    <a:pt x="85" y="482"/>
                  </a:lnTo>
                  <a:lnTo>
                    <a:pt x="57" y="511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95" name="Freeform 335"/>
            <p:cNvSpPr>
              <a:spLocks/>
            </p:cNvSpPr>
            <p:nvPr/>
          </p:nvSpPr>
          <p:spPr bwMode="auto">
            <a:xfrm>
              <a:off x="4016" y="5818"/>
              <a:ext cx="142" cy="198"/>
            </a:xfrm>
            <a:custGeom>
              <a:avLst/>
              <a:gdLst>
                <a:gd name="T0" fmla="*/ 85 w 142"/>
                <a:gd name="T1" fmla="*/ 0 h 198"/>
                <a:gd name="T2" fmla="*/ 0 w 142"/>
                <a:gd name="T3" fmla="*/ 57 h 198"/>
                <a:gd name="T4" fmla="*/ 0 w 142"/>
                <a:gd name="T5" fmla="*/ 170 h 198"/>
                <a:gd name="T6" fmla="*/ 57 w 142"/>
                <a:gd name="T7" fmla="*/ 198 h 198"/>
                <a:gd name="T8" fmla="*/ 142 w 142"/>
                <a:gd name="T9" fmla="*/ 142 h 198"/>
                <a:gd name="T10" fmla="*/ 114 w 142"/>
                <a:gd name="T11" fmla="*/ 0 h 198"/>
                <a:gd name="T12" fmla="*/ 85 w 142"/>
                <a:gd name="T13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2" h="198">
                  <a:moveTo>
                    <a:pt x="85" y="0"/>
                  </a:moveTo>
                  <a:lnTo>
                    <a:pt x="0" y="57"/>
                  </a:lnTo>
                  <a:lnTo>
                    <a:pt x="0" y="170"/>
                  </a:lnTo>
                  <a:lnTo>
                    <a:pt x="57" y="198"/>
                  </a:lnTo>
                  <a:lnTo>
                    <a:pt x="142" y="142"/>
                  </a:lnTo>
                  <a:lnTo>
                    <a:pt x="114" y="0"/>
                  </a:lnTo>
                  <a:lnTo>
                    <a:pt x="85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96" name="Freeform 336"/>
            <p:cNvSpPr>
              <a:spLocks/>
            </p:cNvSpPr>
            <p:nvPr/>
          </p:nvSpPr>
          <p:spPr bwMode="auto">
            <a:xfrm>
              <a:off x="4356" y="5535"/>
              <a:ext cx="482" cy="963"/>
            </a:xfrm>
            <a:custGeom>
              <a:avLst/>
              <a:gdLst>
                <a:gd name="T0" fmla="*/ 29 w 482"/>
                <a:gd name="T1" fmla="*/ 793 h 963"/>
                <a:gd name="T2" fmla="*/ 142 w 482"/>
                <a:gd name="T3" fmla="*/ 765 h 963"/>
                <a:gd name="T4" fmla="*/ 142 w 482"/>
                <a:gd name="T5" fmla="*/ 822 h 963"/>
                <a:gd name="T6" fmla="*/ 171 w 482"/>
                <a:gd name="T7" fmla="*/ 822 h 963"/>
                <a:gd name="T8" fmla="*/ 171 w 482"/>
                <a:gd name="T9" fmla="*/ 878 h 963"/>
                <a:gd name="T10" fmla="*/ 312 w 482"/>
                <a:gd name="T11" fmla="*/ 963 h 963"/>
                <a:gd name="T12" fmla="*/ 369 w 482"/>
                <a:gd name="T13" fmla="*/ 963 h 963"/>
                <a:gd name="T14" fmla="*/ 397 w 482"/>
                <a:gd name="T15" fmla="*/ 765 h 963"/>
                <a:gd name="T16" fmla="*/ 369 w 482"/>
                <a:gd name="T17" fmla="*/ 737 h 963"/>
                <a:gd name="T18" fmla="*/ 426 w 482"/>
                <a:gd name="T19" fmla="*/ 595 h 963"/>
                <a:gd name="T20" fmla="*/ 454 w 482"/>
                <a:gd name="T21" fmla="*/ 595 h 963"/>
                <a:gd name="T22" fmla="*/ 426 w 482"/>
                <a:gd name="T23" fmla="*/ 311 h 963"/>
                <a:gd name="T24" fmla="*/ 482 w 482"/>
                <a:gd name="T25" fmla="*/ 226 h 963"/>
                <a:gd name="T26" fmla="*/ 426 w 482"/>
                <a:gd name="T27" fmla="*/ 198 h 963"/>
                <a:gd name="T28" fmla="*/ 426 w 482"/>
                <a:gd name="T29" fmla="*/ 113 h 963"/>
                <a:gd name="T30" fmla="*/ 369 w 482"/>
                <a:gd name="T31" fmla="*/ 0 h 963"/>
                <a:gd name="T32" fmla="*/ 341 w 482"/>
                <a:gd name="T33" fmla="*/ 85 h 963"/>
                <a:gd name="T34" fmla="*/ 312 w 482"/>
                <a:gd name="T35" fmla="*/ 85 h 963"/>
                <a:gd name="T36" fmla="*/ 199 w 482"/>
                <a:gd name="T37" fmla="*/ 255 h 963"/>
                <a:gd name="T38" fmla="*/ 227 w 482"/>
                <a:gd name="T39" fmla="*/ 311 h 963"/>
                <a:gd name="T40" fmla="*/ 171 w 482"/>
                <a:gd name="T41" fmla="*/ 425 h 963"/>
                <a:gd name="T42" fmla="*/ 0 w 482"/>
                <a:gd name="T43" fmla="*/ 652 h 963"/>
                <a:gd name="T44" fmla="*/ 29 w 482"/>
                <a:gd name="T45" fmla="*/ 708 h 963"/>
                <a:gd name="T46" fmla="*/ 0 w 482"/>
                <a:gd name="T47" fmla="*/ 765 h 963"/>
                <a:gd name="T48" fmla="*/ 29 w 482"/>
                <a:gd name="T49" fmla="*/ 793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82" h="963">
                  <a:moveTo>
                    <a:pt x="29" y="793"/>
                  </a:moveTo>
                  <a:lnTo>
                    <a:pt x="142" y="765"/>
                  </a:lnTo>
                  <a:lnTo>
                    <a:pt x="142" y="822"/>
                  </a:lnTo>
                  <a:lnTo>
                    <a:pt x="171" y="822"/>
                  </a:lnTo>
                  <a:lnTo>
                    <a:pt x="171" y="878"/>
                  </a:lnTo>
                  <a:lnTo>
                    <a:pt x="312" y="963"/>
                  </a:lnTo>
                  <a:lnTo>
                    <a:pt x="369" y="963"/>
                  </a:lnTo>
                  <a:lnTo>
                    <a:pt x="397" y="765"/>
                  </a:lnTo>
                  <a:lnTo>
                    <a:pt x="369" y="737"/>
                  </a:lnTo>
                  <a:lnTo>
                    <a:pt x="426" y="595"/>
                  </a:lnTo>
                  <a:lnTo>
                    <a:pt x="454" y="595"/>
                  </a:lnTo>
                  <a:lnTo>
                    <a:pt x="426" y="311"/>
                  </a:lnTo>
                  <a:lnTo>
                    <a:pt x="482" y="226"/>
                  </a:lnTo>
                  <a:lnTo>
                    <a:pt x="426" y="198"/>
                  </a:lnTo>
                  <a:lnTo>
                    <a:pt x="426" y="113"/>
                  </a:lnTo>
                  <a:lnTo>
                    <a:pt x="369" y="0"/>
                  </a:lnTo>
                  <a:lnTo>
                    <a:pt x="341" y="85"/>
                  </a:lnTo>
                  <a:lnTo>
                    <a:pt x="312" y="85"/>
                  </a:lnTo>
                  <a:lnTo>
                    <a:pt x="199" y="255"/>
                  </a:lnTo>
                  <a:lnTo>
                    <a:pt x="227" y="311"/>
                  </a:lnTo>
                  <a:lnTo>
                    <a:pt x="171" y="425"/>
                  </a:lnTo>
                  <a:lnTo>
                    <a:pt x="0" y="652"/>
                  </a:lnTo>
                  <a:lnTo>
                    <a:pt x="29" y="708"/>
                  </a:lnTo>
                  <a:lnTo>
                    <a:pt x="0" y="765"/>
                  </a:lnTo>
                  <a:lnTo>
                    <a:pt x="29" y="793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98" name="Freeform 338"/>
            <p:cNvSpPr>
              <a:spLocks/>
            </p:cNvSpPr>
            <p:nvPr/>
          </p:nvSpPr>
          <p:spPr bwMode="auto">
            <a:xfrm>
              <a:off x="4186" y="6300"/>
              <a:ext cx="482" cy="737"/>
            </a:xfrm>
            <a:custGeom>
              <a:avLst/>
              <a:gdLst>
                <a:gd name="T0" fmla="*/ 199 w 482"/>
                <a:gd name="T1" fmla="*/ 28 h 737"/>
                <a:gd name="T2" fmla="*/ 312 w 482"/>
                <a:gd name="T3" fmla="*/ 0 h 737"/>
                <a:gd name="T4" fmla="*/ 312 w 482"/>
                <a:gd name="T5" fmla="*/ 57 h 737"/>
                <a:gd name="T6" fmla="*/ 341 w 482"/>
                <a:gd name="T7" fmla="*/ 57 h 737"/>
                <a:gd name="T8" fmla="*/ 341 w 482"/>
                <a:gd name="T9" fmla="*/ 113 h 737"/>
                <a:gd name="T10" fmla="*/ 482 w 482"/>
                <a:gd name="T11" fmla="*/ 198 h 737"/>
                <a:gd name="T12" fmla="*/ 482 w 482"/>
                <a:gd name="T13" fmla="*/ 255 h 737"/>
                <a:gd name="T14" fmla="*/ 426 w 482"/>
                <a:gd name="T15" fmla="*/ 369 h 737"/>
                <a:gd name="T16" fmla="*/ 397 w 482"/>
                <a:gd name="T17" fmla="*/ 340 h 737"/>
                <a:gd name="T18" fmla="*/ 369 w 482"/>
                <a:gd name="T19" fmla="*/ 425 h 737"/>
                <a:gd name="T20" fmla="*/ 312 w 482"/>
                <a:gd name="T21" fmla="*/ 482 h 737"/>
                <a:gd name="T22" fmla="*/ 312 w 482"/>
                <a:gd name="T23" fmla="*/ 539 h 737"/>
                <a:gd name="T24" fmla="*/ 255 w 482"/>
                <a:gd name="T25" fmla="*/ 595 h 737"/>
                <a:gd name="T26" fmla="*/ 284 w 482"/>
                <a:gd name="T27" fmla="*/ 652 h 737"/>
                <a:gd name="T28" fmla="*/ 255 w 482"/>
                <a:gd name="T29" fmla="*/ 680 h 737"/>
                <a:gd name="T30" fmla="*/ 142 w 482"/>
                <a:gd name="T31" fmla="*/ 709 h 737"/>
                <a:gd name="T32" fmla="*/ 142 w 482"/>
                <a:gd name="T33" fmla="*/ 737 h 737"/>
                <a:gd name="T34" fmla="*/ 85 w 482"/>
                <a:gd name="T35" fmla="*/ 709 h 737"/>
                <a:gd name="T36" fmla="*/ 57 w 482"/>
                <a:gd name="T37" fmla="*/ 652 h 737"/>
                <a:gd name="T38" fmla="*/ 0 w 482"/>
                <a:gd name="T39" fmla="*/ 595 h 737"/>
                <a:gd name="T40" fmla="*/ 0 w 482"/>
                <a:gd name="T41" fmla="*/ 539 h 737"/>
                <a:gd name="T42" fmla="*/ 57 w 482"/>
                <a:gd name="T43" fmla="*/ 510 h 737"/>
                <a:gd name="T44" fmla="*/ 227 w 482"/>
                <a:gd name="T45" fmla="*/ 198 h 737"/>
                <a:gd name="T46" fmla="*/ 227 w 482"/>
                <a:gd name="T47" fmla="*/ 85 h 737"/>
                <a:gd name="T48" fmla="*/ 199 w 482"/>
                <a:gd name="T49" fmla="*/ 28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82" h="737">
                  <a:moveTo>
                    <a:pt x="199" y="28"/>
                  </a:moveTo>
                  <a:lnTo>
                    <a:pt x="312" y="0"/>
                  </a:lnTo>
                  <a:lnTo>
                    <a:pt x="312" y="57"/>
                  </a:lnTo>
                  <a:lnTo>
                    <a:pt x="341" y="57"/>
                  </a:lnTo>
                  <a:lnTo>
                    <a:pt x="341" y="113"/>
                  </a:lnTo>
                  <a:lnTo>
                    <a:pt x="482" y="198"/>
                  </a:lnTo>
                  <a:lnTo>
                    <a:pt x="482" y="255"/>
                  </a:lnTo>
                  <a:lnTo>
                    <a:pt x="426" y="369"/>
                  </a:lnTo>
                  <a:lnTo>
                    <a:pt x="397" y="340"/>
                  </a:lnTo>
                  <a:lnTo>
                    <a:pt x="369" y="425"/>
                  </a:lnTo>
                  <a:lnTo>
                    <a:pt x="312" y="482"/>
                  </a:lnTo>
                  <a:lnTo>
                    <a:pt x="312" y="539"/>
                  </a:lnTo>
                  <a:lnTo>
                    <a:pt x="255" y="595"/>
                  </a:lnTo>
                  <a:lnTo>
                    <a:pt x="284" y="652"/>
                  </a:lnTo>
                  <a:lnTo>
                    <a:pt x="255" y="680"/>
                  </a:lnTo>
                  <a:lnTo>
                    <a:pt x="142" y="709"/>
                  </a:lnTo>
                  <a:lnTo>
                    <a:pt x="142" y="737"/>
                  </a:lnTo>
                  <a:lnTo>
                    <a:pt x="85" y="709"/>
                  </a:lnTo>
                  <a:lnTo>
                    <a:pt x="57" y="652"/>
                  </a:lnTo>
                  <a:lnTo>
                    <a:pt x="0" y="595"/>
                  </a:lnTo>
                  <a:lnTo>
                    <a:pt x="0" y="539"/>
                  </a:lnTo>
                  <a:lnTo>
                    <a:pt x="57" y="510"/>
                  </a:lnTo>
                  <a:lnTo>
                    <a:pt x="227" y="198"/>
                  </a:lnTo>
                  <a:lnTo>
                    <a:pt x="227" y="85"/>
                  </a:lnTo>
                  <a:lnTo>
                    <a:pt x="199" y="2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99" name="Freeform 339"/>
            <p:cNvSpPr>
              <a:spLocks/>
            </p:cNvSpPr>
            <p:nvPr/>
          </p:nvSpPr>
          <p:spPr bwMode="auto">
            <a:xfrm>
              <a:off x="2570" y="6980"/>
              <a:ext cx="964" cy="851"/>
            </a:xfrm>
            <a:custGeom>
              <a:avLst/>
              <a:gdLst>
                <a:gd name="T0" fmla="*/ 284 w 964"/>
                <a:gd name="T1" fmla="*/ 0 h 851"/>
                <a:gd name="T2" fmla="*/ 284 w 964"/>
                <a:gd name="T3" fmla="*/ 57 h 851"/>
                <a:gd name="T4" fmla="*/ 256 w 964"/>
                <a:gd name="T5" fmla="*/ 85 h 851"/>
                <a:gd name="T6" fmla="*/ 171 w 964"/>
                <a:gd name="T7" fmla="*/ 199 h 851"/>
                <a:gd name="T8" fmla="*/ 85 w 964"/>
                <a:gd name="T9" fmla="*/ 227 h 851"/>
                <a:gd name="T10" fmla="*/ 0 w 964"/>
                <a:gd name="T11" fmla="*/ 284 h 851"/>
                <a:gd name="T12" fmla="*/ 57 w 964"/>
                <a:gd name="T13" fmla="*/ 511 h 851"/>
                <a:gd name="T14" fmla="*/ 114 w 964"/>
                <a:gd name="T15" fmla="*/ 511 h 851"/>
                <a:gd name="T16" fmla="*/ 114 w 964"/>
                <a:gd name="T17" fmla="*/ 596 h 851"/>
                <a:gd name="T18" fmla="*/ 114 w 964"/>
                <a:gd name="T19" fmla="*/ 737 h 851"/>
                <a:gd name="T20" fmla="*/ 171 w 964"/>
                <a:gd name="T21" fmla="*/ 709 h 851"/>
                <a:gd name="T22" fmla="*/ 199 w 964"/>
                <a:gd name="T23" fmla="*/ 794 h 851"/>
                <a:gd name="T24" fmla="*/ 341 w 964"/>
                <a:gd name="T25" fmla="*/ 822 h 851"/>
                <a:gd name="T26" fmla="*/ 397 w 964"/>
                <a:gd name="T27" fmla="*/ 851 h 851"/>
                <a:gd name="T28" fmla="*/ 511 w 964"/>
                <a:gd name="T29" fmla="*/ 822 h 851"/>
                <a:gd name="T30" fmla="*/ 567 w 964"/>
                <a:gd name="T31" fmla="*/ 822 h 851"/>
                <a:gd name="T32" fmla="*/ 681 w 964"/>
                <a:gd name="T33" fmla="*/ 794 h 851"/>
                <a:gd name="T34" fmla="*/ 908 w 964"/>
                <a:gd name="T35" fmla="*/ 567 h 851"/>
                <a:gd name="T36" fmla="*/ 964 w 964"/>
                <a:gd name="T37" fmla="*/ 312 h 851"/>
                <a:gd name="T38" fmla="*/ 851 w 964"/>
                <a:gd name="T39" fmla="*/ 199 h 851"/>
                <a:gd name="T40" fmla="*/ 737 w 964"/>
                <a:gd name="T41" fmla="*/ 170 h 851"/>
                <a:gd name="T42" fmla="*/ 567 w 964"/>
                <a:gd name="T43" fmla="*/ 57 h 851"/>
                <a:gd name="T44" fmla="*/ 482 w 964"/>
                <a:gd name="T45" fmla="*/ 57 h 851"/>
                <a:gd name="T46" fmla="*/ 454 w 964"/>
                <a:gd name="T47" fmla="*/ 0 h 851"/>
                <a:gd name="T48" fmla="*/ 397 w 964"/>
                <a:gd name="T49" fmla="*/ 29 h 851"/>
                <a:gd name="T50" fmla="*/ 341 w 964"/>
                <a:gd name="T51" fmla="*/ 0 h 851"/>
                <a:gd name="T52" fmla="*/ 284 w 964"/>
                <a:gd name="T53" fmla="*/ 0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64" h="851">
                  <a:moveTo>
                    <a:pt x="284" y="0"/>
                  </a:moveTo>
                  <a:lnTo>
                    <a:pt x="284" y="57"/>
                  </a:lnTo>
                  <a:lnTo>
                    <a:pt x="256" y="85"/>
                  </a:lnTo>
                  <a:lnTo>
                    <a:pt x="171" y="199"/>
                  </a:lnTo>
                  <a:lnTo>
                    <a:pt x="85" y="227"/>
                  </a:lnTo>
                  <a:lnTo>
                    <a:pt x="0" y="284"/>
                  </a:lnTo>
                  <a:lnTo>
                    <a:pt x="57" y="511"/>
                  </a:lnTo>
                  <a:lnTo>
                    <a:pt x="114" y="511"/>
                  </a:lnTo>
                  <a:lnTo>
                    <a:pt x="114" y="596"/>
                  </a:lnTo>
                  <a:lnTo>
                    <a:pt x="114" y="737"/>
                  </a:lnTo>
                  <a:lnTo>
                    <a:pt x="171" y="709"/>
                  </a:lnTo>
                  <a:lnTo>
                    <a:pt x="199" y="794"/>
                  </a:lnTo>
                  <a:lnTo>
                    <a:pt x="341" y="822"/>
                  </a:lnTo>
                  <a:lnTo>
                    <a:pt x="397" y="851"/>
                  </a:lnTo>
                  <a:lnTo>
                    <a:pt x="511" y="822"/>
                  </a:lnTo>
                  <a:lnTo>
                    <a:pt x="567" y="822"/>
                  </a:lnTo>
                  <a:lnTo>
                    <a:pt x="681" y="794"/>
                  </a:lnTo>
                  <a:lnTo>
                    <a:pt x="908" y="567"/>
                  </a:lnTo>
                  <a:lnTo>
                    <a:pt x="964" y="312"/>
                  </a:lnTo>
                  <a:lnTo>
                    <a:pt x="851" y="199"/>
                  </a:lnTo>
                  <a:lnTo>
                    <a:pt x="737" y="170"/>
                  </a:lnTo>
                  <a:lnTo>
                    <a:pt x="567" y="57"/>
                  </a:lnTo>
                  <a:lnTo>
                    <a:pt x="482" y="57"/>
                  </a:lnTo>
                  <a:lnTo>
                    <a:pt x="454" y="0"/>
                  </a:lnTo>
                  <a:lnTo>
                    <a:pt x="397" y="29"/>
                  </a:lnTo>
                  <a:lnTo>
                    <a:pt x="341" y="0"/>
                  </a:lnTo>
                  <a:lnTo>
                    <a:pt x="284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700" name="Freeform 340"/>
            <p:cNvSpPr>
              <a:spLocks/>
            </p:cNvSpPr>
            <p:nvPr/>
          </p:nvSpPr>
          <p:spPr bwMode="auto">
            <a:xfrm>
              <a:off x="4073" y="6895"/>
              <a:ext cx="425" cy="511"/>
            </a:xfrm>
            <a:custGeom>
              <a:avLst/>
              <a:gdLst>
                <a:gd name="T0" fmla="*/ 113 w 425"/>
                <a:gd name="T1" fmla="*/ 0 h 511"/>
                <a:gd name="T2" fmla="*/ 170 w 425"/>
                <a:gd name="T3" fmla="*/ 57 h 511"/>
                <a:gd name="T4" fmla="*/ 198 w 425"/>
                <a:gd name="T5" fmla="*/ 114 h 511"/>
                <a:gd name="T6" fmla="*/ 255 w 425"/>
                <a:gd name="T7" fmla="*/ 142 h 511"/>
                <a:gd name="T8" fmla="*/ 255 w 425"/>
                <a:gd name="T9" fmla="*/ 114 h 511"/>
                <a:gd name="T10" fmla="*/ 368 w 425"/>
                <a:gd name="T11" fmla="*/ 85 h 511"/>
                <a:gd name="T12" fmla="*/ 425 w 425"/>
                <a:gd name="T13" fmla="*/ 114 h 511"/>
                <a:gd name="T14" fmla="*/ 425 w 425"/>
                <a:gd name="T15" fmla="*/ 170 h 511"/>
                <a:gd name="T16" fmla="*/ 397 w 425"/>
                <a:gd name="T17" fmla="*/ 227 h 511"/>
                <a:gd name="T18" fmla="*/ 425 w 425"/>
                <a:gd name="T19" fmla="*/ 312 h 511"/>
                <a:gd name="T20" fmla="*/ 397 w 425"/>
                <a:gd name="T21" fmla="*/ 341 h 511"/>
                <a:gd name="T22" fmla="*/ 368 w 425"/>
                <a:gd name="T23" fmla="*/ 397 h 511"/>
                <a:gd name="T24" fmla="*/ 340 w 425"/>
                <a:gd name="T25" fmla="*/ 426 h 511"/>
                <a:gd name="T26" fmla="*/ 312 w 425"/>
                <a:gd name="T27" fmla="*/ 397 h 511"/>
                <a:gd name="T28" fmla="*/ 142 w 425"/>
                <a:gd name="T29" fmla="*/ 454 h 511"/>
                <a:gd name="T30" fmla="*/ 113 w 425"/>
                <a:gd name="T31" fmla="*/ 511 h 511"/>
                <a:gd name="T32" fmla="*/ 28 w 425"/>
                <a:gd name="T33" fmla="*/ 426 h 511"/>
                <a:gd name="T34" fmla="*/ 57 w 425"/>
                <a:gd name="T35" fmla="*/ 255 h 511"/>
                <a:gd name="T36" fmla="*/ 0 w 425"/>
                <a:gd name="T37" fmla="*/ 29 h 511"/>
                <a:gd name="T38" fmla="*/ 85 w 425"/>
                <a:gd name="T39" fmla="*/ 57 h 511"/>
                <a:gd name="T40" fmla="*/ 113 w 425"/>
                <a:gd name="T41" fmla="*/ 0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5" h="511">
                  <a:moveTo>
                    <a:pt x="113" y="0"/>
                  </a:moveTo>
                  <a:lnTo>
                    <a:pt x="170" y="57"/>
                  </a:lnTo>
                  <a:lnTo>
                    <a:pt x="198" y="114"/>
                  </a:lnTo>
                  <a:lnTo>
                    <a:pt x="255" y="142"/>
                  </a:lnTo>
                  <a:lnTo>
                    <a:pt x="255" y="114"/>
                  </a:lnTo>
                  <a:lnTo>
                    <a:pt x="368" y="85"/>
                  </a:lnTo>
                  <a:lnTo>
                    <a:pt x="425" y="114"/>
                  </a:lnTo>
                  <a:lnTo>
                    <a:pt x="425" y="170"/>
                  </a:lnTo>
                  <a:lnTo>
                    <a:pt x="397" y="227"/>
                  </a:lnTo>
                  <a:lnTo>
                    <a:pt x="425" y="312"/>
                  </a:lnTo>
                  <a:lnTo>
                    <a:pt x="397" y="341"/>
                  </a:lnTo>
                  <a:lnTo>
                    <a:pt x="368" y="397"/>
                  </a:lnTo>
                  <a:lnTo>
                    <a:pt x="340" y="426"/>
                  </a:lnTo>
                  <a:lnTo>
                    <a:pt x="312" y="397"/>
                  </a:lnTo>
                  <a:lnTo>
                    <a:pt x="142" y="454"/>
                  </a:lnTo>
                  <a:lnTo>
                    <a:pt x="113" y="511"/>
                  </a:lnTo>
                  <a:lnTo>
                    <a:pt x="28" y="426"/>
                  </a:lnTo>
                  <a:lnTo>
                    <a:pt x="57" y="255"/>
                  </a:lnTo>
                  <a:lnTo>
                    <a:pt x="0" y="29"/>
                  </a:lnTo>
                  <a:lnTo>
                    <a:pt x="85" y="57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703" name="Freeform 343"/>
            <p:cNvSpPr>
              <a:spLocks/>
            </p:cNvSpPr>
            <p:nvPr/>
          </p:nvSpPr>
          <p:spPr bwMode="auto">
            <a:xfrm>
              <a:off x="2287" y="4797"/>
              <a:ext cx="340" cy="369"/>
            </a:xfrm>
            <a:custGeom>
              <a:avLst/>
              <a:gdLst>
                <a:gd name="T0" fmla="*/ 283 w 340"/>
                <a:gd name="T1" fmla="*/ 0 h 369"/>
                <a:gd name="T2" fmla="*/ 198 w 340"/>
                <a:gd name="T3" fmla="*/ 114 h 369"/>
                <a:gd name="T4" fmla="*/ 85 w 340"/>
                <a:gd name="T5" fmla="*/ 142 h 369"/>
                <a:gd name="T6" fmla="*/ 0 w 340"/>
                <a:gd name="T7" fmla="*/ 227 h 369"/>
                <a:gd name="T8" fmla="*/ 56 w 340"/>
                <a:gd name="T9" fmla="*/ 369 h 369"/>
                <a:gd name="T10" fmla="*/ 170 w 340"/>
                <a:gd name="T11" fmla="*/ 341 h 369"/>
                <a:gd name="T12" fmla="*/ 226 w 340"/>
                <a:gd name="T13" fmla="*/ 312 h 369"/>
                <a:gd name="T14" fmla="*/ 311 w 340"/>
                <a:gd name="T15" fmla="*/ 142 h 369"/>
                <a:gd name="T16" fmla="*/ 340 w 340"/>
                <a:gd name="T17" fmla="*/ 86 h 369"/>
                <a:gd name="T18" fmla="*/ 340 w 340"/>
                <a:gd name="T19" fmla="*/ 29 h 369"/>
                <a:gd name="T20" fmla="*/ 283 w 340"/>
                <a:gd name="T21" fmla="*/ 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369">
                  <a:moveTo>
                    <a:pt x="283" y="0"/>
                  </a:moveTo>
                  <a:lnTo>
                    <a:pt x="198" y="114"/>
                  </a:lnTo>
                  <a:lnTo>
                    <a:pt x="85" y="142"/>
                  </a:lnTo>
                  <a:lnTo>
                    <a:pt x="0" y="227"/>
                  </a:lnTo>
                  <a:lnTo>
                    <a:pt x="56" y="369"/>
                  </a:lnTo>
                  <a:lnTo>
                    <a:pt x="170" y="341"/>
                  </a:lnTo>
                  <a:lnTo>
                    <a:pt x="226" y="312"/>
                  </a:lnTo>
                  <a:lnTo>
                    <a:pt x="311" y="142"/>
                  </a:lnTo>
                  <a:lnTo>
                    <a:pt x="340" y="86"/>
                  </a:lnTo>
                  <a:lnTo>
                    <a:pt x="340" y="29"/>
                  </a:lnTo>
                  <a:lnTo>
                    <a:pt x="283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82" name="グループ化 81"/>
          <p:cNvGrpSpPr/>
          <p:nvPr/>
        </p:nvGrpSpPr>
        <p:grpSpPr>
          <a:xfrm>
            <a:off x="278252" y="846236"/>
            <a:ext cx="7945564" cy="11585477"/>
            <a:chOff x="278252" y="846236"/>
            <a:chExt cx="7945564" cy="11585477"/>
          </a:xfrm>
        </p:grpSpPr>
        <p:sp>
          <p:nvSpPr>
            <p:cNvPr id="83" name="正方形/長方形 82"/>
            <p:cNvSpPr/>
            <p:nvPr/>
          </p:nvSpPr>
          <p:spPr>
            <a:xfrm>
              <a:off x="278252" y="1184751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与論町</a:t>
              </a:r>
            </a:p>
          </p:txBody>
        </p:sp>
        <p:sp>
          <p:nvSpPr>
            <p:cNvPr id="84" name="正方形/長方形 83"/>
            <p:cNvSpPr/>
            <p:nvPr/>
          </p:nvSpPr>
          <p:spPr>
            <a:xfrm>
              <a:off x="1234501" y="1212393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知名町</a:t>
              </a:r>
            </a:p>
          </p:txBody>
        </p:sp>
        <p:sp>
          <p:nvSpPr>
            <p:cNvPr id="85" name="正方形/長方形 84"/>
            <p:cNvSpPr/>
            <p:nvPr/>
          </p:nvSpPr>
          <p:spPr>
            <a:xfrm>
              <a:off x="1244601" y="11152287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伊仙町</a:t>
              </a:r>
            </a:p>
          </p:txBody>
        </p:sp>
        <p:sp>
          <p:nvSpPr>
            <p:cNvPr id="86" name="正方形/長方形 85"/>
            <p:cNvSpPr/>
            <p:nvPr/>
          </p:nvSpPr>
          <p:spPr>
            <a:xfrm>
              <a:off x="1926211" y="11808817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和泊町</a:t>
              </a:r>
            </a:p>
          </p:txBody>
        </p:sp>
        <p:sp>
          <p:nvSpPr>
            <p:cNvPr id="87" name="正方形/長方形 86"/>
            <p:cNvSpPr/>
            <p:nvPr/>
          </p:nvSpPr>
          <p:spPr>
            <a:xfrm>
              <a:off x="3383402" y="7811527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喜界町</a:t>
              </a:r>
            </a:p>
          </p:txBody>
        </p:sp>
        <p:sp>
          <p:nvSpPr>
            <p:cNvPr id="88" name="正方形/長方形 87"/>
            <p:cNvSpPr/>
            <p:nvPr/>
          </p:nvSpPr>
          <p:spPr>
            <a:xfrm>
              <a:off x="456521" y="8991699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瀬戸内町</a:t>
              </a:r>
            </a:p>
          </p:txBody>
        </p:sp>
        <p:sp>
          <p:nvSpPr>
            <p:cNvPr id="89" name="正方形/長方形 88"/>
            <p:cNvSpPr/>
            <p:nvPr/>
          </p:nvSpPr>
          <p:spPr>
            <a:xfrm>
              <a:off x="773488" y="7908132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大和村</a:t>
              </a:r>
            </a:p>
          </p:txBody>
        </p:sp>
        <p:sp>
          <p:nvSpPr>
            <p:cNvPr id="90" name="正方形/長方形 89"/>
            <p:cNvSpPr/>
            <p:nvPr/>
          </p:nvSpPr>
          <p:spPr>
            <a:xfrm>
              <a:off x="4401230" y="11624568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屋久島町</a:t>
              </a:r>
            </a:p>
          </p:txBody>
        </p:sp>
        <p:sp>
          <p:nvSpPr>
            <p:cNvPr id="91" name="正方形/長方形 90"/>
            <p:cNvSpPr/>
            <p:nvPr/>
          </p:nvSpPr>
          <p:spPr>
            <a:xfrm>
              <a:off x="6961189" y="613092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肝付町</a:t>
              </a:r>
            </a:p>
          </p:txBody>
        </p:sp>
        <p:sp>
          <p:nvSpPr>
            <p:cNvPr id="92" name="正方形/長方形 91"/>
            <p:cNvSpPr/>
            <p:nvPr/>
          </p:nvSpPr>
          <p:spPr>
            <a:xfrm>
              <a:off x="6972520" y="515265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大崎町</a:t>
              </a:r>
            </a:p>
          </p:txBody>
        </p:sp>
        <p:sp>
          <p:nvSpPr>
            <p:cNvPr id="93" name="正方形/長方形 92"/>
            <p:cNvSpPr/>
            <p:nvPr/>
          </p:nvSpPr>
          <p:spPr>
            <a:xfrm>
              <a:off x="2562529" y="84623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長島町</a:t>
              </a:r>
            </a:p>
          </p:txBody>
        </p:sp>
        <p:sp>
          <p:nvSpPr>
            <p:cNvPr id="94" name="正方形/長方形 93"/>
            <p:cNvSpPr/>
            <p:nvPr/>
          </p:nvSpPr>
          <p:spPr>
            <a:xfrm>
              <a:off x="7061003" y="5585052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東串良町</a:t>
              </a:r>
            </a:p>
          </p:txBody>
        </p:sp>
        <p:sp>
          <p:nvSpPr>
            <p:cNvPr id="95" name="正方形/長方形 94"/>
            <p:cNvSpPr/>
            <p:nvPr/>
          </p:nvSpPr>
          <p:spPr>
            <a:xfrm>
              <a:off x="385982" y="827414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宇検村</a:t>
              </a:r>
            </a:p>
          </p:txBody>
        </p:sp>
        <p:sp>
          <p:nvSpPr>
            <p:cNvPr id="96" name="正方形/長方形 95"/>
            <p:cNvSpPr/>
            <p:nvPr/>
          </p:nvSpPr>
          <p:spPr>
            <a:xfrm>
              <a:off x="1038459" y="1054506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天城町</a:t>
              </a:r>
            </a:p>
          </p:txBody>
        </p:sp>
        <p:sp>
          <p:nvSpPr>
            <p:cNvPr id="97" name="正方形/長方形 96"/>
            <p:cNvSpPr/>
            <p:nvPr/>
          </p:nvSpPr>
          <p:spPr>
            <a:xfrm>
              <a:off x="2330538" y="761930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龍郷町</a:t>
              </a:r>
            </a:p>
          </p:txBody>
        </p:sp>
        <p:sp>
          <p:nvSpPr>
            <p:cNvPr id="98" name="正方形/長方形 97"/>
            <p:cNvSpPr/>
            <p:nvPr/>
          </p:nvSpPr>
          <p:spPr>
            <a:xfrm>
              <a:off x="2030079" y="10768718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徳之島町</a:t>
              </a:r>
            </a:p>
          </p:txBody>
        </p:sp>
        <p:sp>
          <p:nvSpPr>
            <p:cNvPr id="99" name="正方形/長方形 98"/>
            <p:cNvSpPr/>
            <p:nvPr/>
          </p:nvSpPr>
          <p:spPr>
            <a:xfrm>
              <a:off x="3012433" y="5313982"/>
              <a:ext cx="1114408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南さつま市</a:t>
              </a:r>
            </a:p>
          </p:txBody>
        </p:sp>
        <p:sp>
          <p:nvSpPr>
            <p:cNvPr id="100" name="正方形/長方形 99"/>
            <p:cNvSpPr/>
            <p:nvPr/>
          </p:nvSpPr>
          <p:spPr>
            <a:xfrm>
              <a:off x="7295357" y="4691063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志布志市</a:t>
              </a:r>
            </a:p>
          </p:txBody>
        </p:sp>
        <p:sp>
          <p:nvSpPr>
            <p:cNvPr id="101" name="正方形/長方形 100"/>
            <p:cNvSpPr/>
            <p:nvPr/>
          </p:nvSpPr>
          <p:spPr>
            <a:xfrm>
              <a:off x="5904352" y="9123462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三島村</a:t>
              </a:r>
            </a:p>
          </p:txBody>
        </p:sp>
        <p:sp>
          <p:nvSpPr>
            <p:cNvPr id="102" name="正方形/長方形 101"/>
            <p:cNvSpPr/>
            <p:nvPr/>
          </p:nvSpPr>
          <p:spPr>
            <a:xfrm>
              <a:off x="5545104" y="206067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湧水町</a:t>
              </a:r>
            </a:p>
          </p:txBody>
        </p:sp>
        <p:sp>
          <p:nvSpPr>
            <p:cNvPr id="103" name="正方形/長方形 102"/>
            <p:cNvSpPr/>
            <p:nvPr/>
          </p:nvSpPr>
          <p:spPr>
            <a:xfrm>
              <a:off x="6530296" y="10450370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中種子町</a:t>
              </a:r>
            </a:p>
          </p:txBody>
        </p:sp>
        <p:sp>
          <p:nvSpPr>
            <p:cNvPr id="104" name="正方形/長方形 103"/>
            <p:cNvSpPr/>
            <p:nvPr/>
          </p:nvSpPr>
          <p:spPr>
            <a:xfrm>
              <a:off x="6322682" y="11261725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南種子町</a:t>
              </a:r>
            </a:p>
          </p:txBody>
        </p:sp>
        <p:sp>
          <p:nvSpPr>
            <p:cNvPr id="105" name="正方形/長方形 104"/>
            <p:cNvSpPr/>
            <p:nvPr/>
          </p:nvSpPr>
          <p:spPr>
            <a:xfrm>
              <a:off x="5516880" y="7197925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南大隅町</a:t>
              </a:r>
            </a:p>
          </p:txBody>
        </p:sp>
        <p:sp>
          <p:nvSpPr>
            <p:cNvPr id="106" name="正方形/長方形 105"/>
            <p:cNvSpPr/>
            <p:nvPr/>
          </p:nvSpPr>
          <p:spPr>
            <a:xfrm>
              <a:off x="6275607" y="656564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錦江町</a:t>
              </a:r>
            </a:p>
          </p:txBody>
        </p:sp>
        <p:sp>
          <p:nvSpPr>
            <p:cNvPr id="107" name="正方形/長方形 106"/>
            <p:cNvSpPr/>
            <p:nvPr/>
          </p:nvSpPr>
          <p:spPr>
            <a:xfrm>
              <a:off x="4156984" y="2178248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さつま町</a:t>
              </a:r>
            </a:p>
          </p:txBody>
        </p:sp>
        <p:sp>
          <p:nvSpPr>
            <p:cNvPr id="108" name="正方形/長方形 107"/>
            <p:cNvSpPr/>
            <p:nvPr/>
          </p:nvSpPr>
          <p:spPr>
            <a:xfrm>
              <a:off x="1037180" y="5471722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十島村</a:t>
              </a:r>
            </a:p>
          </p:txBody>
        </p:sp>
        <p:sp>
          <p:nvSpPr>
            <p:cNvPr id="109" name="正方形/長方形 108"/>
            <p:cNvSpPr/>
            <p:nvPr/>
          </p:nvSpPr>
          <p:spPr>
            <a:xfrm>
              <a:off x="4879401" y="324306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姶良市</a:t>
              </a:r>
            </a:p>
          </p:txBody>
        </p:sp>
        <p:sp>
          <p:nvSpPr>
            <p:cNvPr id="110" name="正方形/長方形 109"/>
            <p:cNvSpPr/>
            <p:nvPr/>
          </p:nvSpPr>
          <p:spPr>
            <a:xfrm>
              <a:off x="4943608" y="1608237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伊佐市</a:t>
              </a:r>
            </a:p>
          </p:txBody>
        </p:sp>
        <p:sp>
          <p:nvSpPr>
            <p:cNvPr id="111" name="正方形/長方形 110"/>
            <p:cNvSpPr/>
            <p:nvPr/>
          </p:nvSpPr>
          <p:spPr>
            <a:xfrm>
              <a:off x="3937001" y="5797649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南九州市</a:t>
              </a:r>
            </a:p>
          </p:txBody>
        </p:sp>
        <p:sp>
          <p:nvSpPr>
            <p:cNvPr id="112" name="正方形/長方形 111"/>
            <p:cNvSpPr/>
            <p:nvPr/>
          </p:nvSpPr>
          <p:spPr>
            <a:xfrm>
              <a:off x="2909888" y="721449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奄美市</a:t>
              </a:r>
            </a:p>
          </p:txBody>
        </p:sp>
        <p:sp>
          <p:nvSpPr>
            <p:cNvPr id="113" name="正方形/長方形 112"/>
            <p:cNvSpPr/>
            <p:nvPr/>
          </p:nvSpPr>
          <p:spPr>
            <a:xfrm>
              <a:off x="2488672" y="3524348"/>
              <a:ext cx="1486304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いちき串木野市</a:t>
              </a:r>
            </a:p>
          </p:txBody>
        </p:sp>
        <p:sp>
          <p:nvSpPr>
            <p:cNvPr id="114" name="正方形/長方形 113"/>
            <p:cNvSpPr/>
            <p:nvPr/>
          </p:nvSpPr>
          <p:spPr>
            <a:xfrm>
              <a:off x="3305040" y="2935288"/>
              <a:ext cx="1114408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薩摩川内市</a:t>
              </a:r>
            </a:p>
          </p:txBody>
        </p:sp>
        <p:sp>
          <p:nvSpPr>
            <p:cNvPr id="115" name="正方形/長方形 114"/>
            <p:cNvSpPr/>
            <p:nvPr/>
          </p:nvSpPr>
          <p:spPr>
            <a:xfrm>
              <a:off x="5734269" y="296657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霧島市</a:t>
              </a:r>
            </a:p>
          </p:txBody>
        </p:sp>
        <p:sp>
          <p:nvSpPr>
            <p:cNvPr id="116" name="正方形/長方形 115"/>
            <p:cNvSpPr/>
            <p:nvPr/>
          </p:nvSpPr>
          <p:spPr>
            <a:xfrm>
              <a:off x="6765805" y="399057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曽於市</a:t>
              </a:r>
            </a:p>
          </p:txBody>
        </p:sp>
        <p:sp>
          <p:nvSpPr>
            <p:cNvPr id="117" name="正方形/長方形 116"/>
            <p:cNvSpPr/>
            <p:nvPr/>
          </p:nvSpPr>
          <p:spPr>
            <a:xfrm>
              <a:off x="3626645" y="433070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日置市</a:t>
              </a:r>
            </a:p>
          </p:txBody>
        </p:sp>
        <p:sp>
          <p:nvSpPr>
            <p:cNvPr id="118" name="正方形/長方形 117"/>
            <p:cNvSpPr/>
            <p:nvPr/>
          </p:nvSpPr>
          <p:spPr>
            <a:xfrm>
              <a:off x="5528689" y="4894362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垂水市</a:t>
              </a:r>
            </a:p>
          </p:txBody>
        </p:sp>
        <p:sp>
          <p:nvSpPr>
            <p:cNvPr id="119" name="正方形/長方形 118"/>
            <p:cNvSpPr/>
            <p:nvPr/>
          </p:nvSpPr>
          <p:spPr>
            <a:xfrm>
              <a:off x="4903818" y="640328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指宿市</a:t>
              </a:r>
            </a:p>
          </p:txBody>
        </p:sp>
        <p:sp>
          <p:nvSpPr>
            <p:cNvPr id="120" name="正方形/長方形 119"/>
            <p:cNvSpPr/>
            <p:nvPr/>
          </p:nvSpPr>
          <p:spPr>
            <a:xfrm>
              <a:off x="6859655" y="9486999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西之表市</a:t>
              </a:r>
            </a:p>
          </p:txBody>
        </p:sp>
        <p:sp>
          <p:nvSpPr>
            <p:cNvPr id="121" name="正方形/長方形 120"/>
            <p:cNvSpPr/>
            <p:nvPr/>
          </p:nvSpPr>
          <p:spPr>
            <a:xfrm>
              <a:off x="3686176" y="149790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出水市</a:t>
              </a:r>
            </a:p>
          </p:txBody>
        </p:sp>
        <p:sp>
          <p:nvSpPr>
            <p:cNvPr id="122" name="正方形/長方形 121"/>
            <p:cNvSpPr/>
            <p:nvPr/>
          </p:nvSpPr>
          <p:spPr>
            <a:xfrm>
              <a:off x="2663146" y="1857966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阿久根市</a:t>
              </a:r>
            </a:p>
          </p:txBody>
        </p:sp>
        <p:sp>
          <p:nvSpPr>
            <p:cNvPr id="123" name="正方形/長方形 122"/>
            <p:cNvSpPr/>
            <p:nvPr/>
          </p:nvSpPr>
          <p:spPr>
            <a:xfrm>
              <a:off x="3359151" y="6087367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枕崎市</a:t>
              </a:r>
            </a:p>
          </p:txBody>
        </p:sp>
        <p:sp>
          <p:nvSpPr>
            <p:cNvPr id="124" name="正方形/長方形 123"/>
            <p:cNvSpPr/>
            <p:nvPr/>
          </p:nvSpPr>
          <p:spPr>
            <a:xfrm>
              <a:off x="6130024" y="532784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鹿屋市</a:t>
              </a:r>
            </a:p>
          </p:txBody>
        </p:sp>
        <p:sp>
          <p:nvSpPr>
            <p:cNvPr id="125" name="正方形/長方形 124"/>
            <p:cNvSpPr/>
            <p:nvPr/>
          </p:nvSpPr>
          <p:spPr>
            <a:xfrm>
              <a:off x="4616645" y="4279066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鹿児島市</a:t>
              </a:r>
            </a:p>
          </p:txBody>
        </p:sp>
        <p:sp>
          <p:nvSpPr>
            <p:cNvPr id="126" name="正方形/長方形 125"/>
            <p:cNvSpPr/>
            <p:nvPr/>
          </p:nvSpPr>
          <p:spPr>
            <a:xfrm>
              <a:off x="1649946" y="8088412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奄美市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255588" y="234950"/>
            <a:ext cx="8054975" cy="12287250"/>
            <a:chOff x="255588" y="234950"/>
            <a:chExt cx="8054975" cy="12287250"/>
          </a:xfrm>
        </p:grpSpPr>
        <p:grpSp>
          <p:nvGrpSpPr>
            <p:cNvPr id="15625" name="Group 265"/>
            <p:cNvGrpSpPr>
              <a:grpSpLocks/>
            </p:cNvGrpSpPr>
            <p:nvPr/>
          </p:nvGrpSpPr>
          <p:grpSpPr bwMode="auto">
            <a:xfrm>
              <a:off x="477838" y="4598988"/>
              <a:ext cx="3783012" cy="7923212"/>
              <a:chOff x="301" y="2897"/>
              <a:chExt cx="2383" cy="4991"/>
            </a:xfrm>
          </p:grpSpPr>
          <p:sp>
            <p:nvSpPr>
              <p:cNvPr id="15626" name="Freeform 266"/>
              <p:cNvSpPr>
                <a:spLocks/>
              </p:cNvSpPr>
              <p:nvPr/>
            </p:nvSpPr>
            <p:spPr bwMode="auto">
              <a:xfrm>
                <a:off x="301" y="2897"/>
                <a:ext cx="1360" cy="1474"/>
              </a:xfrm>
              <a:custGeom>
                <a:avLst/>
                <a:gdLst>
                  <a:gd name="T0" fmla="*/ 0 w 1361"/>
                  <a:gd name="T1" fmla="*/ 0 h 1474"/>
                  <a:gd name="T2" fmla="*/ 1361 w 1361"/>
                  <a:gd name="T3" fmla="*/ 0 h 1474"/>
                  <a:gd name="T4" fmla="*/ 1361 w 1361"/>
                  <a:gd name="T5" fmla="*/ 1474 h 1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61" h="1474">
                    <a:moveTo>
                      <a:pt x="0" y="0"/>
                    </a:moveTo>
                    <a:lnTo>
                      <a:pt x="1361" y="0"/>
                    </a:lnTo>
                    <a:lnTo>
                      <a:pt x="1361" y="1474"/>
                    </a:lnTo>
                  </a:path>
                </a:pathLst>
              </a:custGeom>
              <a:noFill/>
              <a:ln w="19050" cap="flat" cmpd="sng">
                <a:solidFill>
                  <a:srgbClr val="333333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27" name="Freeform 267"/>
              <p:cNvSpPr>
                <a:spLocks/>
              </p:cNvSpPr>
              <p:nvPr/>
            </p:nvSpPr>
            <p:spPr bwMode="auto">
              <a:xfrm>
                <a:off x="302" y="4372"/>
                <a:ext cx="2382" cy="1928"/>
              </a:xfrm>
              <a:custGeom>
                <a:avLst/>
                <a:gdLst>
                  <a:gd name="T0" fmla="*/ 0 w 2382"/>
                  <a:gd name="T1" fmla="*/ 0 h 1928"/>
                  <a:gd name="T2" fmla="*/ 2382 w 2382"/>
                  <a:gd name="T3" fmla="*/ 0 h 1928"/>
                  <a:gd name="T4" fmla="*/ 2382 w 2382"/>
                  <a:gd name="T5" fmla="*/ 1928 h 1928"/>
                  <a:gd name="T6" fmla="*/ 227 w 2382"/>
                  <a:gd name="T7" fmla="*/ 1928 h 19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82" h="1928">
                    <a:moveTo>
                      <a:pt x="0" y="0"/>
                    </a:moveTo>
                    <a:lnTo>
                      <a:pt x="2382" y="0"/>
                    </a:lnTo>
                    <a:lnTo>
                      <a:pt x="2382" y="1928"/>
                    </a:lnTo>
                    <a:lnTo>
                      <a:pt x="227" y="1928"/>
                    </a:lnTo>
                  </a:path>
                </a:pathLst>
              </a:custGeom>
              <a:noFill/>
              <a:ln w="19050" cap="flat" cmpd="sng">
                <a:solidFill>
                  <a:srgbClr val="333333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28" name="Freeform 268"/>
              <p:cNvSpPr>
                <a:spLocks/>
              </p:cNvSpPr>
              <p:nvPr/>
            </p:nvSpPr>
            <p:spPr bwMode="auto">
              <a:xfrm>
                <a:off x="1777" y="6300"/>
                <a:ext cx="1" cy="1588"/>
              </a:xfrm>
              <a:custGeom>
                <a:avLst/>
                <a:gdLst>
                  <a:gd name="T0" fmla="*/ 0 w 1"/>
                  <a:gd name="T1" fmla="*/ 0 h 1588"/>
                  <a:gd name="T2" fmla="*/ 0 w 1"/>
                  <a:gd name="T3" fmla="*/ 1588 h 15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588">
                    <a:moveTo>
                      <a:pt x="0" y="0"/>
                    </a:moveTo>
                    <a:cubicBezTo>
                      <a:pt x="0" y="0"/>
                      <a:pt x="0" y="794"/>
                      <a:pt x="0" y="1588"/>
                    </a:cubicBezTo>
                  </a:path>
                </a:pathLst>
              </a:custGeom>
              <a:noFill/>
              <a:ln w="19050" cap="flat" cmpd="sng">
                <a:solidFill>
                  <a:srgbClr val="333333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29" name="Line 269"/>
              <p:cNvSpPr>
                <a:spLocks noChangeShapeType="1"/>
              </p:cNvSpPr>
              <p:nvPr/>
            </p:nvSpPr>
            <p:spPr bwMode="auto">
              <a:xfrm flipH="1">
                <a:off x="529" y="7321"/>
                <a:ext cx="1248" cy="0"/>
              </a:xfrm>
              <a:prstGeom prst="line">
                <a:avLst/>
              </a:prstGeom>
              <a:noFill/>
              <a:ln w="19050">
                <a:solidFill>
                  <a:srgbClr val="333333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30" name="Line 270"/>
              <p:cNvSpPr>
                <a:spLocks noChangeShapeType="1"/>
              </p:cNvSpPr>
              <p:nvPr/>
            </p:nvSpPr>
            <p:spPr bwMode="auto">
              <a:xfrm>
                <a:off x="756" y="7321"/>
                <a:ext cx="0" cy="567"/>
              </a:xfrm>
              <a:prstGeom prst="line">
                <a:avLst/>
              </a:prstGeom>
              <a:noFill/>
              <a:ln w="19050">
                <a:solidFill>
                  <a:srgbClr val="333333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5725" name="Group 365"/>
            <p:cNvGrpSpPr>
              <a:grpSpLocks/>
            </p:cNvGrpSpPr>
            <p:nvPr/>
          </p:nvGrpSpPr>
          <p:grpSpPr bwMode="auto">
            <a:xfrm>
              <a:off x="255588" y="234950"/>
              <a:ext cx="8054975" cy="12196763"/>
              <a:chOff x="161" y="148"/>
              <a:chExt cx="5074" cy="7683"/>
            </a:xfrm>
          </p:grpSpPr>
          <p:sp>
            <p:nvSpPr>
              <p:cNvPr id="15631" name="Freeform 271"/>
              <p:cNvSpPr>
                <a:spLocks/>
              </p:cNvSpPr>
              <p:nvPr/>
            </p:nvSpPr>
            <p:spPr bwMode="auto">
              <a:xfrm>
                <a:off x="161" y="6073"/>
                <a:ext cx="141" cy="199"/>
              </a:xfrm>
              <a:custGeom>
                <a:avLst/>
                <a:gdLst>
                  <a:gd name="T0" fmla="*/ 56 w 141"/>
                  <a:gd name="T1" fmla="*/ 0 h 199"/>
                  <a:gd name="T2" fmla="*/ 28 w 141"/>
                  <a:gd name="T3" fmla="*/ 57 h 199"/>
                  <a:gd name="T4" fmla="*/ 0 w 141"/>
                  <a:gd name="T5" fmla="*/ 57 h 199"/>
                  <a:gd name="T6" fmla="*/ 0 w 141"/>
                  <a:gd name="T7" fmla="*/ 199 h 199"/>
                  <a:gd name="T8" fmla="*/ 85 w 141"/>
                  <a:gd name="T9" fmla="*/ 170 h 199"/>
                  <a:gd name="T10" fmla="*/ 85 w 141"/>
                  <a:gd name="T11" fmla="*/ 85 h 199"/>
                  <a:gd name="T12" fmla="*/ 141 w 141"/>
                  <a:gd name="T13" fmla="*/ 57 h 199"/>
                  <a:gd name="T14" fmla="*/ 113 w 141"/>
                  <a:gd name="T15" fmla="*/ 0 h 199"/>
                  <a:gd name="T16" fmla="*/ 56 w 141"/>
                  <a:gd name="T17" fmla="*/ 0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1" h="199">
                    <a:moveTo>
                      <a:pt x="56" y="0"/>
                    </a:moveTo>
                    <a:lnTo>
                      <a:pt x="28" y="57"/>
                    </a:lnTo>
                    <a:lnTo>
                      <a:pt x="0" y="57"/>
                    </a:lnTo>
                    <a:lnTo>
                      <a:pt x="0" y="199"/>
                    </a:lnTo>
                    <a:lnTo>
                      <a:pt x="85" y="170"/>
                    </a:lnTo>
                    <a:lnTo>
                      <a:pt x="85" y="85"/>
                    </a:lnTo>
                    <a:lnTo>
                      <a:pt x="141" y="57"/>
                    </a:lnTo>
                    <a:lnTo>
                      <a:pt x="113" y="0"/>
                    </a:lnTo>
                    <a:lnTo>
                      <a:pt x="56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2" name="Freeform 272"/>
              <p:cNvSpPr>
                <a:spLocks/>
              </p:cNvSpPr>
              <p:nvPr/>
            </p:nvSpPr>
            <p:spPr bwMode="auto">
              <a:xfrm>
                <a:off x="359" y="6102"/>
                <a:ext cx="199" cy="170"/>
              </a:xfrm>
              <a:custGeom>
                <a:avLst/>
                <a:gdLst>
                  <a:gd name="T0" fmla="*/ 0 w 199"/>
                  <a:gd name="T1" fmla="*/ 56 h 170"/>
                  <a:gd name="T2" fmla="*/ 28 w 199"/>
                  <a:gd name="T3" fmla="*/ 113 h 170"/>
                  <a:gd name="T4" fmla="*/ 85 w 199"/>
                  <a:gd name="T5" fmla="*/ 113 h 170"/>
                  <a:gd name="T6" fmla="*/ 170 w 199"/>
                  <a:gd name="T7" fmla="*/ 170 h 170"/>
                  <a:gd name="T8" fmla="*/ 199 w 199"/>
                  <a:gd name="T9" fmla="*/ 113 h 170"/>
                  <a:gd name="T10" fmla="*/ 199 w 199"/>
                  <a:gd name="T11" fmla="*/ 56 h 170"/>
                  <a:gd name="T12" fmla="*/ 170 w 199"/>
                  <a:gd name="T13" fmla="*/ 85 h 170"/>
                  <a:gd name="T14" fmla="*/ 142 w 199"/>
                  <a:gd name="T15" fmla="*/ 28 h 170"/>
                  <a:gd name="T16" fmla="*/ 113 w 199"/>
                  <a:gd name="T17" fmla="*/ 85 h 170"/>
                  <a:gd name="T18" fmla="*/ 57 w 199"/>
                  <a:gd name="T19" fmla="*/ 56 h 170"/>
                  <a:gd name="T20" fmla="*/ 57 w 199"/>
                  <a:gd name="T21" fmla="*/ 0 h 170"/>
                  <a:gd name="T22" fmla="*/ 28 w 199"/>
                  <a:gd name="T23" fmla="*/ 0 h 170"/>
                  <a:gd name="T24" fmla="*/ 0 w 199"/>
                  <a:gd name="T25" fmla="*/ 56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99" h="170">
                    <a:moveTo>
                      <a:pt x="0" y="56"/>
                    </a:moveTo>
                    <a:lnTo>
                      <a:pt x="28" y="113"/>
                    </a:lnTo>
                    <a:lnTo>
                      <a:pt x="85" y="113"/>
                    </a:lnTo>
                    <a:lnTo>
                      <a:pt x="170" y="170"/>
                    </a:lnTo>
                    <a:lnTo>
                      <a:pt x="199" y="113"/>
                    </a:lnTo>
                    <a:lnTo>
                      <a:pt x="199" y="56"/>
                    </a:lnTo>
                    <a:lnTo>
                      <a:pt x="170" y="85"/>
                    </a:lnTo>
                    <a:lnTo>
                      <a:pt x="142" y="28"/>
                    </a:lnTo>
                    <a:lnTo>
                      <a:pt x="113" y="85"/>
                    </a:lnTo>
                    <a:lnTo>
                      <a:pt x="57" y="56"/>
                    </a:lnTo>
                    <a:lnTo>
                      <a:pt x="57" y="0"/>
                    </a:lnTo>
                    <a:lnTo>
                      <a:pt x="28" y="0"/>
                    </a:lnTo>
                    <a:lnTo>
                      <a:pt x="0" y="5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3" name="Freeform 273"/>
              <p:cNvSpPr>
                <a:spLocks/>
              </p:cNvSpPr>
              <p:nvPr/>
            </p:nvSpPr>
            <p:spPr bwMode="auto">
              <a:xfrm>
                <a:off x="274" y="5563"/>
                <a:ext cx="567" cy="539"/>
              </a:xfrm>
              <a:custGeom>
                <a:avLst/>
                <a:gdLst>
                  <a:gd name="T0" fmla="*/ 0 w 567"/>
                  <a:gd name="T1" fmla="*/ 85 h 539"/>
                  <a:gd name="T2" fmla="*/ 28 w 567"/>
                  <a:gd name="T3" fmla="*/ 198 h 539"/>
                  <a:gd name="T4" fmla="*/ 0 w 567"/>
                  <a:gd name="T5" fmla="*/ 255 h 539"/>
                  <a:gd name="T6" fmla="*/ 85 w 567"/>
                  <a:gd name="T7" fmla="*/ 227 h 539"/>
                  <a:gd name="T8" fmla="*/ 142 w 567"/>
                  <a:gd name="T9" fmla="*/ 255 h 539"/>
                  <a:gd name="T10" fmla="*/ 113 w 567"/>
                  <a:gd name="T11" fmla="*/ 340 h 539"/>
                  <a:gd name="T12" fmla="*/ 142 w 567"/>
                  <a:gd name="T13" fmla="*/ 397 h 539"/>
                  <a:gd name="T14" fmla="*/ 85 w 567"/>
                  <a:gd name="T15" fmla="*/ 453 h 539"/>
                  <a:gd name="T16" fmla="*/ 142 w 567"/>
                  <a:gd name="T17" fmla="*/ 482 h 539"/>
                  <a:gd name="T18" fmla="*/ 170 w 567"/>
                  <a:gd name="T19" fmla="*/ 397 h 539"/>
                  <a:gd name="T20" fmla="*/ 227 w 567"/>
                  <a:gd name="T21" fmla="*/ 368 h 539"/>
                  <a:gd name="T22" fmla="*/ 284 w 567"/>
                  <a:gd name="T23" fmla="*/ 397 h 539"/>
                  <a:gd name="T24" fmla="*/ 255 w 567"/>
                  <a:gd name="T25" fmla="*/ 482 h 539"/>
                  <a:gd name="T26" fmla="*/ 340 w 567"/>
                  <a:gd name="T27" fmla="*/ 539 h 539"/>
                  <a:gd name="T28" fmla="*/ 340 w 567"/>
                  <a:gd name="T29" fmla="*/ 510 h 539"/>
                  <a:gd name="T30" fmla="*/ 340 w 567"/>
                  <a:gd name="T31" fmla="*/ 425 h 539"/>
                  <a:gd name="T32" fmla="*/ 397 w 567"/>
                  <a:gd name="T33" fmla="*/ 425 h 539"/>
                  <a:gd name="T34" fmla="*/ 454 w 567"/>
                  <a:gd name="T35" fmla="*/ 425 h 539"/>
                  <a:gd name="T36" fmla="*/ 454 w 567"/>
                  <a:gd name="T37" fmla="*/ 510 h 539"/>
                  <a:gd name="T38" fmla="*/ 510 w 567"/>
                  <a:gd name="T39" fmla="*/ 510 h 539"/>
                  <a:gd name="T40" fmla="*/ 567 w 567"/>
                  <a:gd name="T41" fmla="*/ 368 h 539"/>
                  <a:gd name="T42" fmla="*/ 539 w 567"/>
                  <a:gd name="T43" fmla="*/ 340 h 539"/>
                  <a:gd name="T44" fmla="*/ 454 w 567"/>
                  <a:gd name="T45" fmla="*/ 368 h 539"/>
                  <a:gd name="T46" fmla="*/ 397 w 567"/>
                  <a:gd name="T47" fmla="*/ 312 h 539"/>
                  <a:gd name="T48" fmla="*/ 369 w 567"/>
                  <a:gd name="T49" fmla="*/ 368 h 539"/>
                  <a:gd name="T50" fmla="*/ 340 w 567"/>
                  <a:gd name="T51" fmla="*/ 312 h 539"/>
                  <a:gd name="T52" fmla="*/ 312 w 567"/>
                  <a:gd name="T53" fmla="*/ 312 h 539"/>
                  <a:gd name="T54" fmla="*/ 284 w 567"/>
                  <a:gd name="T55" fmla="*/ 227 h 539"/>
                  <a:gd name="T56" fmla="*/ 227 w 567"/>
                  <a:gd name="T57" fmla="*/ 283 h 539"/>
                  <a:gd name="T58" fmla="*/ 255 w 567"/>
                  <a:gd name="T59" fmla="*/ 142 h 539"/>
                  <a:gd name="T60" fmla="*/ 170 w 567"/>
                  <a:gd name="T61" fmla="*/ 198 h 539"/>
                  <a:gd name="T62" fmla="*/ 85 w 567"/>
                  <a:gd name="T63" fmla="*/ 113 h 539"/>
                  <a:gd name="T64" fmla="*/ 170 w 567"/>
                  <a:gd name="T65" fmla="*/ 85 h 539"/>
                  <a:gd name="T66" fmla="*/ 142 w 567"/>
                  <a:gd name="T67" fmla="*/ 28 h 539"/>
                  <a:gd name="T68" fmla="*/ 113 w 567"/>
                  <a:gd name="T69" fmla="*/ 28 h 539"/>
                  <a:gd name="T70" fmla="*/ 85 w 567"/>
                  <a:gd name="T71" fmla="*/ 0 h 539"/>
                  <a:gd name="T72" fmla="*/ 0 w 567"/>
                  <a:gd name="T73" fmla="*/ 85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67" h="539">
                    <a:moveTo>
                      <a:pt x="0" y="85"/>
                    </a:moveTo>
                    <a:lnTo>
                      <a:pt x="28" y="198"/>
                    </a:lnTo>
                    <a:lnTo>
                      <a:pt x="0" y="255"/>
                    </a:lnTo>
                    <a:lnTo>
                      <a:pt x="85" y="227"/>
                    </a:lnTo>
                    <a:lnTo>
                      <a:pt x="142" y="255"/>
                    </a:lnTo>
                    <a:lnTo>
                      <a:pt x="113" y="340"/>
                    </a:lnTo>
                    <a:lnTo>
                      <a:pt x="142" y="397"/>
                    </a:lnTo>
                    <a:lnTo>
                      <a:pt x="85" y="453"/>
                    </a:lnTo>
                    <a:lnTo>
                      <a:pt x="142" y="482"/>
                    </a:lnTo>
                    <a:lnTo>
                      <a:pt x="170" y="397"/>
                    </a:lnTo>
                    <a:lnTo>
                      <a:pt x="227" y="368"/>
                    </a:lnTo>
                    <a:lnTo>
                      <a:pt x="284" y="397"/>
                    </a:lnTo>
                    <a:lnTo>
                      <a:pt x="255" y="482"/>
                    </a:lnTo>
                    <a:lnTo>
                      <a:pt x="340" y="539"/>
                    </a:lnTo>
                    <a:lnTo>
                      <a:pt x="340" y="510"/>
                    </a:lnTo>
                    <a:lnTo>
                      <a:pt x="340" y="425"/>
                    </a:lnTo>
                    <a:lnTo>
                      <a:pt x="397" y="425"/>
                    </a:lnTo>
                    <a:lnTo>
                      <a:pt x="454" y="425"/>
                    </a:lnTo>
                    <a:lnTo>
                      <a:pt x="454" y="510"/>
                    </a:lnTo>
                    <a:lnTo>
                      <a:pt x="510" y="510"/>
                    </a:lnTo>
                    <a:lnTo>
                      <a:pt x="567" y="368"/>
                    </a:lnTo>
                    <a:lnTo>
                      <a:pt x="539" y="340"/>
                    </a:lnTo>
                    <a:lnTo>
                      <a:pt x="454" y="368"/>
                    </a:lnTo>
                    <a:lnTo>
                      <a:pt x="397" y="312"/>
                    </a:lnTo>
                    <a:lnTo>
                      <a:pt x="369" y="368"/>
                    </a:lnTo>
                    <a:lnTo>
                      <a:pt x="340" y="312"/>
                    </a:lnTo>
                    <a:lnTo>
                      <a:pt x="312" y="312"/>
                    </a:lnTo>
                    <a:lnTo>
                      <a:pt x="284" y="227"/>
                    </a:lnTo>
                    <a:lnTo>
                      <a:pt x="227" y="283"/>
                    </a:lnTo>
                    <a:lnTo>
                      <a:pt x="255" y="142"/>
                    </a:lnTo>
                    <a:lnTo>
                      <a:pt x="170" y="198"/>
                    </a:lnTo>
                    <a:lnTo>
                      <a:pt x="85" y="113"/>
                    </a:lnTo>
                    <a:lnTo>
                      <a:pt x="170" y="85"/>
                    </a:lnTo>
                    <a:lnTo>
                      <a:pt x="142" y="28"/>
                    </a:lnTo>
                    <a:lnTo>
                      <a:pt x="113" y="28"/>
                    </a:lnTo>
                    <a:lnTo>
                      <a:pt x="85" y="0"/>
                    </a:lnTo>
                    <a:lnTo>
                      <a:pt x="0" y="8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4" name="Freeform 274"/>
              <p:cNvSpPr>
                <a:spLocks/>
              </p:cNvSpPr>
              <p:nvPr/>
            </p:nvSpPr>
            <p:spPr bwMode="auto">
              <a:xfrm>
                <a:off x="161" y="5393"/>
                <a:ext cx="907" cy="538"/>
              </a:xfrm>
              <a:custGeom>
                <a:avLst/>
                <a:gdLst>
                  <a:gd name="T0" fmla="*/ 0 w 907"/>
                  <a:gd name="T1" fmla="*/ 0 h 538"/>
                  <a:gd name="T2" fmla="*/ 283 w 907"/>
                  <a:gd name="T3" fmla="*/ 56 h 538"/>
                  <a:gd name="T4" fmla="*/ 453 w 907"/>
                  <a:gd name="T5" fmla="*/ 28 h 538"/>
                  <a:gd name="T6" fmla="*/ 538 w 907"/>
                  <a:gd name="T7" fmla="*/ 85 h 538"/>
                  <a:gd name="T8" fmla="*/ 623 w 907"/>
                  <a:gd name="T9" fmla="*/ 56 h 538"/>
                  <a:gd name="T10" fmla="*/ 708 w 907"/>
                  <a:gd name="T11" fmla="*/ 142 h 538"/>
                  <a:gd name="T12" fmla="*/ 850 w 907"/>
                  <a:gd name="T13" fmla="*/ 142 h 538"/>
                  <a:gd name="T14" fmla="*/ 907 w 907"/>
                  <a:gd name="T15" fmla="*/ 227 h 538"/>
                  <a:gd name="T16" fmla="*/ 850 w 907"/>
                  <a:gd name="T17" fmla="*/ 227 h 538"/>
                  <a:gd name="T18" fmla="*/ 850 w 907"/>
                  <a:gd name="T19" fmla="*/ 368 h 538"/>
                  <a:gd name="T20" fmla="*/ 680 w 907"/>
                  <a:gd name="T21" fmla="*/ 283 h 538"/>
                  <a:gd name="T22" fmla="*/ 623 w 907"/>
                  <a:gd name="T23" fmla="*/ 312 h 538"/>
                  <a:gd name="T24" fmla="*/ 708 w 907"/>
                  <a:gd name="T25" fmla="*/ 397 h 538"/>
                  <a:gd name="T26" fmla="*/ 765 w 907"/>
                  <a:gd name="T27" fmla="*/ 538 h 538"/>
                  <a:gd name="T28" fmla="*/ 680 w 907"/>
                  <a:gd name="T29" fmla="*/ 482 h 538"/>
                  <a:gd name="T30" fmla="*/ 652 w 907"/>
                  <a:gd name="T31" fmla="*/ 425 h 538"/>
                  <a:gd name="T32" fmla="*/ 595 w 907"/>
                  <a:gd name="T33" fmla="*/ 453 h 538"/>
                  <a:gd name="T34" fmla="*/ 453 w 907"/>
                  <a:gd name="T35" fmla="*/ 340 h 538"/>
                  <a:gd name="T36" fmla="*/ 482 w 907"/>
                  <a:gd name="T37" fmla="*/ 283 h 538"/>
                  <a:gd name="T38" fmla="*/ 397 w 907"/>
                  <a:gd name="T39" fmla="*/ 283 h 538"/>
                  <a:gd name="T40" fmla="*/ 453 w 907"/>
                  <a:gd name="T41" fmla="*/ 142 h 538"/>
                  <a:gd name="T42" fmla="*/ 368 w 907"/>
                  <a:gd name="T43" fmla="*/ 85 h 538"/>
                  <a:gd name="T44" fmla="*/ 368 w 907"/>
                  <a:gd name="T45" fmla="*/ 198 h 538"/>
                  <a:gd name="T46" fmla="*/ 311 w 907"/>
                  <a:gd name="T47" fmla="*/ 198 h 538"/>
                  <a:gd name="T48" fmla="*/ 283 w 907"/>
                  <a:gd name="T49" fmla="*/ 113 h 538"/>
                  <a:gd name="T50" fmla="*/ 198 w 907"/>
                  <a:gd name="T51" fmla="*/ 142 h 538"/>
                  <a:gd name="T52" fmla="*/ 113 w 907"/>
                  <a:gd name="T53" fmla="*/ 113 h 538"/>
                  <a:gd name="T54" fmla="*/ 85 w 907"/>
                  <a:gd name="T55" fmla="*/ 85 h 538"/>
                  <a:gd name="T56" fmla="*/ 28 w 907"/>
                  <a:gd name="T57" fmla="*/ 85 h 538"/>
                  <a:gd name="T58" fmla="*/ 0 w 907"/>
                  <a:gd name="T59" fmla="*/ 0 h 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907" h="538">
                    <a:moveTo>
                      <a:pt x="0" y="0"/>
                    </a:moveTo>
                    <a:lnTo>
                      <a:pt x="283" y="56"/>
                    </a:lnTo>
                    <a:lnTo>
                      <a:pt x="453" y="28"/>
                    </a:lnTo>
                    <a:lnTo>
                      <a:pt x="538" y="85"/>
                    </a:lnTo>
                    <a:lnTo>
                      <a:pt x="623" y="56"/>
                    </a:lnTo>
                    <a:lnTo>
                      <a:pt x="708" y="142"/>
                    </a:lnTo>
                    <a:lnTo>
                      <a:pt x="850" y="142"/>
                    </a:lnTo>
                    <a:lnTo>
                      <a:pt x="907" y="227"/>
                    </a:lnTo>
                    <a:lnTo>
                      <a:pt x="850" y="227"/>
                    </a:lnTo>
                    <a:lnTo>
                      <a:pt x="850" y="368"/>
                    </a:lnTo>
                    <a:lnTo>
                      <a:pt x="680" y="283"/>
                    </a:lnTo>
                    <a:lnTo>
                      <a:pt x="623" y="312"/>
                    </a:lnTo>
                    <a:lnTo>
                      <a:pt x="708" y="397"/>
                    </a:lnTo>
                    <a:lnTo>
                      <a:pt x="765" y="538"/>
                    </a:lnTo>
                    <a:lnTo>
                      <a:pt x="680" y="482"/>
                    </a:lnTo>
                    <a:lnTo>
                      <a:pt x="652" y="425"/>
                    </a:lnTo>
                    <a:lnTo>
                      <a:pt x="595" y="453"/>
                    </a:lnTo>
                    <a:lnTo>
                      <a:pt x="453" y="340"/>
                    </a:lnTo>
                    <a:lnTo>
                      <a:pt x="482" y="283"/>
                    </a:lnTo>
                    <a:lnTo>
                      <a:pt x="397" y="283"/>
                    </a:lnTo>
                    <a:lnTo>
                      <a:pt x="453" y="142"/>
                    </a:lnTo>
                    <a:lnTo>
                      <a:pt x="368" y="85"/>
                    </a:lnTo>
                    <a:lnTo>
                      <a:pt x="368" y="198"/>
                    </a:lnTo>
                    <a:lnTo>
                      <a:pt x="311" y="198"/>
                    </a:lnTo>
                    <a:lnTo>
                      <a:pt x="283" y="113"/>
                    </a:lnTo>
                    <a:lnTo>
                      <a:pt x="198" y="142"/>
                    </a:lnTo>
                    <a:lnTo>
                      <a:pt x="113" y="113"/>
                    </a:lnTo>
                    <a:lnTo>
                      <a:pt x="85" y="85"/>
                    </a:lnTo>
                    <a:lnTo>
                      <a:pt x="28" y="85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5" name="Freeform 275"/>
              <p:cNvSpPr>
                <a:spLocks/>
              </p:cNvSpPr>
              <p:nvPr/>
            </p:nvSpPr>
            <p:spPr bwMode="auto">
              <a:xfrm>
                <a:off x="189" y="5138"/>
                <a:ext cx="709" cy="340"/>
              </a:xfrm>
              <a:custGeom>
                <a:avLst/>
                <a:gdLst>
                  <a:gd name="T0" fmla="*/ 595 w 709"/>
                  <a:gd name="T1" fmla="*/ 311 h 340"/>
                  <a:gd name="T2" fmla="*/ 510 w 709"/>
                  <a:gd name="T3" fmla="*/ 340 h 340"/>
                  <a:gd name="T4" fmla="*/ 425 w 709"/>
                  <a:gd name="T5" fmla="*/ 283 h 340"/>
                  <a:gd name="T6" fmla="*/ 255 w 709"/>
                  <a:gd name="T7" fmla="*/ 311 h 340"/>
                  <a:gd name="T8" fmla="*/ 0 w 709"/>
                  <a:gd name="T9" fmla="*/ 255 h 340"/>
                  <a:gd name="T10" fmla="*/ 113 w 709"/>
                  <a:gd name="T11" fmla="*/ 198 h 340"/>
                  <a:gd name="T12" fmla="*/ 170 w 709"/>
                  <a:gd name="T13" fmla="*/ 255 h 340"/>
                  <a:gd name="T14" fmla="*/ 227 w 709"/>
                  <a:gd name="T15" fmla="*/ 198 h 340"/>
                  <a:gd name="T16" fmla="*/ 283 w 709"/>
                  <a:gd name="T17" fmla="*/ 226 h 340"/>
                  <a:gd name="T18" fmla="*/ 312 w 709"/>
                  <a:gd name="T19" fmla="*/ 255 h 340"/>
                  <a:gd name="T20" fmla="*/ 482 w 709"/>
                  <a:gd name="T21" fmla="*/ 198 h 340"/>
                  <a:gd name="T22" fmla="*/ 454 w 709"/>
                  <a:gd name="T23" fmla="*/ 141 h 340"/>
                  <a:gd name="T24" fmla="*/ 340 w 709"/>
                  <a:gd name="T25" fmla="*/ 198 h 340"/>
                  <a:gd name="T26" fmla="*/ 227 w 709"/>
                  <a:gd name="T27" fmla="*/ 85 h 340"/>
                  <a:gd name="T28" fmla="*/ 340 w 709"/>
                  <a:gd name="T29" fmla="*/ 0 h 340"/>
                  <a:gd name="T30" fmla="*/ 397 w 709"/>
                  <a:gd name="T31" fmla="*/ 56 h 340"/>
                  <a:gd name="T32" fmla="*/ 510 w 709"/>
                  <a:gd name="T33" fmla="*/ 56 h 340"/>
                  <a:gd name="T34" fmla="*/ 652 w 709"/>
                  <a:gd name="T35" fmla="*/ 141 h 340"/>
                  <a:gd name="T36" fmla="*/ 709 w 709"/>
                  <a:gd name="T37" fmla="*/ 198 h 340"/>
                  <a:gd name="T38" fmla="*/ 595 w 709"/>
                  <a:gd name="T39" fmla="*/ 311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09" h="340">
                    <a:moveTo>
                      <a:pt x="595" y="311"/>
                    </a:moveTo>
                    <a:lnTo>
                      <a:pt x="510" y="340"/>
                    </a:lnTo>
                    <a:lnTo>
                      <a:pt x="425" y="283"/>
                    </a:lnTo>
                    <a:lnTo>
                      <a:pt x="255" y="311"/>
                    </a:lnTo>
                    <a:lnTo>
                      <a:pt x="0" y="255"/>
                    </a:lnTo>
                    <a:lnTo>
                      <a:pt x="113" y="198"/>
                    </a:lnTo>
                    <a:lnTo>
                      <a:pt x="170" y="255"/>
                    </a:lnTo>
                    <a:lnTo>
                      <a:pt x="227" y="198"/>
                    </a:lnTo>
                    <a:lnTo>
                      <a:pt x="283" y="226"/>
                    </a:lnTo>
                    <a:lnTo>
                      <a:pt x="312" y="255"/>
                    </a:lnTo>
                    <a:lnTo>
                      <a:pt x="482" y="198"/>
                    </a:lnTo>
                    <a:lnTo>
                      <a:pt x="454" y="141"/>
                    </a:lnTo>
                    <a:lnTo>
                      <a:pt x="340" y="198"/>
                    </a:lnTo>
                    <a:lnTo>
                      <a:pt x="227" y="85"/>
                    </a:lnTo>
                    <a:lnTo>
                      <a:pt x="340" y="0"/>
                    </a:lnTo>
                    <a:lnTo>
                      <a:pt x="397" y="56"/>
                    </a:lnTo>
                    <a:lnTo>
                      <a:pt x="510" y="56"/>
                    </a:lnTo>
                    <a:lnTo>
                      <a:pt x="652" y="141"/>
                    </a:lnTo>
                    <a:lnTo>
                      <a:pt x="709" y="198"/>
                    </a:lnTo>
                    <a:lnTo>
                      <a:pt x="595" y="31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6" name="Freeform 276"/>
              <p:cNvSpPr>
                <a:spLocks/>
              </p:cNvSpPr>
              <p:nvPr/>
            </p:nvSpPr>
            <p:spPr bwMode="auto">
              <a:xfrm>
                <a:off x="529" y="4939"/>
                <a:ext cx="567" cy="340"/>
              </a:xfrm>
              <a:custGeom>
                <a:avLst/>
                <a:gdLst>
                  <a:gd name="T0" fmla="*/ 312 w 567"/>
                  <a:gd name="T1" fmla="*/ 340 h 340"/>
                  <a:gd name="T2" fmla="*/ 170 w 567"/>
                  <a:gd name="T3" fmla="*/ 255 h 340"/>
                  <a:gd name="T4" fmla="*/ 57 w 567"/>
                  <a:gd name="T5" fmla="*/ 255 h 340"/>
                  <a:gd name="T6" fmla="*/ 0 w 567"/>
                  <a:gd name="T7" fmla="*/ 199 h 340"/>
                  <a:gd name="T8" fmla="*/ 114 w 567"/>
                  <a:gd name="T9" fmla="*/ 199 h 340"/>
                  <a:gd name="T10" fmla="*/ 170 w 567"/>
                  <a:gd name="T11" fmla="*/ 142 h 340"/>
                  <a:gd name="T12" fmla="*/ 255 w 567"/>
                  <a:gd name="T13" fmla="*/ 57 h 340"/>
                  <a:gd name="T14" fmla="*/ 369 w 567"/>
                  <a:gd name="T15" fmla="*/ 114 h 340"/>
                  <a:gd name="T16" fmla="*/ 397 w 567"/>
                  <a:gd name="T17" fmla="*/ 29 h 340"/>
                  <a:gd name="T18" fmla="*/ 454 w 567"/>
                  <a:gd name="T19" fmla="*/ 85 h 340"/>
                  <a:gd name="T20" fmla="*/ 454 w 567"/>
                  <a:gd name="T21" fmla="*/ 0 h 340"/>
                  <a:gd name="T22" fmla="*/ 510 w 567"/>
                  <a:gd name="T23" fmla="*/ 57 h 340"/>
                  <a:gd name="T24" fmla="*/ 567 w 567"/>
                  <a:gd name="T25" fmla="*/ 199 h 340"/>
                  <a:gd name="T26" fmla="*/ 482 w 567"/>
                  <a:gd name="T27" fmla="*/ 199 h 340"/>
                  <a:gd name="T28" fmla="*/ 482 w 567"/>
                  <a:gd name="T29" fmla="*/ 284 h 340"/>
                  <a:gd name="T30" fmla="*/ 369 w 567"/>
                  <a:gd name="T31" fmla="*/ 284 h 340"/>
                  <a:gd name="T32" fmla="*/ 312 w 567"/>
                  <a:gd name="T33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67" h="340">
                    <a:moveTo>
                      <a:pt x="312" y="340"/>
                    </a:moveTo>
                    <a:lnTo>
                      <a:pt x="170" y="255"/>
                    </a:lnTo>
                    <a:lnTo>
                      <a:pt x="57" y="255"/>
                    </a:lnTo>
                    <a:lnTo>
                      <a:pt x="0" y="199"/>
                    </a:lnTo>
                    <a:lnTo>
                      <a:pt x="114" y="199"/>
                    </a:lnTo>
                    <a:lnTo>
                      <a:pt x="170" y="142"/>
                    </a:lnTo>
                    <a:lnTo>
                      <a:pt x="255" y="57"/>
                    </a:lnTo>
                    <a:lnTo>
                      <a:pt x="369" y="114"/>
                    </a:lnTo>
                    <a:lnTo>
                      <a:pt x="397" y="29"/>
                    </a:lnTo>
                    <a:lnTo>
                      <a:pt x="454" y="85"/>
                    </a:lnTo>
                    <a:lnTo>
                      <a:pt x="454" y="0"/>
                    </a:lnTo>
                    <a:lnTo>
                      <a:pt x="510" y="57"/>
                    </a:lnTo>
                    <a:lnTo>
                      <a:pt x="567" y="199"/>
                    </a:lnTo>
                    <a:lnTo>
                      <a:pt x="482" y="199"/>
                    </a:lnTo>
                    <a:lnTo>
                      <a:pt x="482" y="284"/>
                    </a:lnTo>
                    <a:lnTo>
                      <a:pt x="369" y="284"/>
                    </a:lnTo>
                    <a:lnTo>
                      <a:pt x="312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7" name="Freeform 277"/>
              <p:cNvSpPr>
                <a:spLocks/>
              </p:cNvSpPr>
              <p:nvPr/>
            </p:nvSpPr>
            <p:spPr bwMode="auto">
              <a:xfrm>
                <a:off x="784" y="4656"/>
                <a:ext cx="737" cy="964"/>
              </a:xfrm>
              <a:custGeom>
                <a:avLst/>
                <a:gdLst>
                  <a:gd name="T0" fmla="*/ 284 w 737"/>
                  <a:gd name="T1" fmla="*/ 964 h 964"/>
                  <a:gd name="T2" fmla="*/ 227 w 737"/>
                  <a:gd name="T3" fmla="*/ 879 h 964"/>
                  <a:gd name="T4" fmla="*/ 85 w 737"/>
                  <a:gd name="T5" fmla="*/ 879 h 964"/>
                  <a:gd name="T6" fmla="*/ 0 w 737"/>
                  <a:gd name="T7" fmla="*/ 793 h 964"/>
                  <a:gd name="T8" fmla="*/ 114 w 737"/>
                  <a:gd name="T9" fmla="*/ 680 h 964"/>
                  <a:gd name="T10" fmla="*/ 57 w 737"/>
                  <a:gd name="T11" fmla="*/ 623 h 964"/>
                  <a:gd name="T12" fmla="*/ 114 w 737"/>
                  <a:gd name="T13" fmla="*/ 567 h 964"/>
                  <a:gd name="T14" fmla="*/ 227 w 737"/>
                  <a:gd name="T15" fmla="*/ 567 h 964"/>
                  <a:gd name="T16" fmla="*/ 227 w 737"/>
                  <a:gd name="T17" fmla="*/ 482 h 964"/>
                  <a:gd name="T18" fmla="*/ 312 w 737"/>
                  <a:gd name="T19" fmla="*/ 482 h 964"/>
                  <a:gd name="T20" fmla="*/ 255 w 737"/>
                  <a:gd name="T21" fmla="*/ 340 h 964"/>
                  <a:gd name="T22" fmla="*/ 199 w 737"/>
                  <a:gd name="T23" fmla="*/ 283 h 964"/>
                  <a:gd name="T24" fmla="*/ 284 w 737"/>
                  <a:gd name="T25" fmla="*/ 255 h 964"/>
                  <a:gd name="T26" fmla="*/ 341 w 737"/>
                  <a:gd name="T27" fmla="*/ 283 h 964"/>
                  <a:gd name="T28" fmla="*/ 369 w 737"/>
                  <a:gd name="T29" fmla="*/ 170 h 964"/>
                  <a:gd name="T30" fmla="*/ 426 w 737"/>
                  <a:gd name="T31" fmla="*/ 170 h 964"/>
                  <a:gd name="T32" fmla="*/ 426 w 737"/>
                  <a:gd name="T33" fmla="*/ 226 h 964"/>
                  <a:gd name="T34" fmla="*/ 454 w 737"/>
                  <a:gd name="T35" fmla="*/ 170 h 964"/>
                  <a:gd name="T36" fmla="*/ 511 w 737"/>
                  <a:gd name="T37" fmla="*/ 198 h 964"/>
                  <a:gd name="T38" fmla="*/ 511 w 737"/>
                  <a:gd name="T39" fmla="*/ 283 h 964"/>
                  <a:gd name="T40" fmla="*/ 567 w 737"/>
                  <a:gd name="T41" fmla="*/ 198 h 964"/>
                  <a:gd name="T42" fmla="*/ 539 w 737"/>
                  <a:gd name="T43" fmla="*/ 170 h 964"/>
                  <a:gd name="T44" fmla="*/ 567 w 737"/>
                  <a:gd name="T45" fmla="*/ 28 h 964"/>
                  <a:gd name="T46" fmla="*/ 624 w 737"/>
                  <a:gd name="T47" fmla="*/ 0 h 964"/>
                  <a:gd name="T48" fmla="*/ 681 w 737"/>
                  <a:gd name="T49" fmla="*/ 85 h 964"/>
                  <a:gd name="T50" fmla="*/ 652 w 737"/>
                  <a:gd name="T51" fmla="*/ 170 h 964"/>
                  <a:gd name="T52" fmla="*/ 681 w 737"/>
                  <a:gd name="T53" fmla="*/ 198 h 964"/>
                  <a:gd name="T54" fmla="*/ 681 w 737"/>
                  <a:gd name="T55" fmla="*/ 283 h 964"/>
                  <a:gd name="T56" fmla="*/ 596 w 737"/>
                  <a:gd name="T57" fmla="*/ 368 h 964"/>
                  <a:gd name="T58" fmla="*/ 624 w 737"/>
                  <a:gd name="T59" fmla="*/ 425 h 964"/>
                  <a:gd name="T60" fmla="*/ 681 w 737"/>
                  <a:gd name="T61" fmla="*/ 397 h 964"/>
                  <a:gd name="T62" fmla="*/ 737 w 737"/>
                  <a:gd name="T63" fmla="*/ 397 h 964"/>
                  <a:gd name="T64" fmla="*/ 709 w 737"/>
                  <a:gd name="T65" fmla="*/ 453 h 964"/>
                  <a:gd name="T66" fmla="*/ 596 w 737"/>
                  <a:gd name="T67" fmla="*/ 482 h 964"/>
                  <a:gd name="T68" fmla="*/ 652 w 737"/>
                  <a:gd name="T69" fmla="*/ 538 h 964"/>
                  <a:gd name="T70" fmla="*/ 454 w 737"/>
                  <a:gd name="T71" fmla="*/ 623 h 964"/>
                  <a:gd name="T72" fmla="*/ 397 w 737"/>
                  <a:gd name="T73" fmla="*/ 595 h 964"/>
                  <a:gd name="T74" fmla="*/ 341 w 737"/>
                  <a:gd name="T75" fmla="*/ 595 h 964"/>
                  <a:gd name="T76" fmla="*/ 369 w 737"/>
                  <a:gd name="T77" fmla="*/ 708 h 964"/>
                  <a:gd name="T78" fmla="*/ 312 w 737"/>
                  <a:gd name="T79" fmla="*/ 765 h 964"/>
                  <a:gd name="T80" fmla="*/ 227 w 737"/>
                  <a:gd name="T81" fmla="*/ 765 h 964"/>
                  <a:gd name="T82" fmla="*/ 426 w 737"/>
                  <a:gd name="T83" fmla="*/ 879 h 964"/>
                  <a:gd name="T84" fmla="*/ 341 w 737"/>
                  <a:gd name="T85" fmla="*/ 964 h 964"/>
                  <a:gd name="T86" fmla="*/ 284 w 737"/>
                  <a:gd name="T87" fmla="*/ 964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737" h="964">
                    <a:moveTo>
                      <a:pt x="284" y="964"/>
                    </a:moveTo>
                    <a:lnTo>
                      <a:pt x="227" y="879"/>
                    </a:lnTo>
                    <a:lnTo>
                      <a:pt x="85" y="879"/>
                    </a:lnTo>
                    <a:lnTo>
                      <a:pt x="0" y="793"/>
                    </a:lnTo>
                    <a:lnTo>
                      <a:pt x="114" y="680"/>
                    </a:lnTo>
                    <a:lnTo>
                      <a:pt x="57" y="623"/>
                    </a:lnTo>
                    <a:lnTo>
                      <a:pt x="114" y="567"/>
                    </a:lnTo>
                    <a:lnTo>
                      <a:pt x="227" y="567"/>
                    </a:lnTo>
                    <a:lnTo>
                      <a:pt x="227" y="482"/>
                    </a:lnTo>
                    <a:lnTo>
                      <a:pt x="312" y="482"/>
                    </a:lnTo>
                    <a:lnTo>
                      <a:pt x="255" y="340"/>
                    </a:lnTo>
                    <a:lnTo>
                      <a:pt x="199" y="283"/>
                    </a:lnTo>
                    <a:lnTo>
                      <a:pt x="284" y="255"/>
                    </a:lnTo>
                    <a:lnTo>
                      <a:pt x="341" y="283"/>
                    </a:lnTo>
                    <a:lnTo>
                      <a:pt x="369" y="170"/>
                    </a:lnTo>
                    <a:lnTo>
                      <a:pt x="426" y="170"/>
                    </a:lnTo>
                    <a:lnTo>
                      <a:pt x="426" y="226"/>
                    </a:lnTo>
                    <a:lnTo>
                      <a:pt x="454" y="170"/>
                    </a:lnTo>
                    <a:lnTo>
                      <a:pt x="511" y="198"/>
                    </a:lnTo>
                    <a:lnTo>
                      <a:pt x="511" y="283"/>
                    </a:lnTo>
                    <a:lnTo>
                      <a:pt x="567" y="198"/>
                    </a:lnTo>
                    <a:lnTo>
                      <a:pt x="539" y="170"/>
                    </a:lnTo>
                    <a:lnTo>
                      <a:pt x="567" y="28"/>
                    </a:lnTo>
                    <a:lnTo>
                      <a:pt x="624" y="0"/>
                    </a:lnTo>
                    <a:lnTo>
                      <a:pt x="681" y="85"/>
                    </a:lnTo>
                    <a:lnTo>
                      <a:pt x="652" y="170"/>
                    </a:lnTo>
                    <a:lnTo>
                      <a:pt x="681" y="198"/>
                    </a:lnTo>
                    <a:lnTo>
                      <a:pt x="681" y="283"/>
                    </a:lnTo>
                    <a:lnTo>
                      <a:pt x="596" y="368"/>
                    </a:lnTo>
                    <a:lnTo>
                      <a:pt x="624" y="425"/>
                    </a:lnTo>
                    <a:lnTo>
                      <a:pt x="681" y="397"/>
                    </a:lnTo>
                    <a:lnTo>
                      <a:pt x="737" y="397"/>
                    </a:lnTo>
                    <a:lnTo>
                      <a:pt x="709" y="453"/>
                    </a:lnTo>
                    <a:lnTo>
                      <a:pt x="596" y="482"/>
                    </a:lnTo>
                    <a:lnTo>
                      <a:pt x="652" y="538"/>
                    </a:lnTo>
                    <a:lnTo>
                      <a:pt x="454" y="623"/>
                    </a:lnTo>
                    <a:lnTo>
                      <a:pt x="397" y="595"/>
                    </a:lnTo>
                    <a:lnTo>
                      <a:pt x="341" y="595"/>
                    </a:lnTo>
                    <a:lnTo>
                      <a:pt x="369" y="708"/>
                    </a:lnTo>
                    <a:lnTo>
                      <a:pt x="312" y="765"/>
                    </a:lnTo>
                    <a:lnTo>
                      <a:pt x="227" y="765"/>
                    </a:lnTo>
                    <a:lnTo>
                      <a:pt x="426" y="879"/>
                    </a:lnTo>
                    <a:lnTo>
                      <a:pt x="341" y="964"/>
                    </a:lnTo>
                    <a:lnTo>
                      <a:pt x="284" y="96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8" name="Freeform 278"/>
              <p:cNvSpPr>
                <a:spLocks/>
              </p:cNvSpPr>
              <p:nvPr/>
            </p:nvSpPr>
            <p:spPr bwMode="auto">
              <a:xfrm>
                <a:off x="1380" y="4571"/>
                <a:ext cx="368" cy="510"/>
              </a:xfrm>
              <a:custGeom>
                <a:avLst/>
                <a:gdLst>
                  <a:gd name="T0" fmla="*/ 141 w 368"/>
                  <a:gd name="T1" fmla="*/ 482 h 510"/>
                  <a:gd name="T2" fmla="*/ 85 w 368"/>
                  <a:gd name="T3" fmla="*/ 482 h 510"/>
                  <a:gd name="T4" fmla="*/ 28 w 368"/>
                  <a:gd name="T5" fmla="*/ 510 h 510"/>
                  <a:gd name="T6" fmla="*/ 0 w 368"/>
                  <a:gd name="T7" fmla="*/ 453 h 510"/>
                  <a:gd name="T8" fmla="*/ 85 w 368"/>
                  <a:gd name="T9" fmla="*/ 368 h 510"/>
                  <a:gd name="T10" fmla="*/ 85 w 368"/>
                  <a:gd name="T11" fmla="*/ 311 h 510"/>
                  <a:gd name="T12" fmla="*/ 85 w 368"/>
                  <a:gd name="T13" fmla="*/ 283 h 510"/>
                  <a:gd name="T14" fmla="*/ 56 w 368"/>
                  <a:gd name="T15" fmla="*/ 255 h 510"/>
                  <a:gd name="T16" fmla="*/ 85 w 368"/>
                  <a:gd name="T17" fmla="*/ 170 h 510"/>
                  <a:gd name="T18" fmla="*/ 28 w 368"/>
                  <a:gd name="T19" fmla="*/ 85 h 510"/>
                  <a:gd name="T20" fmla="*/ 56 w 368"/>
                  <a:gd name="T21" fmla="*/ 56 h 510"/>
                  <a:gd name="T22" fmla="*/ 113 w 368"/>
                  <a:gd name="T23" fmla="*/ 113 h 510"/>
                  <a:gd name="T24" fmla="*/ 198 w 368"/>
                  <a:gd name="T25" fmla="*/ 28 h 510"/>
                  <a:gd name="T26" fmla="*/ 312 w 368"/>
                  <a:gd name="T27" fmla="*/ 0 h 510"/>
                  <a:gd name="T28" fmla="*/ 312 w 368"/>
                  <a:gd name="T29" fmla="*/ 85 h 510"/>
                  <a:gd name="T30" fmla="*/ 226 w 368"/>
                  <a:gd name="T31" fmla="*/ 113 h 510"/>
                  <a:gd name="T32" fmla="*/ 198 w 368"/>
                  <a:gd name="T33" fmla="*/ 255 h 510"/>
                  <a:gd name="T34" fmla="*/ 283 w 368"/>
                  <a:gd name="T35" fmla="*/ 113 h 510"/>
                  <a:gd name="T36" fmla="*/ 312 w 368"/>
                  <a:gd name="T37" fmla="*/ 170 h 510"/>
                  <a:gd name="T38" fmla="*/ 283 w 368"/>
                  <a:gd name="T39" fmla="*/ 226 h 510"/>
                  <a:gd name="T40" fmla="*/ 340 w 368"/>
                  <a:gd name="T41" fmla="*/ 226 h 510"/>
                  <a:gd name="T42" fmla="*/ 368 w 368"/>
                  <a:gd name="T43" fmla="*/ 198 h 510"/>
                  <a:gd name="T44" fmla="*/ 368 w 368"/>
                  <a:gd name="T45" fmla="*/ 311 h 510"/>
                  <a:gd name="T46" fmla="*/ 283 w 368"/>
                  <a:gd name="T47" fmla="*/ 311 h 510"/>
                  <a:gd name="T48" fmla="*/ 226 w 368"/>
                  <a:gd name="T49" fmla="*/ 425 h 510"/>
                  <a:gd name="T50" fmla="*/ 170 w 368"/>
                  <a:gd name="T51" fmla="*/ 425 h 510"/>
                  <a:gd name="T52" fmla="*/ 141 w 368"/>
                  <a:gd name="T53" fmla="*/ 482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8" h="510">
                    <a:moveTo>
                      <a:pt x="141" y="482"/>
                    </a:moveTo>
                    <a:lnTo>
                      <a:pt x="85" y="482"/>
                    </a:lnTo>
                    <a:lnTo>
                      <a:pt x="28" y="510"/>
                    </a:lnTo>
                    <a:lnTo>
                      <a:pt x="0" y="453"/>
                    </a:lnTo>
                    <a:lnTo>
                      <a:pt x="85" y="368"/>
                    </a:lnTo>
                    <a:lnTo>
                      <a:pt x="85" y="311"/>
                    </a:lnTo>
                    <a:lnTo>
                      <a:pt x="85" y="283"/>
                    </a:lnTo>
                    <a:lnTo>
                      <a:pt x="56" y="255"/>
                    </a:lnTo>
                    <a:lnTo>
                      <a:pt x="85" y="170"/>
                    </a:lnTo>
                    <a:lnTo>
                      <a:pt x="28" y="85"/>
                    </a:lnTo>
                    <a:lnTo>
                      <a:pt x="56" y="56"/>
                    </a:lnTo>
                    <a:lnTo>
                      <a:pt x="113" y="113"/>
                    </a:lnTo>
                    <a:lnTo>
                      <a:pt x="198" y="28"/>
                    </a:lnTo>
                    <a:lnTo>
                      <a:pt x="312" y="0"/>
                    </a:lnTo>
                    <a:lnTo>
                      <a:pt x="312" y="85"/>
                    </a:lnTo>
                    <a:lnTo>
                      <a:pt x="226" y="113"/>
                    </a:lnTo>
                    <a:lnTo>
                      <a:pt x="198" y="255"/>
                    </a:lnTo>
                    <a:lnTo>
                      <a:pt x="283" y="113"/>
                    </a:lnTo>
                    <a:lnTo>
                      <a:pt x="312" y="170"/>
                    </a:lnTo>
                    <a:lnTo>
                      <a:pt x="283" y="226"/>
                    </a:lnTo>
                    <a:lnTo>
                      <a:pt x="340" y="226"/>
                    </a:lnTo>
                    <a:lnTo>
                      <a:pt x="368" y="198"/>
                    </a:lnTo>
                    <a:lnTo>
                      <a:pt x="368" y="311"/>
                    </a:lnTo>
                    <a:lnTo>
                      <a:pt x="283" y="311"/>
                    </a:lnTo>
                    <a:lnTo>
                      <a:pt x="226" y="425"/>
                    </a:lnTo>
                    <a:lnTo>
                      <a:pt x="170" y="425"/>
                    </a:lnTo>
                    <a:lnTo>
                      <a:pt x="141" y="48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0" name="Freeform 280"/>
              <p:cNvSpPr>
                <a:spLocks/>
              </p:cNvSpPr>
              <p:nvPr/>
            </p:nvSpPr>
            <p:spPr bwMode="auto">
              <a:xfrm>
                <a:off x="1748" y="4401"/>
                <a:ext cx="255" cy="481"/>
              </a:xfrm>
              <a:custGeom>
                <a:avLst/>
                <a:gdLst>
                  <a:gd name="T0" fmla="*/ 0 w 255"/>
                  <a:gd name="T1" fmla="*/ 481 h 481"/>
                  <a:gd name="T2" fmla="*/ 85 w 255"/>
                  <a:gd name="T3" fmla="*/ 481 h 481"/>
                  <a:gd name="T4" fmla="*/ 114 w 255"/>
                  <a:gd name="T5" fmla="*/ 425 h 481"/>
                  <a:gd name="T6" fmla="*/ 199 w 255"/>
                  <a:gd name="T7" fmla="*/ 396 h 481"/>
                  <a:gd name="T8" fmla="*/ 255 w 255"/>
                  <a:gd name="T9" fmla="*/ 311 h 481"/>
                  <a:gd name="T10" fmla="*/ 199 w 255"/>
                  <a:gd name="T11" fmla="*/ 283 h 481"/>
                  <a:gd name="T12" fmla="*/ 255 w 255"/>
                  <a:gd name="T13" fmla="*/ 226 h 481"/>
                  <a:gd name="T14" fmla="*/ 227 w 255"/>
                  <a:gd name="T15" fmla="*/ 170 h 481"/>
                  <a:gd name="T16" fmla="*/ 199 w 255"/>
                  <a:gd name="T17" fmla="*/ 170 h 481"/>
                  <a:gd name="T18" fmla="*/ 142 w 255"/>
                  <a:gd name="T19" fmla="*/ 113 h 481"/>
                  <a:gd name="T20" fmla="*/ 142 w 255"/>
                  <a:gd name="T21" fmla="*/ 85 h 481"/>
                  <a:gd name="T22" fmla="*/ 142 w 255"/>
                  <a:gd name="T23" fmla="*/ 0 h 481"/>
                  <a:gd name="T24" fmla="*/ 85 w 255"/>
                  <a:gd name="T25" fmla="*/ 28 h 481"/>
                  <a:gd name="T26" fmla="*/ 57 w 255"/>
                  <a:gd name="T27" fmla="*/ 85 h 481"/>
                  <a:gd name="T28" fmla="*/ 0 w 255"/>
                  <a:gd name="T29" fmla="*/ 85 h 481"/>
                  <a:gd name="T30" fmla="*/ 85 w 255"/>
                  <a:gd name="T31" fmla="*/ 226 h 481"/>
                  <a:gd name="T32" fmla="*/ 85 w 255"/>
                  <a:gd name="T33" fmla="*/ 340 h 481"/>
                  <a:gd name="T34" fmla="*/ 57 w 255"/>
                  <a:gd name="T35" fmla="*/ 226 h 481"/>
                  <a:gd name="T36" fmla="*/ 0 w 255"/>
                  <a:gd name="T37" fmla="*/ 226 h 481"/>
                  <a:gd name="T38" fmla="*/ 0 w 255"/>
                  <a:gd name="T39" fmla="*/ 311 h 481"/>
                  <a:gd name="T40" fmla="*/ 29 w 255"/>
                  <a:gd name="T41" fmla="*/ 368 h 481"/>
                  <a:gd name="T42" fmla="*/ 0 w 255"/>
                  <a:gd name="T43" fmla="*/ 368 h 481"/>
                  <a:gd name="T44" fmla="*/ 0 w 255"/>
                  <a:gd name="T45" fmla="*/ 481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55" h="481">
                    <a:moveTo>
                      <a:pt x="0" y="481"/>
                    </a:moveTo>
                    <a:lnTo>
                      <a:pt x="85" y="481"/>
                    </a:lnTo>
                    <a:lnTo>
                      <a:pt x="114" y="425"/>
                    </a:lnTo>
                    <a:lnTo>
                      <a:pt x="199" y="396"/>
                    </a:lnTo>
                    <a:lnTo>
                      <a:pt x="255" y="311"/>
                    </a:lnTo>
                    <a:lnTo>
                      <a:pt x="199" y="283"/>
                    </a:lnTo>
                    <a:lnTo>
                      <a:pt x="255" y="226"/>
                    </a:lnTo>
                    <a:lnTo>
                      <a:pt x="227" y="170"/>
                    </a:lnTo>
                    <a:lnTo>
                      <a:pt x="199" y="170"/>
                    </a:lnTo>
                    <a:lnTo>
                      <a:pt x="142" y="113"/>
                    </a:lnTo>
                    <a:lnTo>
                      <a:pt x="142" y="85"/>
                    </a:lnTo>
                    <a:lnTo>
                      <a:pt x="142" y="0"/>
                    </a:lnTo>
                    <a:lnTo>
                      <a:pt x="85" y="28"/>
                    </a:lnTo>
                    <a:lnTo>
                      <a:pt x="57" y="85"/>
                    </a:lnTo>
                    <a:lnTo>
                      <a:pt x="0" y="85"/>
                    </a:lnTo>
                    <a:lnTo>
                      <a:pt x="85" y="226"/>
                    </a:lnTo>
                    <a:lnTo>
                      <a:pt x="85" y="340"/>
                    </a:lnTo>
                    <a:lnTo>
                      <a:pt x="57" y="226"/>
                    </a:lnTo>
                    <a:lnTo>
                      <a:pt x="0" y="226"/>
                    </a:lnTo>
                    <a:lnTo>
                      <a:pt x="0" y="311"/>
                    </a:lnTo>
                    <a:lnTo>
                      <a:pt x="29" y="368"/>
                    </a:lnTo>
                    <a:lnTo>
                      <a:pt x="0" y="368"/>
                    </a:lnTo>
                    <a:lnTo>
                      <a:pt x="0" y="48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1" name="Freeform 281"/>
              <p:cNvSpPr>
                <a:spLocks/>
              </p:cNvSpPr>
              <p:nvPr/>
            </p:nvSpPr>
            <p:spPr bwMode="auto">
              <a:xfrm>
                <a:off x="813" y="3720"/>
                <a:ext cx="113" cy="170"/>
              </a:xfrm>
              <a:custGeom>
                <a:avLst/>
                <a:gdLst>
                  <a:gd name="T0" fmla="*/ 113 w 113"/>
                  <a:gd name="T1" fmla="*/ 0 h 170"/>
                  <a:gd name="T2" fmla="*/ 0 w 113"/>
                  <a:gd name="T3" fmla="*/ 29 h 170"/>
                  <a:gd name="T4" fmla="*/ 0 w 113"/>
                  <a:gd name="T5" fmla="*/ 170 h 170"/>
                  <a:gd name="T6" fmla="*/ 113 w 113"/>
                  <a:gd name="T7" fmla="*/ 85 h 170"/>
                  <a:gd name="T8" fmla="*/ 113 w 113"/>
                  <a:gd name="T9" fmla="*/ 29 h 170"/>
                  <a:gd name="T10" fmla="*/ 113 w 113"/>
                  <a:gd name="T11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3" h="170">
                    <a:moveTo>
                      <a:pt x="113" y="0"/>
                    </a:moveTo>
                    <a:lnTo>
                      <a:pt x="0" y="29"/>
                    </a:lnTo>
                    <a:lnTo>
                      <a:pt x="0" y="170"/>
                    </a:lnTo>
                    <a:lnTo>
                      <a:pt x="113" y="85"/>
                    </a:lnTo>
                    <a:lnTo>
                      <a:pt x="113" y="29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2" name="Freeform 282"/>
              <p:cNvSpPr>
                <a:spLocks/>
              </p:cNvSpPr>
              <p:nvPr/>
            </p:nvSpPr>
            <p:spPr bwMode="auto">
              <a:xfrm>
                <a:off x="473" y="3607"/>
                <a:ext cx="85" cy="142"/>
              </a:xfrm>
              <a:custGeom>
                <a:avLst/>
                <a:gdLst>
                  <a:gd name="T0" fmla="*/ 28 w 85"/>
                  <a:gd name="T1" fmla="*/ 0 h 142"/>
                  <a:gd name="T2" fmla="*/ 0 w 85"/>
                  <a:gd name="T3" fmla="*/ 85 h 142"/>
                  <a:gd name="T4" fmla="*/ 85 w 85"/>
                  <a:gd name="T5" fmla="*/ 142 h 142"/>
                  <a:gd name="T6" fmla="*/ 85 w 85"/>
                  <a:gd name="T7" fmla="*/ 28 h 142"/>
                  <a:gd name="T8" fmla="*/ 28 w 85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142">
                    <a:moveTo>
                      <a:pt x="28" y="0"/>
                    </a:moveTo>
                    <a:lnTo>
                      <a:pt x="0" y="85"/>
                    </a:lnTo>
                    <a:lnTo>
                      <a:pt x="85" y="142"/>
                    </a:lnTo>
                    <a:lnTo>
                      <a:pt x="85" y="28"/>
                    </a:lnTo>
                    <a:lnTo>
                      <a:pt x="28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3" name="Freeform 283"/>
              <p:cNvSpPr>
                <a:spLocks/>
              </p:cNvSpPr>
              <p:nvPr/>
            </p:nvSpPr>
            <p:spPr bwMode="auto">
              <a:xfrm>
                <a:off x="614" y="4089"/>
                <a:ext cx="114" cy="170"/>
              </a:xfrm>
              <a:custGeom>
                <a:avLst/>
                <a:gdLst>
                  <a:gd name="T0" fmla="*/ 57 w 114"/>
                  <a:gd name="T1" fmla="*/ 0 h 170"/>
                  <a:gd name="T2" fmla="*/ 0 w 114"/>
                  <a:gd name="T3" fmla="*/ 85 h 170"/>
                  <a:gd name="T4" fmla="*/ 85 w 114"/>
                  <a:gd name="T5" fmla="*/ 170 h 170"/>
                  <a:gd name="T6" fmla="*/ 114 w 114"/>
                  <a:gd name="T7" fmla="*/ 113 h 170"/>
                  <a:gd name="T8" fmla="*/ 57 w 114"/>
                  <a:gd name="T9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170">
                    <a:moveTo>
                      <a:pt x="57" y="0"/>
                    </a:moveTo>
                    <a:lnTo>
                      <a:pt x="0" y="85"/>
                    </a:lnTo>
                    <a:lnTo>
                      <a:pt x="85" y="170"/>
                    </a:lnTo>
                    <a:lnTo>
                      <a:pt x="114" y="113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5" name="Freeform 285"/>
              <p:cNvSpPr>
                <a:spLocks/>
              </p:cNvSpPr>
              <p:nvPr/>
            </p:nvSpPr>
            <p:spPr bwMode="auto">
              <a:xfrm>
                <a:off x="501" y="3182"/>
                <a:ext cx="85" cy="85"/>
              </a:xfrm>
              <a:custGeom>
                <a:avLst/>
                <a:gdLst>
                  <a:gd name="T0" fmla="*/ 28 w 85"/>
                  <a:gd name="T1" fmla="*/ 0 h 85"/>
                  <a:gd name="T2" fmla="*/ 0 w 85"/>
                  <a:gd name="T3" fmla="*/ 56 h 85"/>
                  <a:gd name="T4" fmla="*/ 85 w 85"/>
                  <a:gd name="T5" fmla="*/ 85 h 85"/>
                  <a:gd name="T6" fmla="*/ 85 w 85"/>
                  <a:gd name="T7" fmla="*/ 0 h 85"/>
                  <a:gd name="T8" fmla="*/ 28 w 85"/>
                  <a:gd name="T9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85">
                    <a:moveTo>
                      <a:pt x="28" y="0"/>
                    </a:moveTo>
                    <a:lnTo>
                      <a:pt x="0" y="56"/>
                    </a:lnTo>
                    <a:lnTo>
                      <a:pt x="85" y="85"/>
                    </a:lnTo>
                    <a:lnTo>
                      <a:pt x="85" y="0"/>
                    </a:lnTo>
                    <a:lnTo>
                      <a:pt x="28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7" name="Freeform 287"/>
              <p:cNvSpPr>
                <a:spLocks/>
              </p:cNvSpPr>
              <p:nvPr/>
            </p:nvSpPr>
            <p:spPr bwMode="auto">
              <a:xfrm>
                <a:off x="1096" y="3238"/>
                <a:ext cx="170" cy="170"/>
              </a:xfrm>
              <a:custGeom>
                <a:avLst/>
                <a:gdLst>
                  <a:gd name="T0" fmla="*/ 0 w 170"/>
                  <a:gd name="T1" fmla="*/ 57 h 170"/>
                  <a:gd name="T2" fmla="*/ 29 w 170"/>
                  <a:gd name="T3" fmla="*/ 0 h 170"/>
                  <a:gd name="T4" fmla="*/ 114 w 170"/>
                  <a:gd name="T5" fmla="*/ 29 h 170"/>
                  <a:gd name="T6" fmla="*/ 170 w 170"/>
                  <a:gd name="T7" fmla="*/ 170 h 170"/>
                  <a:gd name="T8" fmla="*/ 85 w 170"/>
                  <a:gd name="T9" fmla="*/ 170 h 170"/>
                  <a:gd name="T10" fmla="*/ 0 w 170"/>
                  <a:gd name="T11" fmla="*/ 57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0" h="170">
                    <a:moveTo>
                      <a:pt x="0" y="57"/>
                    </a:moveTo>
                    <a:lnTo>
                      <a:pt x="29" y="0"/>
                    </a:lnTo>
                    <a:lnTo>
                      <a:pt x="114" y="29"/>
                    </a:lnTo>
                    <a:lnTo>
                      <a:pt x="170" y="170"/>
                    </a:lnTo>
                    <a:lnTo>
                      <a:pt x="85" y="170"/>
                    </a:lnTo>
                    <a:lnTo>
                      <a:pt x="0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8" name="Freeform 288"/>
              <p:cNvSpPr>
                <a:spLocks/>
              </p:cNvSpPr>
              <p:nvPr/>
            </p:nvSpPr>
            <p:spPr bwMode="auto">
              <a:xfrm>
                <a:off x="1238" y="2983"/>
                <a:ext cx="85" cy="142"/>
              </a:xfrm>
              <a:custGeom>
                <a:avLst/>
                <a:gdLst>
                  <a:gd name="T0" fmla="*/ 28 w 85"/>
                  <a:gd name="T1" fmla="*/ 142 h 142"/>
                  <a:gd name="T2" fmla="*/ 0 w 85"/>
                  <a:gd name="T3" fmla="*/ 85 h 142"/>
                  <a:gd name="T4" fmla="*/ 0 w 85"/>
                  <a:gd name="T5" fmla="*/ 0 h 142"/>
                  <a:gd name="T6" fmla="*/ 85 w 85"/>
                  <a:gd name="T7" fmla="*/ 85 h 142"/>
                  <a:gd name="T8" fmla="*/ 57 w 85"/>
                  <a:gd name="T9" fmla="*/ 142 h 142"/>
                  <a:gd name="T10" fmla="*/ 28 w 85"/>
                  <a:gd name="T11" fmla="*/ 142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5" h="142">
                    <a:moveTo>
                      <a:pt x="28" y="142"/>
                    </a:moveTo>
                    <a:lnTo>
                      <a:pt x="0" y="85"/>
                    </a:lnTo>
                    <a:lnTo>
                      <a:pt x="0" y="0"/>
                    </a:lnTo>
                    <a:lnTo>
                      <a:pt x="85" y="85"/>
                    </a:lnTo>
                    <a:lnTo>
                      <a:pt x="57" y="142"/>
                    </a:lnTo>
                    <a:lnTo>
                      <a:pt x="28" y="14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0" name="Freeform 290"/>
              <p:cNvSpPr>
                <a:spLocks/>
              </p:cNvSpPr>
              <p:nvPr/>
            </p:nvSpPr>
            <p:spPr bwMode="auto">
              <a:xfrm>
                <a:off x="1720" y="3182"/>
                <a:ext cx="1106" cy="907"/>
              </a:xfrm>
              <a:custGeom>
                <a:avLst/>
                <a:gdLst>
                  <a:gd name="T0" fmla="*/ 1106 w 1106"/>
                  <a:gd name="T1" fmla="*/ 56 h 907"/>
                  <a:gd name="T2" fmla="*/ 1077 w 1106"/>
                  <a:gd name="T3" fmla="*/ 0 h 907"/>
                  <a:gd name="T4" fmla="*/ 992 w 1106"/>
                  <a:gd name="T5" fmla="*/ 0 h 907"/>
                  <a:gd name="T6" fmla="*/ 935 w 1106"/>
                  <a:gd name="T7" fmla="*/ 56 h 907"/>
                  <a:gd name="T8" fmla="*/ 794 w 1106"/>
                  <a:gd name="T9" fmla="*/ 56 h 907"/>
                  <a:gd name="T10" fmla="*/ 680 w 1106"/>
                  <a:gd name="T11" fmla="*/ 0 h 907"/>
                  <a:gd name="T12" fmla="*/ 595 w 1106"/>
                  <a:gd name="T13" fmla="*/ 141 h 907"/>
                  <a:gd name="T14" fmla="*/ 397 w 1106"/>
                  <a:gd name="T15" fmla="*/ 340 h 907"/>
                  <a:gd name="T16" fmla="*/ 255 w 1106"/>
                  <a:gd name="T17" fmla="*/ 283 h 907"/>
                  <a:gd name="T18" fmla="*/ 227 w 1106"/>
                  <a:gd name="T19" fmla="*/ 226 h 907"/>
                  <a:gd name="T20" fmla="*/ 170 w 1106"/>
                  <a:gd name="T21" fmla="*/ 170 h 907"/>
                  <a:gd name="T22" fmla="*/ 142 w 1106"/>
                  <a:gd name="T23" fmla="*/ 255 h 907"/>
                  <a:gd name="T24" fmla="*/ 57 w 1106"/>
                  <a:gd name="T25" fmla="*/ 226 h 907"/>
                  <a:gd name="T26" fmla="*/ 0 w 1106"/>
                  <a:gd name="T27" fmla="*/ 283 h 907"/>
                  <a:gd name="T28" fmla="*/ 113 w 1106"/>
                  <a:gd name="T29" fmla="*/ 311 h 907"/>
                  <a:gd name="T30" fmla="*/ 227 w 1106"/>
                  <a:gd name="T31" fmla="*/ 453 h 907"/>
                  <a:gd name="T32" fmla="*/ 340 w 1106"/>
                  <a:gd name="T33" fmla="*/ 538 h 907"/>
                  <a:gd name="T34" fmla="*/ 340 w 1106"/>
                  <a:gd name="T35" fmla="*/ 567 h 907"/>
                  <a:gd name="T36" fmla="*/ 227 w 1106"/>
                  <a:gd name="T37" fmla="*/ 623 h 907"/>
                  <a:gd name="T38" fmla="*/ 283 w 1106"/>
                  <a:gd name="T39" fmla="*/ 680 h 907"/>
                  <a:gd name="T40" fmla="*/ 368 w 1106"/>
                  <a:gd name="T41" fmla="*/ 623 h 907"/>
                  <a:gd name="T42" fmla="*/ 397 w 1106"/>
                  <a:gd name="T43" fmla="*/ 680 h 907"/>
                  <a:gd name="T44" fmla="*/ 312 w 1106"/>
                  <a:gd name="T45" fmla="*/ 737 h 907"/>
                  <a:gd name="T46" fmla="*/ 340 w 1106"/>
                  <a:gd name="T47" fmla="*/ 765 h 907"/>
                  <a:gd name="T48" fmla="*/ 425 w 1106"/>
                  <a:gd name="T49" fmla="*/ 765 h 907"/>
                  <a:gd name="T50" fmla="*/ 368 w 1106"/>
                  <a:gd name="T51" fmla="*/ 793 h 907"/>
                  <a:gd name="T52" fmla="*/ 368 w 1106"/>
                  <a:gd name="T53" fmla="*/ 907 h 907"/>
                  <a:gd name="T54" fmla="*/ 510 w 1106"/>
                  <a:gd name="T55" fmla="*/ 878 h 907"/>
                  <a:gd name="T56" fmla="*/ 510 w 1106"/>
                  <a:gd name="T57" fmla="*/ 850 h 907"/>
                  <a:gd name="T58" fmla="*/ 482 w 1106"/>
                  <a:gd name="T59" fmla="*/ 822 h 907"/>
                  <a:gd name="T60" fmla="*/ 510 w 1106"/>
                  <a:gd name="T61" fmla="*/ 737 h 907"/>
                  <a:gd name="T62" fmla="*/ 454 w 1106"/>
                  <a:gd name="T63" fmla="*/ 680 h 907"/>
                  <a:gd name="T64" fmla="*/ 539 w 1106"/>
                  <a:gd name="T65" fmla="*/ 652 h 907"/>
                  <a:gd name="T66" fmla="*/ 595 w 1106"/>
                  <a:gd name="T67" fmla="*/ 595 h 907"/>
                  <a:gd name="T68" fmla="*/ 624 w 1106"/>
                  <a:gd name="T69" fmla="*/ 595 h 907"/>
                  <a:gd name="T70" fmla="*/ 652 w 1106"/>
                  <a:gd name="T71" fmla="*/ 567 h 907"/>
                  <a:gd name="T72" fmla="*/ 680 w 1106"/>
                  <a:gd name="T73" fmla="*/ 567 h 907"/>
                  <a:gd name="T74" fmla="*/ 737 w 1106"/>
                  <a:gd name="T75" fmla="*/ 538 h 907"/>
                  <a:gd name="T76" fmla="*/ 765 w 1106"/>
                  <a:gd name="T77" fmla="*/ 425 h 907"/>
                  <a:gd name="T78" fmla="*/ 737 w 1106"/>
                  <a:gd name="T79" fmla="*/ 396 h 907"/>
                  <a:gd name="T80" fmla="*/ 822 w 1106"/>
                  <a:gd name="T81" fmla="*/ 283 h 907"/>
                  <a:gd name="T82" fmla="*/ 879 w 1106"/>
                  <a:gd name="T83" fmla="*/ 311 h 907"/>
                  <a:gd name="T84" fmla="*/ 1021 w 1106"/>
                  <a:gd name="T85" fmla="*/ 85 h 907"/>
                  <a:gd name="T86" fmla="*/ 1106 w 1106"/>
                  <a:gd name="T87" fmla="*/ 56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106" h="907">
                    <a:moveTo>
                      <a:pt x="1106" y="56"/>
                    </a:moveTo>
                    <a:lnTo>
                      <a:pt x="1077" y="0"/>
                    </a:lnTo>
                    <a:lnTo>
                      <a:pt x="992" y="0"/>
                    </a:lnTo>
                    <a:lnTo>
                      <a:pt x="935" y="56"/>
                    </a:lnTo>
                    <a:lnTo>
                      <a:pt x="794" y="56"/>
                    </a:lnTo>
                    <a:lnTo>
                      <a:pt x="680" y="0"/>
                    </a:lnTo>
                    <a:lnTo>
                      <a:pt x="595" y="141"/>
                    </a:lnTo>
                    <a:lnTo>
                      <a:pt x="397" y="340"/>
                    </a:lnTo>
                    <a:lnTo>
                      <a:pt x="255" y="283"/>
                    </a:lnTo>
                    <a:lnTo>
                      <a:pt x="227" y="226"/>
                    </a:lnTo>
                    <a:lnTo>
                      <a:pt x="170" y="170"/>
                    </a:lnTo>
                    <a:lnTo>
                      <a:pt x="142" y="255"/>
                    </a:lnTo>
                    <a:lnTo>
                      <a:pt x="57" y="226"/>
                    </a:lnTo>
                    <a:lnTo>
                      <a:pt x="0" y="283"/>
                    </a:lnTo>
                    <a:lnTo>
                      <a:pt x="113" y="311"/>
                    </a:lnTo>
                    <a:lnTo>
                      <a:pt x="227" y="453"/>
                    </a:lnTo>
                    <a:lnTo>
                      <a:pt x="340" y="538"/>
                    </a:lnTo>
                    <a:lnTo>
                      <a:pt x="340" y="567"/>
                    </a:lnTo>
                    <a:lnTo>
                      <a:pt x="227" y="623"/>
                    </a:lnTo>
                    <a:lnTo>
                      <a:pt x="283" y="680"/>
                    </a:lnTo>
                    <a:lnTo>
                      <a:pt x="368" y="623"/>
                    </a:lnTo>
                    <a:lnTo>
                      <a:pt x="397" y="680"/>
                    </a:lnTo>
                    <a:lnTo>
                      <a:pt x="312" y="737"/>
                    </a:lnTo>
                    <a:lnTo>
                      <a:pt x="340" y="765"/>
                    </a:lnTo>
                    <a:lnTo>
                      <a:pt x="425" y="765"/>
                    </a:lnTo>
                    <a:lnTo>
                      <a:pt x="368" y="793"/>
                    </a:lnTo>
                    <a:lnTo>
                      <a:pt x="368" y="907"/>
                    </a:lnTo>
                    <a:lnTo>
                      <a:pt x="510" y="878"/>
                    </a:lnTo>
                    <a:lnTo>
                      <a:pt x="510" y="850"/>
                    </a:lnTo>
                    <a:lnTo>
                      <a:pt x="482" y="822"/>
                    </a:lnTo>
                    <a:lnTo>
                      <a:pt x="510" y="737"/>
                    </a:lnTo>
                    <a:lnTo>
                      <a:pt x="454" y="680"/>
                    </a:lnTo>
                    <a:lnTo>
                      <a:pt x="539" y="652"/>
                    </a:lnTo>
                    <a:lnTo>
                      <a:pt x="595" y="595"/>
                    </a:lnTo>
                    <a:lnTo>
                      <a:pt x="624" y="595"/>
                    </a:lnTo>
                    <a:lnTo>
                      <a:pt x="652" y="567"/>
                    </a:lnTo>
                    <a:lnTo>
                      <a:pt x="680" y="567"/>
                    </a:lnTo>
                    <a:lnTo>
                      <a:pt x="737" y="538"/>
                    </a:lnTo>
                    <a:lnTo>
                      <a:pt x="765" y="425"/>
                    </a:lnTo>
                    <a:lnTo>
                      <a:pt x="737" y="396"/>
                    </a:lnTo>
                    <a:lnTo>
                      <a:pt x="822" y="283"/>
                    </a:lnTo>
                    <a:lnTo>
                      <a:pt x="879" y="311"/>
                    </a:lnTo>
                    <a:lnTo>
                      <a:pt x="1021" y="85"/>
                    </a:lnTo>
                    <a:lnTo>
                      <a:pt x="1106" y="5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1" name="Freeform 291"/>
              <p:cNvSpPr>
                <a:spLocks/>
              </p:cNvSpPr>
              <p:nvPr/>
            </p:nvSpPr>
            <p:spPr bwMode="auto">
              <a:xfrm>
                <a:off x="2174" y="3749"/>
                <a:ext cx="425" cy="340"/>
              </a:xfrm>
              <a:custGeom>
                <a:avLst/>
                <a:gdLst>
                  <a:gd name="T0" fmla="*/ 226 w 425"/>
                  <a:gd name="T1" fmla="*/ 0 h 340"/>
                  <a:gd name="T2" fmla="*/ 198 w 425"/>
                  <a:gd name="T3" fmla="*/ 0 h 340"/>
                  <a:gd name="T4" fmla="*/ 170 w 425"/>
                  <a:gd name="T5" fmla="*/ 28 h 340"/>
                  <a:gd name="T6" fmla="*/ 141 w 425"/>
                  <a:gd name="T7" fmla="*/ 28 h 340"/>
                  <a:gd name="T8" fmla="*/ 85 w 425"/>
                  <a:gd name="T9" fmla="*/ 85 h 340"/>
                  <a:gd name="T10" fmla="*/ 0 w 425"/>
                  <a:gd name="T11" fmla="*/ 113 h 340"/>
                  <a:gd name="T12" fmla="*/ 56 w 425"/>
                  <a:gd name="T13" fmla="*/ 170 h 340"/>
                  <a:gd name="T14" fmla="*/ 28 w 425"/>
                  <a:gd name="T15" fmla="*/ 255 h 340"/>
                  <a:gd name="T16" fmla="*/ 56 w 425"/>
                  <a:gd name="T17" fmla="*/ 283 h 340"/>
                  <a:gd name="T18" fmla="*/ 56 w 425"/>
                  <a:gd name="T19" fmla="*/ 311 h 340"/>
                  <a:gd name="T20" fmla="*/ 113 w 425"/>
                  <a:gd name="T21" fmla="*/ 340 h 340"/>
                  <a:gd name="T22" fmla="*/ 141 w 425"/>
                  <a:gd name="T23" fmla="*/ 283 h 340"/>
                  <a:gd name="T24" fmla="*/ 198 w 425"/>
                  <a:gd name="T25" fmla="*/ 283 h 340"/>
                  <a:gd name="T26" fmla="*/ 226 w 425"/>
                  <a:gd name="T27" fmla="*/ 311 h 340"/>
                  <a:gd name="T28" fmla="*/ 396 w 425"/>
                  <a:gd name="T29" fmla="*/ 340 h 340"/>
                  <a:gd name="T30" fmla="*/ 368 w 425"/>
                  <a:gd name="T31" fmla="*/ 170 h 340"/>
                  <a:gd name="T32" fmla="*/ 425 w 425"/>
                  <a:gd name="T33" fmla="*/ 113 h 340"/>
                  <a:gd name="T34" fmla="*/ 396 w 425"/>
                  <a:gd name="T35" fmla="*/ 56 h 340"/>
                  <a:gd name="T36" fmla="*/ 368 w 425"/>
                  <a:gd name="T37" fmla="*/ 113 h 340"/>
                  <a:gd name="T38" fmla="*/ 283 w 425"/>
                  <a:gd name="T39" fmla="*/ 113 h 340"/>
                  <a:gd name="T40" fmla="*/ 226 w 425"/>
                  <a:gd name="T41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25" h="340">
                    <a:moveTo>
                      <a:pt x="226" y="0"/>
                    </a:moveTo>
                    <a:lnTo>
                      <a:pt x="198" y="0"/>
                    </a:lnTo>
                    <a:lnTo>
                      <a:pt x="170" y="28"/>
                    </a:lnTo>
                    <a:lnTo>
                      <a:pt x="141" y="28"/>
                    </a:lnTo>
                    <a:lnTo>
                      <a:pt x="85" y="85"/>
                    </a:lnTo>
                    <a:lnTo>
                      <a:pt x="0" y="113"/>
                    </a:lnTo>
                    <a:lnTo>
                      <a:pt x="56" y="170"/>
                    </a:lnTo>
                    <a:lnTo>
                      <a:pt x="28" y="255"/>
                    </a:lnTo>
                    <a:lnTo>
                      <a:pt x="56" y="283"/>
                    </a:lnTo>
                    <a:lnTo>
                      <a:pt x="56" y="311"/>
                    </a:lnTo>
                    <a:lnTo>
                      <a:pt x="113" y="340"/>
                    </a:lnTo>
                    <a:lnTo>
                      <a:pt x="141" y="283"/>
                    </a:lnTo>
                    <a:lnTo>
                      <a:pt x="198" y="283"/>
                    </a:lnTo>
                    <a:lnTo>
                      <a:pt x="226" y="311"/>
                    </a:lnTo>
                    <a:lnTo>
                      <a:pt x="396" y="340"/>
                    </a:lnTo>
                    <a:lnTo>
                      <a:pt x="368" y="170"/>
                    </a:lnTo>
                    <a:lnTo>
                      <a:pt x="425" y="113"/>
                    </a:lnTo>
                    <a:lnTo>
                      <a:pt x="396" y="56"/>
                    </a:lnTo>
                    <a:lnTo>
                      <a:pt x="368" y="113"/>
                    </a:lnTo>
                    <a:lnTo>
                      <a:pt x="283" y="113"/>
                    </a:lnTo>
                    <a:lnTo>
                      <a:pt x="226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2" name="Freeform 292"/>
              <p:cNvSpPr>
                <a:spLocks/>
              </p:cNvSpPr>
              <p:nvPr/>
            </p:nvSpPr>
            <p:spPr bwMode="auto">
              <a:xfrm>
                <a:off x="2400" y="3238"/>
                <a:ext cx="709" cy="964"/>
              </a:xfrm>
              <a:custGeom>
                <a:avLst/>
                <a:gdLst>
                  <a:gd name="T0" fmla="*/ 426 w 709"/>
                  <a:gd name="T1" fmla="*/ 0 h 964"/>
                  <a:gd name="T2" fmla="*/ 341 w 709"/>
                  <a:gd name="T3" fmla="*/ 29 h 964"/>
                  <a:gd name="T4" fmla="*/ 199 w 709"/>
                  <a:gd name="T5" fmla="*/ 255 h 964"/>
                  <a:gd name="T6" fmla="*/ 142 w 709"/>
                  <a:gd name="T7" fmla="*/ 227 h 964"/>
                  <a:gd name="T8" fmla="*/ 57 w 709"/>
                  <a:gd name="T9" fmla="*/ 340 h 964"/>
                  <a:gd name="T10" fmla="*/ 85 w 709"/>
                  <a:gd name="T11" fmla="*/ 369 h 964"/>
                  <a:gd name="T12" fmla="*/ 57 w 709"/>
                  <a:gd name="T13" fmla="*/ 482 h 964"/>
                  <a:gd name="T14" fmla="*/ 0 w 709"/>
                  <a:gd name="T15" fmla="*/ 511 h 964"/>
                  <a:gd name="T16" fmla="*/ 57 w 709"/>
                  <a:gd name="T17" fmla="*/ 624 h 964"/>
                  <a:gd name="T18" fmla="*/ 142 w 709"/>
                  <a:gd name="T19" fmla="*/ 624 h 964"/>
                  <a:gd name="T20" fmla="*/ 170 w 709"/>
                  <a:gd name="T21" fmla="*/ 567 h 964"/>
                  <a:gd name="T22" fmla="*/ 199 w 709"/>
                  <a:gd name="T23" fmla="*/ 624 h 964"/>
                  <a:gd name="T24" fmla="*/ 142 w 709"/>
                  <a:gd name="T25" fmla="*/ 681 h 964"/>
                  <a:gd name="T26" fmla="*/ 170 w 709"/>
                  <a:gd name="T27" fmla="*/ 851 h 964"/>
                  <a:gd name="T28" fmla="*/ 284 w 709"/>
                  <a:gd name="T29" fmla="*/ 851 h 964"/>
                  <a:gd name="T30" fmla="*/ 397 w 709"/>
                  <a:gd name="T31" fmla="*/ 822 h 964"/>
                  <a:gd name="T32" fmla="*/ 511 w 709"/>
                  <a:gd name="T33" fmla="*/ 851 h 964"/>
                  <a:gd name="T34" fmla="*/ 596 w 709"/>
                  <a:gd name="T35" fmla="*/ 964 h 964"/>
                  <a:gd name="T36" fmla="*/ 681 w 709"/>
                  <a:gd name="T37" fmla="*/ 936 h 964"/>
                  <a:gd name="T38" fmla="*/ 709 w 709"/>
                  <a:gd name="T39" fmla="*/ 794 h 964"/>
                  <a:gd name="T40" fmla="*/ 709 w 709"/>
                  <a:gd name="T41" fmla="*/ 681 h 964"/>
                  <a:gd name="T42" fmla="*/ 681 w 709"/>
                  <a:gd name="T43" fmla="*/ 624 h 964"/>
                  <a:gd name="T44" fmla="*/ 681 w 709"/>
                  <a:gd name="T45" fmla="*/ 567 h 964"/>
                  <a:gd name="T46" fmla="*/ 652 w 709"/>
                  <a:gd name="T47" fmla="*/ 539 h 964"/>
                  <a:gd name="T48" fmla="*/ 596 w 709"/>
                  <a:gd name="T49" fmla="*/ 539 h 964"/>
                  <a:gd name="T50" fmla="*/ 567 w 709"/>
                  <a:gd name="T51" fmla="*/ 511 h 964"/>
                  <a:gd name="T52" fmla="*/ 567 w 709"/>
                  <a:gd name="T53" fmla="*/ 454 h 964"/>
                  <a:gd name="T54" fmla="*/ 596 w 709"/>
                  <a:gd name="T55" fmla="*/ 425 h 964"/>
                  <a:gd name="T56" fmla="*/ 624 w 709"/>
                  <a:gd name="T57" fmla="*/ 284 h 964"/>
                  <a:gd name="T58" fmla="*/ 539 w 709"/>
                  <a:gd name="T59" fmla="*/ 142 h 964"/>
                  <a:gd name="T60" fmla="*/ 539 w 709"/>
                  <a:gd name="T61" fmla="*/ 57 h 964"/>
                  <a:gd name="T62" fmla="*/ 482 w 709"/>
                  <a:gd name="T63" fmla="*/ 57 h 964"/>
                  <a:gd name="T64" fmla="*/ 426 w 709"/>
                  <a:gd name="T65" fmla="*/ 0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709" h="964">
                    <a:moveTo>
                      <a:pt x="426" y="0"/>
                    </a:moveTo>
                    <a:lnTo>
                      <a:pt x="341" y="29"/>
                    </a:lnTo>
                    <a:lnTo>
                      <a:pt x="199" y="255"/>
                    </a:lnTo>
                    <a:lnTo>
                      <a:pt x="142" y="227"/>
                    </a:lnTo>
                    <a:lnTo>
                      <a:pt x="57" y="340"/>
                    </a:lnTo>
                    <a:lnTo>
                      <a:pt x="85" y="369"/>
                    </a:lnTo>
                    <a:lnTo>
                      <a:pt x="57" y="482"/>
                    </a:lnTo>
                    <a:lnTo>
                      <a:pt x="0" y="511"/>
                    </a:lnTo>
                    <a:lnTo>
                      <a:pt x="57" y="624"/>
                    </a:lnTo>
                    <a:lnTo>
                      <a:pt x="142" y="624"/>
                    </a:lnTo>
                    <a:lnTo>
                      <a:pt x="170" y="567"/>
                    </a:lnTo>
                    <a:lnTo>
                      <a:pt x="199" y="624"/>
                    </a:lnTo>
                    <a:lnTo>
                      <a:pt x="142" y="681"/>
                    </a:lnTo>
                    <a:lnTo>
                      <a:pt x="170" y="851"/>
                    </a:lnTo>
                    <a:lnTo>
                      <a:pt x="284" y="851"/>
                    </a:lnTo>
                    <a:lnTo>
                      <a:pt x="397" y="822"/>
                    </a:lnTo>
                    <a:lnTo>
                      <a:pt x="511" y="851"/>
                    </a:lnTo>
                    <a:lnTo>
                      <a:pt x="596" y="964"/>
                    </a:lnTo>
                    <a:lnTo>
                      <a:pt x="681" y="936"/>
                    </a:lnTo>
                    <a:lnTo>
                      <a:pt x="709" y="794"/>
                    </a:lnTo>
                    <a:lnTo>
                      <a:pt x="709" y="681"/>
                    </a:lnTo>
                    <a:lnTo>
                      <a:pt x="681" y="624"/>
                    </a:lnTo>
                    <a:lnTo>
                      <a:pt x="681" y="567"/>
                    </a:lnTo>
                    <a:lnTo>
                      <a:pt x="652" y="539"/>
                    </a:lnTo>
                    <a:lnTo>
                      <a:pt x="596" y="539"/>
                    </a:lnTo>
                    <a:lnTo>
                      <a:pt x="567" y="511"/>
                    </a:lnTo>
                    <a:lnTo>
                      <a:pt x="567" y="454"/>
                    </a:lnTo>
                    <a:lnTo>
                      <a:pt x="596" y="425"/>
                    </a:lnTo>
                    <a:lnTo>
                      <a:pt x="624" y="284"/>
                    </a:lnTo>
                    <a:lnTo>
                      <a:pt x="539" y="142"/>
                    </a:lnTo>
                    <a:lnTo>
                      <a:pt x="539" y="57"/>
                    </a:lnTo>
                    <a:lnTo>
                      <a:pt x="482" y="57"/>
                    </a:lnTo>
                    <a:lnTo>
                      <a:pt x="426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3" name="Freeform 293"/>
              <p:cNvSpPr>
                <a:spLocks/>
              </p:cNvSpPr>
              <p:nvPr/>
            </p:nvSpPr>
            <p:spPr bwMode="auto">
              <a:xfrm>
                <a:off x="2996" y="3862"/>
                <a:ext cx="538" cy="539"/>
              </a:xfrm>
              <a:custGeom>
                <a:avLst/>
                <a:gdLst>
                  <a:gd name="T0" fmla="*/ 113 w 538"/>
                  <a:gd name="T1" fmla="*/ 57 h 539"/>
                  <a:gd name="T2" fmla="*/ 113 w 538"/>
                  <a:gd name="T3" fmla="*/ 170 h 539"/>
                  <a:gd name="T4" fmla="*/ 85 w 538"/>
                  <a:gd name="T5" fmla="*/ 312 h 539"/>
                  <a:gd name="T6" fmla="*/ 0 w 538"/>
                  <a:gd name="T7" fmla="*/ 340 h 539"/>
                  <a:gd name="T8" fmla="*/ 56 w 538"/>
                  <a:gd name="T9" fmla="*/ 397 h 539"/>
                  <a:gd name="T10" fmla="*/ 28 w 538"/>
                  <a:gd name="T11" fmla="*/ 510 h 539"/>
                  <a:gd name="T12" fmla="*/ 85 w 538"/>
                  <a:gd name="T13" fmla="*/ 539 h 539"/>
                  <a:gd name="T14" fmla="*/ 170 w 538"/>
                  <a:gd name="T15" fmla="*/ 510 h 539"/>
                  <a:gd name="T16" fmla="*/ 283 w 538"/>
                  <a:gd name="T17" fmla="*/ 539 h 539"/>
                  <a:gd name="T18" fmla="*/ 283 w 538"/>
                  <a:gd name="T19" fmla="*/ 482 h 539"/>
                  <a:gd name="T20" fmla="*/ 340 w 538"/>
                  <a:gd name="T21" fmla="*/ 453 h 539"/>
                  <a:gd name="T22" fmla="*/ 397 w 538"/>
                  <a:gd name="T23" fmla="*/ 482 h 539"/>
                  <a:gd name="T24" fmla="*/ 453 w 538"/>
                  <a:gd name="T25" fmla="*/ 397 h 539"/>
                  <a:gd name="T26" fmla="*/ 397 w 538"/>
                  <a:gd name="T27" fmla="*/ 368 h 539"/>
                  <a:gd name="T28" fmla="*/ 425 w 538"/>
                  <a:gd name="T29" fmla="*/ 340 h 539"/>
                  <a:gd name="T30" fmla="*/ 510 w 538"/>
                  <a:gd name="T31" fmla="*/ 340 h 539"/>
                  <a:gd name="T32" fmla="*/ 482 w 538"/>
                  <a:gd name="T33" fmla="*/ 227 h 539"/>
                  <a:gd name="T34" fmla="*/ 538 w 538"/>
                  <a:gd name="T35" fmla="*/ 142 h 539"/>
                  <a:gd name="T36" fmla="*/ 397 w 538"/>
                  <a:gd name="T37" fmla="*/ 113 h 539"/>
                  <a:gd name="T38" fmla="*/ 255 w 538"/>
                  <a:gd name="T39" fmla="*/ 0 h 539"/>
                  <a:gd name="T40" fmla="*/ 198 w 538"/>
                  <a:gd name="T41" fmla="*/ 57 h 539"/>
                  <a:gd name="T42" fmla="*/ 113 w 538"/>
                  <a:gd name="T43" fmla="*/ 57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38" h="539">
                    <a:moveTo>
                      <a:pt x="113" y="57"/>
                    </a:moveTo>
                    <a:lnTo>
                      <a:pt x="113" y="170"/>
                    </a:lnTo>
                    <a:lnTo>
                      <a:pt x="85" y="312"/>
                    </a:lnTo>
                    <a:lnTo>
                      <a:pt x="0" y="340"/>
                    </a:lnTo>
                    <a:lnTo>
                      <a:pt x="56" y="397"/>
                    </a:lnTo>
                    <a:lnTo>
                      <a:pt x="28" y="510"/>
                    </a:lnTo>
                    <a:lnTo>
                      <a:pt x="85" y="539"/>
                    </a:lnTo>
                    <a:lnTo>
                      <a:pt x="170" y="510"/>
                    </a:lnTo>
                    <a:lnTo>
                      <a:pt x="283" y="539"/>
                    </a:lnTo>
                    <a:lnTo>
                      <a:pt x="283" y="482"/>
                    </a:lnTo>
                    <a:lnTo>
                      <a:pt x="340" y="453"/>
                    </a:lnTo>
                    <a:lnTo>
                      <a:pt x="397" y="482"/>
                    </a:lnTo>
                    <a:lnTo>
                      <a:pt x="453" y="397"/>
                    </a:lnTo>
                    <a:lnTo>
                      <a:pt x="397" y="368"/>
                    </a:lnTo>
                    <a:lnTo>
                      <a:pt x="425" y="340"/>
                    </a:lnTo>
                    <a:lnTo>
                      <a:pt x="510" y="340"/>
                    </a:lnTo>
                    <a:lnTo>
                      <a:pt x="482" y="227"/>
                    </a:lnTo>
                    <a:lnTo>
                      <a:pt x="538" y="142"/>
                    </a:lnTo>
                    <a:lnTo>
                      <a:pt x="397" y="113"/>
                    </a:lnTo>
                    <a:lnTo>
                      <a:pt x="255" y="0"/>
                    </a:lnTo>
                    <a:lnTo>
                      <a:pt x="198" y="57"/>
                    </a:lnTo>
                    <a:lnTo>
                      <a:pt x="113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6" name="Freeform 296"/>
              <p:cNvSpPr>
                <a:spLocks/>
              </p:cNvSpPr>
              <p:nvPr/>
            </p:nvSpPr>
            <p:spPr bwMode="auto">
              <a:xfrm>
                <a:off x="2655" y="2218"/>
                <a:ext cx="709" cy="1701"/>
              </a:xfrm>
              <a:custGeom>
                <a:avLst/>
                <a:gdLst>
                  <a:gd name="T0" fmla="*/ 539 w 709"/>
                  <a:gd name="T1" fmla="*/ 1701 h 1701"/>
                  <a:gd name="T2" fmla="*/ 426 w 709"/>
                  <a:gd name="T3" fmla="*/ 1644 h 1701"/>
                  <a:gd name="T4" fmla="*/ 397 w 709"/>
                  <a:gd name="T5" fmla="*/ 1559 h 1701"/>
                  <a:gd name="T6" fmla="*/ 312 w 709"/>
                  <a:gd name="T7" fmla="*/ 1531 h 1701"/>
                  <a:gd name="T8" fmla="*/ 341 w 709"/>
                  <a:gd name="T9" fmla="*/ 1445 h 1701"/>
                  <a:gd name="T10" fmla="*/ 284 w 709"/>
                  <a:gd name="T11" fmla="*/ 1162 h 1701"/>
                  <a:gd name="T12" fmla="*/ 227 w 709"/>
                  <a:gd name="T13" fmla="*/ 1077 h 1701"/>
                  <a:gd name="T14" fmla="*/ 142 w 709"/>
                  <a:gd name="T15" fmla="*/ 964 h 1701"/>
                  <a:gd name="T16" fmla="*/ 142 w 709"/>
                  <a:gd name="T17" fmla="*/ 793 h 1701"/>
                  <a:gd name="T18" fmla="*/ 57 w 709"/>
                  <a:gd name="T19" fmla="*/ 680 h 1701"/>
                  <a:gd name="T20" fmla="*/ 0 w 709"/>
                  <a:gd name="T21" fmla="*/ 652 h 1701"/>
                  <a:gd name="T22" fmla="*/ 57 w 709"/>
                  <a:gd name="T23" fmla="*/ 567 h 1701"/>
                  <a:gd name="T24" fmla="*/ 86 w 709"/>
                  <a:gd name="T25" fmla="*/ 482 h 1701"/>
                  <a:gd name="T26" fmla="*/ 227 w 709"/>
                  <a:gd name="T27" fmla="*/ 453 h 1701"/>
                  <a:gd name="T28" fmla="*/ 199 w 709"/>
                  <a:gd name="T29" fmla="*/ 368 h 1701"/>
                  <a:gd name="T30" fmla="*/ 171 w 709"/>
                  <a:gd name="T31" fmla="*/ 255 h 1701"/>
                  <a:gd name="T32" fmla="*/ 142 w 709"/>
                  <a:gd name="T33" fmla="*/ 226 h 1701"/>
                  <a:gd name="T34" fmla="*/ 86 w 709"/>
                  <a:gd name="T35" fmla="*/ 170 h 1701"/>
                  <a:gd name="T36" fmla="*/ 57 w 709"/>
                  <a:gd name="T37" fmla="*/ 113 h 1701"/>
                  <a:gd name="T38" fmla="*/ 199 w 709"/>
                  <a:gd name="T39" fmla="*/ 56 h 1701"/>
                  <a:gd name="T40" fmla="*/ 341 w 709"/>
                  <a:gd name="T41" fmla="*/ 85 h 1701"/>
                  <a:gd name="T42" fmla="*/ 341 w 709"/>
                  <a:gd name="T43" fmla="*/ 56 h 1701"/>
                  <a:gd name="T44" fmla="*/ 397 w 709"/>
                  <a:gd name="T45" fmla="*/ 28 h 1701"/>
                  <a:gd name="T46" fmla="*/ 567 w 709"/>
                  <a:gd name="T47" fmla="*/ 28 h 1701"/>
                  <a:gd name="T48" fmla="*/ 539 w 709"/>
                  <a:gd name="T49" fmla="*/ 113 h 1701"/>
                  <a:gd name="T50" fmla="*/ 652 w 709"/>
                  <a:gd name="T51" fmla="*/ 226 h 1701"/>
                  <a:gd name="T52" fmla="*/ 709 w 709"/>
                  <a:gd name="T53" fmla="*/ 283 h 1701"/>
                  <a:gd name="T54" fmla="*/ 652 w 709"/>
                  <a:gd name="T55" fmla="*/ 453 h 1701"/>
                  <a:gd name="T56" fmla="*/ 539 w 709"/>
                  <a:gd name="T57" fmla="*/ 623 h 1701"/>
                  <a:gd name="T58" fmla="*/ 511 w 709"/>
                  <a:gd name="T59" fmla="*/ 765 h 1701"/>
                  <a:gd name="T60" fmla="*/ 454 w 709"/>
                  <a:gd name="T61" fmla="*/ 878 h 1701"/>
                  <a:gd name="T62" fmla="*/ 426 w 709"/>
                  <a:gd name="T63" fmla="*/ 964 h 1701"/>
                  <a:gd name="T64" fmla="*/ 397 w 709"/>
                  <a:gd name="T65" fmla="*/ 1020 h 1701"/>
                  <a:gd name="T66" fmla="*/ 454 w 709"/>
                  <a:gd name="T67" fmla="*/ 1077 h 1701"/>
                  <a:gd name="T68" fmla="*/ 454 w 709"/>
                  <a:gd name="T69" fmla="*/ 1332 h 1701"/>
                  <a:gd name="T70" fmla="*/ 511 w 709"/>
                  <a:gd name="T71" fmla="*/ 1360 h 1701"/>
                  <a:gd name="T72" fmla="*/ 539 w 709"/>
                  <a:gd name="T73" fmla="*/ 1616 h 1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709" h="1701">
                    <a:moveTo>
                      <a:pt x="596" y="1644"/>
                    </a:moveTo>
                    <a:lnTo>
                      <a:pt x="539" y="1701"/>
                    </a:lnTo>
                    <a:lnTo>
                      <a:pt x="454" y="1701"/>
                    </a:lnTo>
                    <a:lnTo>
                      <a:pt x="426" y="1644"/>
                    </a:lnTo>
                    <a:lnTo>
                      <a:pt x="426" y="1587"/>
                    </a:lnTo>
                    <a:lnTo>
                      <a:pt x="397" y="1559"/>
                    </a:lnTo>
                    <a:lnTo>
                      <a:pt x="341" y="1559"/>
                    </a:lnTo>
                    <a:lnTo>
                      <a:pt x="312" y="1531"/>
                    </a:lnTo>
                    <a:lnTo>
                      <a:pt x="312" y="1474"/>
                    </a:lnTo>
                    <a:lnTo>
                      <a:pt x="341" y="1445"/>
                    </a:lnTo>
                    <a:lnTo>
                      <a:pt x="369" y="1304"/>
                    </a:lnTo>
                    <a:lnTo>
                      <a:pt x="284" y="1162"/>
                    </a:lnTo>
                    <a:lnTo>
                      <a:pt x="284" y="1077"/>
                    </a:lnTo>
                    <a:lnTo>
                      <a:pt x="227" y="1077"/>
                    </a:lnTo>
                    <a:lnTo>
                      <a:pt x="171" y="1020"/>
                    </a:lnTo>
                    <a:lnTo>
                      <a:pt x="142" y="964"/>
                    </a:lnTo>
                    <a:lnTo>
                      <a:pt x="171" y="907"/>
                    </a:lnTo>
                    <a:lnTo>
                      <a:pt x="142" y="793"/>
                    </a:lnTo>
                    <a:lnTo>
                      <a:pt x="86" y="765"/>
                    </a:lnTo>
                    <a:lnTo>
                      <a:pt x="57" y="680"/>
                    </a:lnTo>
                    <a:lnTo>
                      <a:pt x="29" y="680"/>
                    </a:lnTo>
                    <a:lnTo>
                      <a:pt x="0" y="652"/>
                    </a:lnTo>
                    <a:lnTo>
                      <a:pt x="0" y="595"/>
                    </a:lnTo>
                    <a:lnTo>
                      <a:pt x="57" y="567"/>
                    </a:lnTo>
                    <a:lnTo>
                      <a:pt x="86" y="538"/>
                    </a:lnTo>
                    <a:lnTo>
                      <a:pt x="86" y="482"/>
                    </a:lnTo>
                    <a:lnTo>
                      <a:pt x="142" y="453"/>
                    </a:lnTo>
                    <a:lnTo>
                      <a:pt x="227" y="453"/>
                    </a:lnTo>
                    <a:lnTo>
                      <a:pt x="256" y="425"/>
                    </a:lnTo>
                    <a:lnTo>
                      <a:pt x="199" y="368"/>
                    </a:lnTo>
                    <a:lnTo>
                      <a:pt x="171" y="340"/>
                    </a:lnTo>
                    <a:lnTo>
                      <a:pt x="171" y="255"/>
                    </a:lnTo>
                    <a:lnTo>
                      <a:pt x="142" y="255"/>
                    </a:lnTo>
                    <a:lnTo>
                      <a:pt x="142" y="226"/>
                    </a:lnTo>
                    <a:lnTo>
                      <a:pt x="86" y="198"/>
                    </a:lnTo>
                    <a:lnTo>
                      <a:pt x="86" y="170"/>
                    </a:lnTo>
                    <a:lnTo>
                      <a:pt x="57" y="141"/>
                    </a:lnTo>
                    <a:lnTo>
                      <a:pt x="57" y="113"/>
                    </a:lnTo>
                    <a:lnTo>
                      <a:pt x="142" y="56"/>
                    </a:lnTo>
                    <a:lnTo>
                      <a:pt x="199" y="56"/>
                    </a:lnTo>
                    <a:lnTo>
                      <a:pt x="256" y="85"/>
                    </a:lnTo>
                    <a:lnTo>
                      <a:pt x="341" y="85"/>
                    </a:lnTo>
                    <a:lnTo>
                      <a:pt x="369" y="85"/>
                    </a:lnTo>
                    <a:lnTo>
                      <a:pt x="341" y="56"/>
                    </a:lnTo>
                    <a:lnTo>
                      <a:pt x="341" y="28"/>
                    </a:lnTo>
                    <a:lnTo>
                      <a:pt x="397" y="28"/>
                    </a:lnTo>
                    <a:lnTo>
                      <a:pt x="454" y="0"/>
                    </a:lnTo>
                    <a:lnTo>
                      <a:pt x="567" y="28"/>
                    </a:lnTo>
                    <a:lnTo>
                      <a:pt x="596" y="85"/>
                    </a:lnTo>
                    <a:lnTo>
                      <a:pt x="539" y="113"/>
                    </a:lnTo>
                    <a:lnTo>
                      <a:pt x="567" y="170"/>
                    </a:lnTo>
                    <a:lnTo>
                      <a:pt x="652" y="226"/>
                    </a:lnTo>
                    <a:lnTo>
                      <a:pt x="652" y="283"/>
                    </a:lnTo>
                    <a:lnTo>
                      <a:pt x="709" y="283"/>
                    </a:lnTo>
                    <a:lnTo>
                      <a:pt x="709" y="340"/>
                    </a:lnTo>
                    <a:lnTo>
                      <a:pt x="652" y="453"/>
                    </a:lnTo>
                    <a:lnTo>
                      <a:pt x="539" y="538"/>
                    </a:lnTo>
                    <a:lnTo>
                      <a:pt x="539" y="623"/>
                    </a:lnTo>
                    <a:lnTo>
                      <a:pt x="567" y="680"/>
                    </a:lnTo>
                    <a:lnTo>
                      <a:pt x="511" y="765"/>
                    </a:lnTo>
                    <a:lnTo>
                      <a:pt x="454" y="793"/>
                    </a:lnTo>
                    <a:lnTo>
                      <a:pt x="454" y="878"/>
                    </a:lnTo>
                    <a:lnTo>
                      <a:pt x="426" y="907"/>
                    </a:lnTo>
                    <a:lnTo>
                      <a:pt x="426" y="964"/>
                    </a:lnTo>
                    <a:lnTo>
                      <a:pt x="397" y="992"/>
                    </a:lnTo>
                    <a:lnTo>
                      <a:pt x="397" y="1020"/>
                    </a:lnTo>
                    <a:lnTo>
                      <a:pt x="454" y="1049"/>
                    </a:lnTo>
                    <a:lnTo>
                      <a:pt x="454" y="1077"/>
                    </a:lnTo>
                    <a:lnTo>
                      <a:pt x="369" y="1077"/>
                    </a:lnTo>
                    <a:lnTo>
                      <a:pt x="454" y="1332"/>
                    </a:lnTo>
                    <a:lnTo>
                      <a:pt x="511" y="1304"/>
                    </a:lnTo>
                    <a:lnTo>
                      <a:pt x="511" y="1360"/>
                    </a:lnTo>
                    <a:lnTo>
                      <a:pt x="482" y="1417"/>
                    </a:lnTo>
                    <a:lnTo>
                      <a:pt x="539" y="1616"/>
                    </a:lnTo>
                    <a:lnTo>
                      <a:pt x="596" y="164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8" name="Freeform 298"/>
              <p:cNvSpPr>
                <a:spLocks/>
              </p:cNvSpPr>
              <p:nvPr/>
            </p:nvSpPr>
            <p:spPr bwMode="auto">
              <a:xfrm>
                <a:off x="3279" y="2671"/>
                <a:ext cx="397" cy="312"/>
              </a:xfrm>
              <a:custGeom>
                <a:avLst/>
                <a:gdLst>
                  <a:gd name="T0" fmla="*/ 397 w 397"/>
                  <a:gd name="T1" fmla="*/ 255 h 312"/>
                  <a:gd name="T2" fmla="*/ 340 w 397"/>
                  <a:gd name="T3" fmla="*/ 284 h 312"/>
                  <a:gd name="T4" fmla="*/ 312 w 397"/>
                  <a:gd name="T5" fmla="*/ 312 h 312"/>
                  <a:gd name="T6" fmla="*/ 255 w 397"/>
                  <a:gd name="T7" fmla="*/ 284 h 312"/>
                  <a:gd name="T8" fmla="*/ 142 w 397"/>
                  <a:gd name="T9" fmla="*/ 312 h 312"/>
                  <a:gd name="T10" fmla="*/ 28 w 397"/>
                  <a:gd name="T11" fmla="*/ 199 h 312"/>
                  <a:gd name="T12" fmla="*/ 0 w 397"/>
                  <a:gd name="T13" fmla="*/ 142 h 312"/>
                  <a:gd name="T14" fmla="*/ 114 w 397"/>
                  <a:gd name="T15" fmla="*/ 29 h 312"/>
                  <a:gd name="T16" fmla="*/ 227 w 397"/>
                  <a:gd name="T17" fmla="*/ 0 h 312"/>
                  <a:gd name="T18" fmla="*/ 284 w 397"/>
                  <a:gd name="T19" fmla="*/ 29 h 312"/>
                  <a:gd name="T20" fmla="*/ 340 w 397"/>
                  <a:gd name="T21" fmla="*/ 0 h 312"/>
                  <a:gd name="T22" fmla="*/ 397 w 397"/>
                  <a:gd name="T23" fmla="*/ 85 h 312"/>
                  <a:gd name="T24" fmla="*/ 397 w 397"/>
                  <a:gd name="T25" fmla="*/ 114 h 312"/>
                  <a:gd name="T26" fmla="*/ 397 w 397"/>
                  <a:gd name="T27" fmla="*/ 142 h 312"/>
                  <a:gd name="T28" fmla="*/ 369 w 397"/>
                  <a:gd name="T29" fmla="*/ 199 h 312"/>
                  <a:gd name="T30" fmla="*/ 397 w 397"/>
                  <a:gd name="T31" fmla="*/ 255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97" h="312">
                    <a:moveTo>
                      <a:pt x="397" y="255"/>
                    </a:moveTo>
                    <a:lnTo>
                      <a:pt x="340" y="284"/>
                    </a:lnTo>
                    <a:lnTo>
                      <a:pt x="312" y="312"/>
                    </a:lnTo>
                    <a:lnTo>
                      <a:pt x="255" y="284"/>
                    </a:lnTo>
                    <a:lnTo>
                      <a:pt x="142" y="312"/>
                    </a:lnTo>
                    <a:lnTo>
                      <a:pt x="28" y="199"/>
                    </a:lnTo>
                    <a:lnTo>
                      <a:pt x="0" y="142"/>
                    </a:lnTo>
                    <a:lnTo>
                      <a:pt x="114" y="29"/>
                    </a:lnTo>
                    <a:lnTo>
                      <a:pt x="227" y="0"/>
                    </a:lnTo>
                    <a:lnTo>
                      <a:pt x="284" y="29"/>
                    </a:lnTo>
                    <a:lnTo>
                      <a:pt x="340" y="0"/>
                    </a:lnTo>
                    <a:lnTo>
                      <a:pt x="397" y="85"/>
                    </a:lnTo>
                    <a:lnTo>
                      <a:pt x="397" y="114"/>
                    </a:lnTo>
                    <a:lnTo>
                      <a:pt x="397" y="142"/>
                    </a:lnTo>
                    <a:lnTo>
                      <a:pt x="369" y="199"/>
                    </a:lnTo>
                    <a:lnTo>
                      <a:pt x="397" y="25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9" name="Freeform 299"/>
              <p:cNvSpPr>
                <a:spLocks/>
              </p:cNvSpPr>
              <p:nvPr/>
            </p:nvSpPr>
            <p:spPr bwMode="auto">
              <a:xfrm>
                <a:off x="3591" y="2643"/>
                <a:ext cx="425" cy="794"/>
              </a:xfrm>
              <a:custGeom>
                <a:avLst/>
                <a:gdLst>
                  <a:gd name="T0" fmla="*/ 85 w 425"/>
                  <a:gd name="T1" fmla="*/ 283 h 794"/>
                  <a:gd name="T2" fmla="*/ 28 w 425"/>
                  <a:gd name="T3" fmla="*/ 312 h 794"/>
                  <a:gd name="T4" fmla="*/ 57 w 425"/>
                  <a:gd name="T5" fmla="*/ 397 h 794"/>
                  <a:gd name="T6" fmla="*/ 28 w 425"/>
                  <a:gd name="T7" fmla="*/ 425 h 794"/>
                  <a:gd name="T8" fmla="*/ 0 w 425"/>
                  <a:gd name="T9" fmla="*/ 567 h 794"/>
                  <a:gd name="T10" fmla="*/ 28 w 425"/>
                  <a:gd name="T11" fmla="*/ 652 h 794"/>
                  <a:gd name="T12" fmla="*/ 113 w 425"/>
                  <a:gd name="T13" fmla="*/ 680 h 794"/>
                  <a:gd name="T14" fmla="*/ 227 w 425"/>
                  <a:gd name="T15" fmla="*/ 794 h 794"/>
                  <a:gd name="T16" fmla="*/ 369 w 425"/>
                  <a:gd name="T17" fmla="*/ 737 h 794"/>
                  <a:gd name="T18" fmla="*/ 369 w 425"/>
                  <a:gd name="T19" fmla="*/ 624 h 794"/>
                  <a:gd name="T20" fmla="*/ 397 w 425"/>
                  <a:gd name="T21" fmla="*/ 595 h 794"/>
                  <a:gd name="T22" fmla="*/ 397 w 425"/>
                  <a:gd name="T23" fmla="*/ 510 h 794"/>
                  <a:gd name="T24" fmla="*/ 340 w 425"/>
                  <a:gd name="T25" fmla="*/ 482 h 794"/>
                  <a:gd name="T26" fmla="*/ 340 w 425"/>
                  <a:gd name="T27" fmla="*/ 453 h 794"/>
                  <a:gd name="T28" fmla="*/ 369 w 425"/>
                  <a:gd name="T29" fmla="*/ 397 h 794"/>
                  <a:gd name="T30" fmla="*/ 369 w 425"/>
                  <a:gd name="T31" fmla="*/ 340 h 794"/>
                  <a:gd name="T32" fmla="*/ 397 w 425"/>
                  <a:gd name="T33" fmla="*/ 340 h 794"/>
                  <a:gd name="T34" fmla="*/ 397 w 425"/>
                  <a:gd name="T35" fmla="*/ 255 h 794"/>
                  <a:gd name="T36" fmla="*/ 425 w 425"/>
                  <a:gd name="T37" fmla="*/ 170 h 794"/>
                  <a:gd name="T38" fmla="*/ 425 w 425"/>
                  <a:gd name="T39" fmla="*/ 113 h 794"/>
                  <a:gd name="T40" fmla="*/ 397 w 425"/>
                  <a:gd name="T41" fmla="*/ 85 h 794"/>
                  <a:gd name="T42" fmla="*/ 397 w 425"/>
                  <a:gd name="T43" fmla="*/ 28 h 794"/>
                  <a:gd name="T44" fmla="*/ 369 w 425"/>
                  <a:gd name="T45" fmla="*/ 0 h 794"/>
                  <a:gd name="T46" fmla="*/ 283 w 425"/>
                  <a:gd name="T47" fmla="*/ 142 h 794"/>
                  <a:gd name="T48" fmla="*/ 283 w 425"/>
                  <a:gd name="T49" fmla="*/ 198 h 794"/>
                  <a:gd name="T50" fmla="*/ 255 w 425"/>
                  <a:gd name="T51" fmla="*/ 283 h 794"/>
                  <a:gd name="T52" fmla="*/ 85 w 425"/>
                  <a:gd name="T53" fmla="*/ 283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25" h="794">
                    <a:moveTo>
                      <a:pt x="85" y="283"/>
                    </a:moveTo>
                    <a:lnTo>
                      <a:pt x="28" y="312"/>
                    </a:lnTo>
                    <a:lnTo>
                      <a:pt x="57" y="397"/>
                    </a:lnTo>
                    <a:lnTo>
                      <a:pt x="28" y="425"/>
                    </a:lnTo>
                    <a:lnTo>
                      <a:pt x="0" y="567"/>
                    </a:lnTo>
                    <a:lnTo>
                      <a:pt x="28" y="652"/>
                    </a:lnTo>
                    <a:lnTo>
                      <a:pt x="113" y="680"/>
                    </a:lnTo>
                    <a:lnTo>
                      <a:pt x="227" y="794"/>
                    </a:lnTo>
                    <a:lnTo>
                      <a:pt x="369" y="737"/>
                    </a:lnTo>
                    <a:lnTo>
                      <a:pt x="369" y="624"/>
                    </a:lnTo>
                    <a:lnTo>
                      <a:pt x="397" y="595"/>
                    </a:lnTo>
                    <a:lnTo>
                      <a:pt x="397" y="510"/>
                    </a:lnTo>
                    <a:lnTo>
                      <a:pt x="340" y="482"/>
                    </a:lnTo>
                    <a:lnTo>
                      <a:pt x="340" y="453"/>
                    </a:lnTo>
                    <a:lnTo>
                      <a:pt x="369" y="397"/>
                    </a:lnTo>
                    <a:lnTo>
                      <a:pt x="369" y="340"/>
                    </a:lnTo>
                    <a:lnTo>
                      <a:pt x="397" y="340"/>
                    </a:lnTo>
                    <a:lnTo>
                      <a:pt x="397" y="255"/>
                    </a:lnTo>
                    <a:lnTo>
                      <a:pt x="425" y="170"/>
                    </a:lnTo>
                    <a:lnTo>
                      <a:pt x="425" y="113"/>
                    </a:lnTo>
                    <a:lnTo>
                      <a:pt x="397" y="85"/>
                    </a:lnTo>
                    <a:lnTo>
                      <a:pt x="397" y="28"/>
                    </a:lnTo>
                    <a:lnTo>
                      <a:pt x="369" y="0"/>
                    </a:lnTo>
                    <a:lnTo>
                      <a:pt x="283" y="142"/>
                    </a:lnTo>
                    <a:lnTo>
                      <a:pt x="283" y="198"/>
                    </a:lnTo>
                    <a:lnTo>
                      <a:pt x="255" y="283"/>
                    </a:lnTo>
                    <a:lnTo>
                      <a:pt x="85" y="28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61" name="Freeform 301"/>
              <p:cNvSpPr>
                <a:spLocks/>
              </p:cNvSpPr>
              <p:nvPr/>
            </p:nvSpPr>
            <p:spPr bwMode="auto">
              <a:xfrm>
                <a:off x="2400" y="2274"/>
                <a:ext cx="511" cy="964"/>
              </a:xfrm>
              <a:custGeom>
                <a:avLst/>
                <a:gdLst>
                  <a:gd name="T0" fmla="*/ 0 w 511"/>
                  <a:gd name="T1" fmla="*/ 908 h 964"/>
                  <a:gd name="T2" fmla="*/ 114 w 511"/>
                  <a:gd name="T3" fmla="*/ 964 h 964"/>
                  <a:gd name="T4" fmla="*/ 255 w 511"/>
                  <a:gd name="T5" fmla="*/ 964 h 964"/>
                  <a:gd name="T6" fmla="*/ 312 w 511"/>
                  <a:gd name="T7" fmla="*/ 908 h 964"/>
                  <a:gd name="T8" fmla="*/ 397 w 511"/>
                  <a:gd name="T9" fmla="*/ 908 h 964"/>
                  <a:gd name="T10" fmla="*/ 426 w 511"/>
                  <a:gd name="T11" fmla="*/ 851 h 964"/>
                  <a:gd name="T12" fmla="*/ 397 w 511"/>
                  <a:gd name="T13" fmla="*/ 737 h 964"/>
                  <a:gd name="T14" fmla="*/ 341 w 511"/>
                  <a:gd name="T15" fmla="*/ 709 h 964"/>
                  <a:gd name="T16" fmla="*/ 312 w 511"/>
                  <a:gd name="T17" fmla="*/ 624 h 964"/>
                  <a:gd name="T18" fmla="*/ 284 w 511"/>
                  <a:gd name="T19" fmla="*/ 624 h 964"/>
                  <a:gd name="T20" fmla="*/ 255 w 511"/>
                  <a:gd name="T21" fmla="*/ 596 h 964"/>
                  <a:gd name="T22" fmla="*/ 255 w 511"/>
                  <a:gd name="T23" fmla="*/ 539 h 964"/>
                  <a:gd name="T24" fmla="*/ 312 w 511"/>
                  <a:gd name="T25" fmla="*/ 511 h 964"/>
                  <a:gd name="T26" fmla="*/ 341 w 511"/>
                  <a:gd name="T27" fmla="*/ 482 h 964"/>
                  <a:gd name="T28" fmla="*/ 341 w 511"/>
                  <a:gd name="T29" fmla="*/ 426 h 964"/>
                  <a:gd name="T30" fmla="*/ 397 w 511"/>
                  <a:gd name="T31" fmla="*/ 397 h 964"/>
                  <a:gd name="T32" fmla="*/ 482 w 511"/>
                  <a:gd name="T33" fmla="*/ 397 h 964"/>
                  <a:gd name="T34" fmla="*/ 511 w 511"/>
                  <a:gd name="T35" fmla="*/ 369 h 964"/>
                  <a:gd name="T36" fmla="*/ 426 w 511"/>
                  <a:gd name="T37" fmla="*/ 284 h 964"/>
                  <a:gd name="T38" fmla="*/ 426 w 511"/>
                  <a:gd name="T39" fmla="*/ 199 h 964"/>
                  <a:gd name="T40" fmla="*/ 397 w 511"/>
                  <a:gd name="T41" fmla="*/ 199 h 964"/>
                  <a:gd name="T42" fmla="*/ 397 w 511"/>
                  <a:gd name="T43" fmla="*/ 170 h 964"/>
                  <a:gd name="T44" fmla="*/ 341 w 511"/>
                  <a:gd name="T45" fmla="*/ 142 h 964"/>
                  <a:gd name="T46" fmla="*/ 341 w 511"/>
                  <a:gd name="T47" fmla="*/ 114 h 964"/>
                  <a:gd name="T48" fmla="*/ 312 w 511"/>
                  <a:gd name="T49" fmla="*/ 85 h 964"/>
                  <a:gd name="T50" fmla="*/ 312 w 511"/>
                  <a:gd name="T51" fmla="*/ 57 h 964"/>
                  <a:gd name="T52" fmla="*/ 312 w 511"/>
                  <a:gd name="T53" fmla="*/ 0 h 964"/>
                  <a:gd name="T54" fmla="*/ 284 w 511"/>
                  <a:gd name="T55" fmla="*/ 29 h 964"/>
                  <a:gd name="T56" fmla="*/ 255 w 511"/>
                  <a:gd name="T57" fmla="*/ 0 h 964"/>
                  <a:gd name="T58" fmla="*/ 199 w 511"/>
                  <a:gd name="T59" fmla="*/ 0 h 964"/>
                  <a:gd name="T60" fmla="*/ 199 w 511"/>
                  <a:gd name="T61" fmla="*/ 85 h 964"/>
                  <a:gd name="T62" fmla="*/ 170 w 511"/>
                  <a:gd name="T63" fmla="*/ 114 h 964"/>
                  <a:gd name="T64" fmla="*/ 57 w 511"/>
                  <a:gd name="T65" fmla="*/ 142 h 964"/>
                  <a:gd name="T66" fmla="*/ 57 w 511"/>
                  <a:gd name="T67" fmla="*/ 199 h 964"/>
                  <a:gd name="T68" fmla="*/ 29 w 511"/>
                  <a:gd name="T69" fmla="*/ 227 h 964"/>
                  <a:gd name="T70" fmla="*/ 29 w 511"/>
                  <a:gd name="T71" fmla="*/ 255 h 964"/>
                  <a:gd name="T72" fmla="*/ 0 w 511"/>
                  <a:gd name="T73" fmla="*/ 284 h 964"/>
                  <a:gd name="T74" fmla="*/ 57 w 511"/>
                  <a:gd name="T75" fmla="*/ 482 h 964"/>
                  <a:gd name="T76" fmla="*/ 29 w 511"/>
                  <a:gd name="T77" fmla="*/ 822 h 964"/>
                  <a:gd name="T78" fmla="*/ 0 w 511"/>
                  <a:gd name="T79" fmla="*/ 908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511" h="964">
                    <a:moveTo>
                      <a:pt x="0" y="908"/>
                    </a:moveTo>
                    <a:lnTo>
                      <a:pt x="114" y="964"/>
                    </a:lnTo>
                    <a:lnTo>
                      <a:pt x="255" y="964"/>
                    </a:lnTo>
                    <a:lnTo>
                      <a:pt x="312" y="908"/>
                    </a:lnTo>
                    <a:lnTo>
                      <a:pt x="397" y="908"/>
                    </a:lnTo>
                    <a:lnTo>
                      <a:pt x="426" y="851"/>
                    </a:lnTo>
                    <a:lnTo>
                      <a:pt x="397" y="737"/>
                    </a:lnTo>
                    <a:lnTo>
                      <a:pt x="341" y="709"/>
                    </a:lnTo>
                    <a:lnTo>
                      <a:pt x="312" y="624"/>
                    </a:lnTo>
                    <a:lnTo>
                      <a:pt x="284" y="624"/>
                    </a:lnTo>
                    <a:lnTo>
                      <a:pt x="255" y="596"/>
                    </a:lnTo>
                    <a:lnTo>
                      <a:pt x="255" y="539"/>
                    </a:lnTo>
                    <a:lnTo>
                      <a:pt x="312" y="511"/>
                    </a:lnTo>
                    <a:lnTo>
                      <a:pt x="341" y="482"/>
                    </a:lnTo>
                    <a:lnTo>
                      <a:pt x="341" y="426"/>
                    </a:lnTo>
                    <a:lnTo>
                      <a:pt x="397" y="397"/>
                    </a:lnTo>
                    <a:lnTo>
                      <a:pt x="482" y="397"/>
                    </a:lnTo>
                    <a:lnTo>
                      <a:pt x="511" y="369"/>
                    </a:lnTo>
                    <a:lnTo>
                      <a:pt x="426" y="284"/>
                    </a:lnTo>
                    <a:lnTo>
                      <a:pt x="426" y="199"/>
                    </a:lnTo>
                    <a:lnTo>
                      <a:pt x="397" y="199"/>
                    </a:lnTo>
                    <a:lnTo>
                      <a:pt x="397" y="170"/>
                    </a:lnTo>
                    <a:lnTo>
                      <a:pt x="341" y="142"/>
                    </a:lnTo>
                    <a:lnTo>
                      <a:pt x="341" y="114"/>
                    </a:lnTo>
                    <a:lnTo>
                      <a:pt x="312" y="85"/>
                    </a:lnTo>
                    <a:lnTo>
                      <a:pt x="312" y="57"/>
                    </a:lnTo>
                    <a:lnTo>
                      <a:pt x="312" y="0"/>
                    </a:lnTo>
                    <a:lnTo>
                      <a:pt x="284" y="29"/>
                    </a:lnTo>
                    <a:lnTo>
                      <a:pt x="255" y="0"/>
                    </a:lnTo>
                    <a:lnTo>
                      <a:pt x="199" y="0"/>
                    </a:lnTo>
                    <a:lnTo>
                      <a:pt x="199" y="85"/>
                    </a:lnTo>
                    <a:lnTo>
                      <a:pt x="170" y="114"/>
                    </a:lnTo>
                    <a:lnTo>
                      <a:pt x="57" y="142"/>
                    </a:lnTo>
                    <a:lnTo>
                      <a:pt x="57" y="199"/>
                    </a:lnTo>
                    <a:lnTo>
                      <a:pt x="29" y="227"/>
                    </a:lnTo>
                    <a:lnTo>
                      <a:pt x="29" y="255"/>
                    </a:lnTo>
                    <a:lnTo>
                      <a:pt x="0" y="284"/>
                    </a:lnTo>
                    <a:lnTo>
                      <a:pt x="57" y="482"/>
                    </a:lnTo>
                    <a:lnTo>
                      <a:pt x="29" y="822"/>
                    </a:lnTo>
                    <a:lnTo>
                      <a:pt x="0" y="90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62" name="Freeform 302"/>
              <p:cNvSpPr>
                <a:spLocks/>
              </p:cNvSpPr>
              <p:nvPr/>
            </p:nvSpPr>
            <p:spPr bwMode="auto">
              <a:xfrm>
                <a:off x="1975" y="2076"/>
                <a:ext cx="624" cy="482"/>
              </a:xfrm>
              <a:custGeom>
                <a:avLst/>
                <a:gdLst>
                  <a:gd name="T0" fmla="*/ 425 w 624"/>
                  <a:gd name="T1" fmla="*/ 482 h 482"/>
                  <a:gd name="T2" fmla="*/ 454 w 624"/>
                  <a:gd name="T3" fmla="*/ 453 h 482"/>
                  <a:gd name="T4" fmla="*/ 454 w 624"/>
                  <a:gd name="T5" fmla="*/ 425 h 482"/>
                  <a:gd name="T6" fmla="*/ 482 w 624"/>
                  <a:gd name="T7" fmla="*/ 397 h 482"/>
                  <a:gd name="T8" fmla="*/ 482 w 624"/>
                  <a:gd name="T9" fmla="*/ 340 h 482"/>
                  <a:gd name="T10" fmla="*/ 595 w 624"/>
                  <a:gd name="T11" fmla="*/ 312 h 482"/>
                  <a:gd name="T12" fmla="*/ 624 w 624"/>
                  <a:gd name="T13" fmla="*/ 283 h 482"/>
                  <a:gd name="T14" fmla="*/ 624 w 624"/>
                  <a:gd name="T15" fmla="*/ 198 h 482"/>
                  <a:gd name="T16" fmla="*/ 567 w 624"/>
                  <a:gd name="T17" fmla="*/ 170 h 482"/>
                  <a:gd name="T18" fmla="*/ 567 w 624"/>
                  <a:gd name="T19" fmla="*/ 113 h 482"/>
                  <a:gd name="T20" fmla="*/ 539 w 624"/>
                  <a:gd name="T21" fmla="*/ 113 h 482"/>
                  <a:gd name="T22" fmla="*/ 482 w 624"/>
                  <a:gd name="T23" fmla="*/ 142 h 482"/>
                  <a:gd name="T24" fmla="*/ 454 w 624"/>
                  <a:gd name="T25" fmla="*/ 142 h 482"/>
                  <a:gd name="T26" fmla="*/ 425 w 624"/>
                  <a:gd name="T27" fmla="*/ 85 h 482"/>
                  <a:gd name="T28" fmla="*/ 340 w 624"/>
                  <a:gd name="T29" fmla="*/ 113 h 482"/>
                  <a:gd name="T30" fmla="*/ 255 w 624"/>
                  <a:gd name="T31" fmla="*/ 85 h 482"/>
                  <a:gd name="T32" fmla="*/ 227 w 624"/>
                  <a:gd name="T33" fmla="*/ 57 h 482"/>
                  <a:gd name="T34" fmla="*/ 199 w 624"/>
                  <a:gd name="T35" fmla="*/ 57 h 482"/>
                  <a:gd name="T36" fmla="*/ 170 w 624"/>
                  <a:gd name="T37" fmla="*/ 0 h 482"/>
                  <a:gd name="T38" fmla="*/ 113 w 624"/>
                  <a:gd name="T39" fmla="*/ 0 h 482"/>
                  <a:gd name="T40" fmla="*/ 28 w 624"/>
                  <a:gd name="T41" fmla="*/ 0 h 482"/>
                  <a:gd name="T42" fmla="*/ 0 w 624"/>
                  <a:gd name="T43" fmla="*/ 57 h 482"/>
                  <a:gd name="T44" fmla="*/ 28 w 624"/>
                  <a:gd name="T45" fmla="*/ 85 h 482"/>
                  <a:gd name="T46" fmla="*/ 28 w 624"/>
                  <a:gd name="T47" fmla="*/ 170 h 482"/>
                  <a:gd name="T48" fmla="*/ 85 w 624"/>
                  <a:gd name="T49" fmla="*/ 142 h 482"/>
                  <a:gd name="T50" fmla="*/ 142 w 624"/>
                  <a:gd name="T51" fmla="*/ 142 h 482"/>
                  <a:gd name="T52" fmla="*/ 227 w 624"/>
                  <a:gd name="T53" fmla="*/ 255 h 482"/>
                  <a:gd name="T54" fmla="*/ 227 w 624"/>
                  <a:gd name="T55" fmla="*/ 312 h 482"/>
                  <a:gd name="T56" fmla="*/ 312 w 624"/>
                  <a:gd name="T57" fmla="*/ 312 h 482"/>
                  <a:gd name="T58" fmla="*/ 369 w 624"/>
                  <a:gd name="T59" fmla="*/ 425 h 482"/>
                  <a:gd name="T60" fmla="*/ 369 w 624"/>
                  <a:gd name="T61" fmla="*/ 482 h 482"/>
                  <a:gd name="T62" fmla="*/ 425 w 624"/>
                  <a:gd name="T63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24" h="482">
                    <a:moveTo>
                      <a:pt x="425" y="482"/>
                    </a:moveTo>
                    <a:lnTo>
                      <a:pt x="454" y="453"/>
                    </a:lnTo>
                    <a:lnTo>
                      <a:pt x="454" y="425"/>
                    </a:lnTo>
                    <a:lnTo>
                      <a:pt x="482" y="397"/>
                    </a:lnTo>
                    <a:lnTo>
                      <a:pt x="482" y="340"/>
                    </a:lnTo>
                    <a:lnTo>
                      <a:pt x="595" y="312"/>
                    </a:lnTo>
                    <a:lnTo>
                      <a:pt x="624" y="283"/>
                    </a:lnTo>
                    <a:lnTo>
                      <a:pt x="624" y="198"/>
                    </a:lnTo>
                    <a:lnTo>
                      <a:pt x="567" y="170"/>
                    </a:lnTo>
                    <a:lnTo>
                      <a:pt x="567" y="113"/>
                    </a:lnTo>
                    <a:lnTo>
                      <a:pt x="539" y="113"/>
                    </a:lnTo>
                    <a:lnTo>
                      <a:pt x="482" y="142"/>
                    </a:lnTo>
                    <a:lnTo>
                      <a:pt x="454" y="142"/>
                    </a:lnTo>
                    <a:lnTo>
                      <a:pt x="425" y="85"/>
                    </a:lnTo>
                    <a:lnTo>
                      <a:pt x="340" y="113"/>
                    </a:lnTo>
                    <a:lnTo>
                      <a:pt x="255" y="85"/>
                    </a:lnTo>
                    <a:lnTo>
                      <a:pt x="227" y="57"/>
                    </a:lnTo>
                    <a:lnTo>
                      <a:pt x="199" y="57"/>
                    </a:lnTo>
                    <a:lnTo>
                      <a:pt x="170" y="0"/>
                    </a:lnTo>
                    <a:lnTo>
                      <a:pt x="113" y="0"/>
                    </a:lnTo>
                    <a:lnTo>
                      <a:pt x="28" y="0"/>
                    </a:lnTo>
                    <a:lnTo>
                      <a:pt x="0" y="57"/>
                    </a:lnTo>
                    <a:lnTo>
                      <a:pt x="28" y="85"/>
                    </a:lnTo>
                    <a:lnTo>
                      <a:pt x="28" y="170"/>
                    </a:lnTo>
                    <a:lnTo>
                      <a:pt x="85" y="142"/>
                    </a:lnTo>
                    <a:lnTo>
                      <a:pt x="142" y="142"/>
                    </a:lnTo>
                    <a:lnTo>
                      <a:pt x="227" y="255"/>
                    </a:lnTo>
                    <a:lnTo>
                      <a:pt x="227" y="312"/>
                    </a:lnTo>
                    <a:lnTo>
                      <a:pt x="312" y="312"/>
                    </a:lnTo>
                    <a:lnTo>
                      <a:pt x="369" y="425"/>
                    </a:lnTo>
                    <a:lnTo>
                      <a:pt x="369" y="482"/>
                    </a:lnTo>
                    <a:lnTo>
                      <a:pt x="425" y="48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63" name="Freeform 303"/>
              <p:cNvSpPr>
                <a:spLocks/>
              </p:cNvSpPr>
              <p:nvPr/>
            </p:nvSpPr>
            <p:spPr bwMode="auto">
              <a:xfrm>
                <a:off x="1947" y="1367"/>
                <a:ext cx="1332" cy="964"/>
              </a:xfrm>
              <a:custGeom>
                <a:avLst/>
                <a:gdLst>
                  <a:gd name="T0" fmla="*/ 964 w 1332"/>
                  <a:gd name="T1" fmla="*/ 907 h 964"/>
                  <a:gd name="T2" fmla="*/ 1049 w 1332"/>
                  <a:gd name="T3" fmla="*/ 709 h 964"/>
                  <a:gd name="T4" fmla="*/ 1105 w 1332"/>
                  <a:gd name="T5" fmla="*/ 567 h 964"/>
                  <a:gd name="T6" fmla="*/ 1162 w 1332"/>
                  <a:gd name="T7" fmla="*/ 510 h 964"/>
                  <a:gd name="T8" fmla="*/ 1275 w 1332"/>
                  <a:gd name="T9" fmla="*/ 454 h 964"/>
                  <a:gd name="T10" fmla="*/ 1304 w 1332"/>
                  <a:gd name="T11" fmla="*/ 369 h 964"/>
                  <a:gd name="T12" fmla="*/ 1190 w 1332"/>
                  <a:gd name="T13" fmla="*/ 312 h 964"/>
                  <a:gd name="T14" fmla="*/ 1077 w 1332"/>
                  <a:gd name="T15" fmla="*/ 284 h 964"/>
                  <a:gd name="T16" fmla="*/ 1020 w 1332"/>
                  <a:gd name="T17" fmla="*/ 340 h 964"/>
                  <a:gd name="T18" fmla="*/ 992 w 1332"/>
                  <a:gd name="T19" fmla="*/ 312 h 964"/>
                  <a:gd name="T20" fmla="*/ 964 w 1332"/>
                  <a:gd name="T21" fmla="*/ 454 h 964"/>
                  <a:gd name="T22" fmla="*/ 935 w 1332"/>
                  <a:gd name="T23" fmla="*/ 567 h 964"/>
                  <a:gd name="T24" fmla="*/ 907 w 1332"/>
                  <a:gd name="T25" fmla="*/ 539 h 964"/>
                  <a:gd name="T26" fmla="*/ 737 w 1332"/>
                  <a:gd name="T27" fmla="*/ 454 h 964"/>
                  <a:gd name="T28" fmla="*/ 708 w 1332"/>
                  <a:gd name="T29" fmla="*/ 255 h 964"/>
                  <a:gd name="T30" fmla="*/ 567 w 1332"/>
                  <a:gd name="T31" fmla="*/ 170 h 964"/>
                  <a:gd name="T32" fmla="*/ 567 w 1332"/>
                  <a:gd name="T33" fmla="*/ 114 h 964"/>
                  <a:gd name="T34" fmla="*/ 453 w 1332"/>
                  <a:gd name="T35" fmla="*/ 0 h 964"/>
                  <a:gd name="T36" fmla="*/ 368 w 1332"/>
                  <a:gd name="T37" fmla="*/ 114 h 964"/>
                  <a:gd name="T38" fmla="*/ 283 w 1332"/>
                  <a:gd name="T39" fmla="*/ 199 h 964"/>
                  <a:gd name="T40" fmla="*/ 141 w 1332"/>
                  <a:gd name="T41" fmla="*/ 199 h 964"/>
                  <a:gd name="T42" fmla="*/ 141 w 1332"/>
                  <a:gd name="T43" fmla="*/ 397 h 964"/>
                  <a:gd name="T44" fmla="*/ 56 w 1332"/>
                  <a:gd name="T45" fmla="*/ 454 h 964"/>
                  <a:gd name="T46" fmla="*/ 198 w 1332"/>
                  <a:gd name="T47" fmla="*/ 567 h 964"/>
                  <a:gd name="T48" fmla="*/ 0 w 1332"/>
                  <a:gd name="T49" fmla="*/ 709 h 964"/>
                  <a:gd name="T50" fmla="*/ 56 w 1332"/>
                  <a:gd name="T51" fmla="*/ 709 h 964"/>
                  <a:gd name="T52" fmla="*/ 227 w 1332"/>
                  <a:gd name="T53" fmla="*/ 766 h 964"/>
                  <a:gd name="T54" fmla="*/ 283 w 1332"/>
                  <a:gd name="T55" fmla="*/ 794 h 964"/>
                  <a:gd name="T56" fmla="*/ 453 w 1332"/>
                  <a:gd name="T57" fmla="*/ 794 h 964"/>
                  <a:gd name="T58" fmla="*/ 510 w 1332"/>
                  <a:gd name="T59" fmla="*/ 851 h 964"/>
                  <a:gd name="T60" fmla="*/ 595 w 1332"/>
                  <a:gd name="T61" fmla="*/ 822 h 964"/>
                  <a:gd name="T62" fmla="*/ 652 w 1332"/>
                  <a:gd name="T63" fmla="*/ 907 h 964"/>
                  <a:gd name="T64" fmla="*/ 737 w 1332"/>
                  <a:gd name="T65" fmla="*/ 936 h 964"/>
                  <a:gd name="T66" fmla="*/ 765 w 1332"/>
                  <a:gd name="T67" fmla="*/ 964 h 964"/>
                  <a:gd name="T68" fmla="*/ 907 w 1332"/>
                  <a:gd name="T69" fmla="*/ 907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332" h="964">
                    <a:moveTo>
                      <a:pt x="964" y="936"/>
                    </a:moveTo>
                    <a:lnTo>
                      <a:pt x="964" y="907"/>
                    </a:lnTo>
                    <a:lnTo>
                      <a:pt x="1049" y="822"/>
                    </a:lnTo>
                    <a:lnTo>
                      <a:pt x="1049" y="709"/>
                    </a:lnTo>
                    <a:lnTo>
                      <a:pt x="1105" y="652"/>
                    </a:lnTo>
                    <a:lnTo>
                      <a:pt x="1105" y="567"/>
                    </a:lnTo>
                    <a:lnTo>
                      <a:pt x="1162" y="539"/>
                    </a:lnTo>
                    <a:lnTo>
                      <a:pt x="1162" y="510"/>
                    </a:lnTo>
                    <a:lnTo>
                      <a:pt x="1219" y="454"/>
                    </a:lnTo>
                    <a:lnTo>
                      <a:pt x="1275" y="454"/>
                    </a:lnTo>
                    <a:lnTo>
                      <a:pt x="1332" y="369"/>
                    </a:lnTo>
                    <a:lnTo>
                      <a:pt x="1304" y="369"/>
                    </a:lnTo>
                    <a:lnTo>
                      <a:pt x="1275" y="312"/>
                    </a:lnTo>
                    <a:lnTo>
                      <a:pt x="1190" y="312"/>
                    </a:lnTo>
                    <a:lnTo>
                      <a:pt x="1105" y="284"/>
                    </a:lnTo>
                    <a:lnTo>
                      <a:pt x="1077" y="284"/>
                    </a:lnTo>
                    <a:lnTo>
                      <a:pt x="1077" y="340"/>
                    </a:lnTo>
                    <a:lnTo>
                      <a:pt x="1020" y="340"/>
                    </a:lnTo>
                    <a:lnTo>
                      <a:pt x="1020" y="312"/>
                    </a:lnTo>
                    <a:lnTo>
                      <a:pt x="992" y="312"/>
                    </a:lnTo>
                    <a:lnTo>
                      <a:pt x="935" y="425"/>
                    </a:lnTo>
                    <a:lnTo>
                      <a:pt x="964" y="454"/>
                    </a:lnTo>
                    <a:lnTo>
                      <a:pt x="935" y="482"/>
                    </a:lnTo>
                    <a:lnTo>
                      <a:pt x="935" y="567"/>
                    </a:lnTo>
                    <a:lnTo>
                      <a:pt x="907" y="595"/>
                    </a:lnTo>
                    <a:lnTo>
                      <a:pt x="907" y="539"/>
                    </a:lnTo>
                    <a:lnTo>
                      <a:pt x="794" y="510"/>
                    </a:lnTo>
                    <a:lnTo>
                      <a:pt x="737" y="454"/>
                    </a:lnTo>
                    <a:lnTo>
                      <a:pt x="737" y="255"/>
                    </a:lnTo>
                    <a:lnTo>
                      <a:pt x="708" y="255"/>
                    </a:lnTo>
                    <a:lnTo>
                      <a:pt x="652" y="199"/>
                    </a:lnTo>
                    <a:lnTo>
                      <a:pt x="567" y="170"/>
                    </a:lnTo>
                    <a:lnTo>
                      <a:pt x="538" y="114"/>
                    </a:lnTo>
                    <a:lnTo>
                      <a:pt x="567" y="114"/>
                    </a:lnTo>
                    <a:lnTo>
                      <a:pt x="538" y="28"/>
                    </a:lnTo>
                    <a:lnTo>
                      <a:pt x="453" y="0"/>
                    </a:lnTo>
                    <a:lnTo>
                      <a:pt x="425" y="85"/>
                    </a:lnTo>
                    <a:lnTo>
                      <a:pt x="368" y="114"/>
                    </a:lnTo>
                    <a:lnTo>
                      <a:pt x="312" y="57"/>
                    </a:lnTo>
                    <a:lnTo>
                      <a:pt x="283" y="199"/>
                    </a:lnTo>
                    <a:lnTo>
                      <a:pt x="227" y="170"/>
                    </a:lnTo>
                    <a:lnTo>
                      <a:pt x="141" y="199"/>
                    </a:lnTo>
                    <a:lnTo>
                      <a:pt x="170" y="255"/>
                    </a:lnTo>
                    <a:lnTo>
                      <a:pt x="141" y="397"/>
                    </a:lnTo>
                    <a:lnTo>
                      <a:pt x="85" y="397"/>
                    </a:lnTo>
                    <a:lnTo>
                      <a:pt x="56" y="454"/>
                    </a:lnTo>
                    <a:lnTo>
                      <a:pt x="170" y="510"/>
                    </a:lnTo>
                    <a:lnTo>
                      <a:pt x="198" y="567"/>
                    </a:lnTo>
                    <a:lnTo>
                      <a:pt x="85" y="510"/>
                    </a:lnTo>
                    <a:lnTo>
                      <a:pt x="0" y="709"/>
                    </a:lnTo>
                    <a:lnTo>
                      <a:pt x="28" y="766"/>
                    </a:lnTo>
                    <a:lnTo>
                      <a:pt x="56" y="709"/>
                    </a:lnTo>
                    <a:lnTo>
                      <a:pt x="198" y="709"/>
                    </a:lnTo>
                    <a:lnTo>
                      <a:pt x="227" y="766"/>
                    </a:lnTo>
                    <a:lnTo>
                      <a:pt x="255" y="766"/>
                    </a:lnTo>
                    <a:lnTo>
                      <a:pt x="283" y="794"/>
                    </a:lnTo>
                    <a:lnTo>
                      <a:pt x="368" y="822"/>
                    </a:lnTo>
                    <a:lnTo>
                      <a:pt x="453" y="794"/>
                    </a:lnTo>
                    <a:lnTo>
                      <a:pt x="482" y="851"/>
                    </a:lnTo>
                    <a:lnTo>
                      <a:pt x="510" y="851"/>
                    </a:lnTo>
                    <a:lnTo>
                      <a:pt x="567" y="822"/>
                    </a:lnTo>
                    <a:lnTo>
                      <a:pt x="595" y="822"/>
                    </a:lnTo>
                    <a:lnTo>
                      <a:pt x="595" y="879"/>
                    </a:lnTo>
                    <a:lnTo>
                      <a:pt x="652" y="907"/>
                    </a:lnTo>
                    <a:lnTo>
                      <a:pt x="708" y="907"/>
                    </a:lnTo>
                    <a:lnTo>
                      <a:pt x="737" y="936"/>
                    </a:lnTo>
                    <a:lnTo>
                      <a:pt x="765" y="907"/>
                    </a:lnTo>
                    <a:lnTo>
                      <a:pt x="765" y="964"/>
                    </a:lnTo>
                    <a:lnTo>
                      <a:pt x="850" y="907"/>
                    </a:lnTo>
                    <a:lnTo>
                      <a:pt x="907" y="907"/>
                    </a:lnTo>
                    <a:lnTo>
                      <a:pt x="964" y="93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64" name="Freeform 304"/>
              <p:cNvSpPr>
                <a:spLocks/>
              </p:cNvSpPr>
              <p:nvPr/>
            </p:nvSpPr>
            <p:spPr bwMode="auto">
              <a:xfrm>
                <a:off x="2911" y="1736"/>
                <a:ext cx="793" cy="765"/>
              </a:xfrm>
              <a:custGeom>
                <a:avLst/>
                <a:gdLst>
                  <a:gd name="T0" fmla="*/ 453 w 793"/>
                  <a:gd name="T1" fmla="*/ 765 h 765"/>
                  <a:gd name="T2" fmla="*/ 425 w 793"/>
                  <a:gd name="T3" fmla="*/ 708 h 765"/>
                  <a:gd name="T4" fmla="*/ 453 w 793"/>
                  <a:gd name="T5" fmla="*/ 652 h 765"/>
                  <a:gd name="T6" fmla="*/ 567 w 793"/>
                  <a:gd name="T7" fmla="*/ 567 h 765"/>
                  <a:gd name="T8" fmla="*/ 623 w 793"/>
                  <a:gd name="T9" fmla="*/ 567 h 765"/>
                  <a:gd name="T10" fmla="*/ 680 w 793"/>
                  <a:gd name="T11" fmla="*/ 482 h 765"/>
                  <a:gd name="T12" fmla="*/ 737 w 793"/>
                  <a:gd name="T13" fmla="*/ 482 h 765"/>
                  <a:gd name="T14" fmla="*/ 793 w 793"/>
                  <a:gd name="T15" fmla="*/ 453 h 765"/>
                  <a:gd name="T16" fmla="*/ 765 w 793"/>
                  <a:gd name="T17" fmla="*/ 425 h 765"/>
                  <a:gd name="T18" fmla="*/ 708 w 793"/>
                  <a:gd name="T19" fmla="*/ 425 h 765"/>
                  <a:gd name="T20" fmla="*/ 708 w 793"/>
                  <a:gd name="T21" fmla="*/ 397 h 765"/>
                  <a:gd name="T22" fmla="*/ 680 w 793"/>
                  <a:gd name="T23" fmla="*/ 312 h 765"/>
                  <a:gd name="T24" fmla="*/ 652 w 793"/>
                  <a:gd name="T25" fmla="*/ 312 h 765"/>
                  <a:gd name="T26" fmla="*/ 623 w 793"/>
                  <a:gd name="T27" fmla="*/ 283 h 765"/>
                  <a:gd name="T28" fmla="*/ 567 w 793"/>
                  <a:gd name="T29" fmla="*/ 283 h 765"/>
                  <a:gd name="T30" fmla="*/ 510 w 793"/>
                  <a:gd name="T31" fmla="*/ 226 h 765"/>
                  <a:gd name="T32" fmla="*/ 510 w 793"/>
                  <a:gd name="T33" fmla="*/ 141 h 765"/>
                  <a:gd name="T34" fmla="*/ 482 w 793"/>
                  <a:gd name="T35" fmla="*/ 56 h 765"/>
                  <a:gd name="T36" fmla="*/ 425 w 793"/>
                  <a:gd name="T37" fmla="*/ 56 h 765"/>
                  <a:gd name="T38" fmla="*/ 396 w 793"/>
                  <a:gd name="T39" fmla="*/ 0 h 765"/>
                  <a:gd name="T40" fmla="*/ 368 w 793"/>
                  <a:gd name="T41" fmla="*/ 0 h 765"/>
                  <a:gd name="T42" fmla="*/ 311 w 793"/>
                  <a:gd name="T43" fmla="*/ 85 h 765"/>
                  <a:gd name="T44" fmla="*/ 255 w 793"/>
                  <a:gd name="T45" fmla="*/ 85 h 765"/>
                  <a:gd name="T46" fmla="*/ 198 w 793"/>
                  <a:gd name="T47" fmla="*/ 141 h 765"/>
                  <a:gd name="T48" fmla="*/ 198 w 793"/>
                  <a:gd name="T49" fmla="*/ 170 h 765"/>
                  <a:gd name="T50" fmla="*/ 141 w 793"/>
                  <a:gd name="T51" fmla="*/ 198 h 765"/>
                  <a:gd name="T52" fmla="*/ 141 w 793"/>
                  <a:gd name="T53" fmla="*/ 283 h 765"/>
                  <a:gd name="T54" fmla="*/ 85 w 793"/>
                  <a:gd name="T55" fmla="*/ 340 h 765"/>
                  <a:gd name="T56" fmla="*/ 85 w 793"/>
                  <a:gd name="T57" fmla="*/ 453 h 765"/>
                  <a:gd name="T58" fmla="*/ 0 w 793"/>
                  <a:gd name="T59" fmla="*/ 538 h 765"/>
                  <a:gd name="T60" fmla="*/ 0 w 793"/>
                  <a:gd name="T61" fmla="*/ 567 h 765"/>
                  <a:gd name="T62" fmla="*/ 113 w 793"/>
                  <a:gd name="T63" fmla="*/ 567 h 765"/>
                  <a:gd name="T64" fmla="*/ 85 w 793"/>
                  <a:gd name="T65" fmla="*/ 538 h 765"/>
                  <a:gd name="T66" fmla="*/ 85 w 793"/>
                  <a:gd name="T67" fmla="*/ 510 h 765"/>
                  <a:gd name="T68" fmla="*/ 141 w 793"/>
                  <a:gd name="T69" fmla="*/ 510 h 765"/>
                  <a:gd name="T70" fmla="*/ 198 w 793"/>
                  <a:gd name="T71" fmla="*/ 482 h 765"/>
                  <a:gd name="T72" fmla="*/ 311 w 793"/>
                  <a:gd name="T73" fmla="*/ 510 h 765"/>
                  <a:gd name="T74" fmla="*/ 340 w 793"/>
                  <a:gd name="T75" fmla="*/ 567 h 765"/>
                  <a:gd name="T76" fmla="*/ 283 w 793"/>
                  <a:gd name="T77" fmla="*/ 595 h 765"/>
                  <a:gd name="T78" fmla="*/ 311 w 793"/>
                  <a:gd name="T79" fmla="*/ 652 h 765"/>
                  <a:gd name="T80" fmla="*/ 396 w 793"/>
                  <a:gd name="T81" fmla="*/ 708 h 765"/>
                  <a:gd name="T82" fmla="*/ 396 w 793"/>
                  <a:gd name="T83" fmla="*/ 765 h 765"/>
                  <a:gd name="T84" fmla="*/ 453 w 793"/>
                  <a:gd name="T85" fmla="*/ 765 h 7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93" h="765">
                    <a:moveTo>
                      <a:pt x="453" y="765"/>
                    </a:moveTo>
                    <a:lnTo>
                      <a:pt x="425" y="708"/>
                    </a:lnTo>
                    <a:lnTo>
                      <a:pt x="453" y="652"/>
                    </a:lnTo>
                    <a:lnTo>
                      <a:pt x="567" y="567"/>
                    </a:lnTo>
                    <a:lnTo>
                      <a:pt x="623" y="567"/>
                    </a:lnTo>
                    <a:lnTo>
                      <a:pt x="680" y="482"/>
                    </a:lnTo>
                    <a:lnTo>
                      <a:pt x="737" y="482"/>
                    </a:lnTo>
                    <a:lnTo>
                      <a:pt x="793" y="453"/>
                    </a:lnTo>
                    <a:lnTo>
                      <a:pt x="765" y="425"/>
                    </a:lnTo>
                    <a:lnTo>
                      <a:pt x="708" y="425"/>
                    </a:lnTo>
                    <a:lnTo>
                      <a:pt x="708" y="397"/>
                    </a:lnTo>
                    <a:lnTo>
                      <a:pt x="680" y="312"/>
                    </a:lnTo>
                    <a:lnTo>
                      <a:pt x="652" y="312"/>
                    </a:lnTo>
                    <a:lnTo>
                      <a:pt x="623" y="283"/>
                    </a:lnTo>
                    <a:lnTo>
                      <a:pt x="567" y="283"/>
                    </a:lnTo>
                    <a:lnTo>
                      <a:pt x="510" y="226"/>
                    </a:lnTo>
                    <a:lnTo>
                      <a:pt x="510" y="141"/>
                    </a:lnTo>
                    <a:lnTo>
                      <a:pt x="482" y="56"/>
                    </a:lnTo>
                    <a:lnTo>
                      <a:pt x="425" y="56"/>
                    </a:lnTo>
                    <a:lnTo>
                      <a:pt x="396" y="0"/>
                    </a:lnTo>
                    <a:lnTo>
                      <a:pt x="368" y="0"/>
                    </a:lnTo>
                    <a:lnTo>
                      <a:pt x="311" y="85"/>
                    </a:lnTo>
                    <a:lnTo>
                      <a:pt x="255" y="85"/>
                    </a:lnTo>
                    <a:lnTo>
                      <a:pt x="198" y="141"/>
                    </a:lnTo>
                    <a:lnTo>
                      <a:pt x="198" y="170"/>
                    </a:lnTo>
                    <a:lnTo>
                      <a:pt x="141" y="198"/>
                    </a:lnTo>
                    <a:lnTo>
                      <a:pt x="141" y="283"/>
                    </a:lnTo>
                    <a:lnTo>
                      <a:pt x="85" y="340"/>
                    </a:lnTo>
                    <a:lnTo>
                      <a:pt x="85" y="453"/>
                    </a:lnTo>
                    <a:lnTo>
                      <a:pt x="0" y="538"/>
                    </a:lnTo>
                    <a:lnTo>
                      <a:pt x="0" y="567"/>
                    </a:lnTo>
                    <a:lnTo>
                      <a:pt x="113" y="567"/>
                    </a:lnTo>
                    <a:lnTo>
                      <a:pt x="85" y="538"/>
                    </a:lnTo>
                    <a:lnTo>
                      <a:pt x="85" y="510"/>
                    </a:lnTo>
                    <a:lnTo>
                      <a:pt x="141" y="510"/>
                    </a:lnTo>
                    <a:lnTo>
                      <a:pt x="198" y="482"/>
                    </a:lnTo>
                    <a:lnTo>
                      <a:pt x="311" y="510"/>
                    </a:lnTo>
                    <a:lnTo>
                      <a:pt x="340" y="567"/>
                    </a:lnTo>
                    <a:lnTo>
                      <a:pt x="283" y="595"/>
                    </a:lnTo>
                    <a:lnTo>
                      <a:pt x="311" y="652"/>
                    </a:lnTo>
                    <a:lnTo>
                      <a:pt x="396" y="708"/>
                    </a:lnTo>
                    <a:lnTo>
                      <a:pt x="396" y="765"/>
                    </a:lnTo>
                    <a:lnTo>
                      <a:pt x="453" y="76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65" name="Freeform 305"/>
              <p:cNvSpPr>
                <a:spLocks/>
              </p:cNvSpPr>
              <p:nvPr/>
            </p:nvSpPr>
            <p:spPr bwMode="auto">
              <a:xfrm>
                <a:off x="2060" y="148"/>
                <a:ext cx="199" cy="199"/>
              </a:xfrm>
              <a:custGeom>
                <a:avLst/>
                <a:gdLst>
                  <a:gd name="T0" fmla="*/ 0 w 199"/>
                  <a:gd name="T1" fmla="*/ 170 h 199"/>
                  <a:gd name="T2" fmla="*/ 28 w 199"/>
                  <a:gd name="T3" fmla="*/ 57 h 199"/>
                  <a:gd name="T4" fmla="*/ 57 w 199"/>
                  <a:gd name="T5" fmla="*/ 57 h 199"/>
                  <a:gd name="T6" fmla="*/ 85 w 199"/>
                  <a:gd name="T7" fmla="*/ 28 h 199"/>
                  <a:gd name="T8" fmla="*/ 142 w 199"/>
                  <a:gd name="T9" fmla="*/ 0 h 199"/>
                  <a:gd name="T10" fmla="*/ 199 w 199"/>
                  <a:gd name="T11" fmla="*/ 28 h 199"/>
                  <a:gd name="T12" fmla="*/ 199 w 199"/>
                  <a:gd name="T13" fmla="*/ 57 h 199"/>
                  <a:gd name="T14" fmla="*/ 114 w 199"/>
                  <a:gd name="T15" fmla="*/ 142 h 199"/>
                  <a:gd name="T16" fmla="*/ 114 w 199"/>
                  <a:gd name="T17" fmla="*/ 199 h 199"/>
                  <a:gd name="T18" fmla="*/ 57 w 199"/>
                  <a:gd name="T19" fmla="*/ 170 h 199"/>
                  <a:gd name="T20" fmla="*/ 28 w 199"/>
                  <a:gd name="T21" fmla="*/ 199 h 199"/>
                  <a:gd name="T22" fmla="*/ 0 w 199"/>
                  <a:gd name="T23" fmla="*/ 170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9" h="199">
                    <a:moveTo>
                      <a:pt x="0" y="170"/>
                    </a:moveTo>
                    <a:lnTo>
                      <a:pt x="28" y="57"/>
                    </a:lnTo>
                    <a:lnTo>
                      <a:pt x="57" y="57"/>
                    </a:lnTo>
                    <a:lnTo>
                      <a:pt x="85" y="28"/>
                    </a:lnTo>
                    <a:lnTo>
                      <a:pt x="142" y="0"/>
                    </a:lnTo>
                    <a:lnTo>
                      <a:pt x="199" y="28"/>
                    </a:lnTo>
                    <a:lnTo>
                      <a:pt x="199" y="57"/>
                    </a:lnTo>
                    <a:lnTo>
                      <a:pt x="114" y="142"/>
                    </a:lnTo>
                    <a:lnTo>
                      <a:pt x="114" y="199"/>
                    </a:lnTo>
                    <a:lnTo>
                      <a:pt x="57" y="170"/>
                    </a:lnTo>
                    <a:lnTo>
                      <a:pt x="28" y="199"/>
                    </a:lnTo>
                    <a:lnTo>
                      <a:pt x="0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66" name="Freeform 306"/>
              <p:cNvSpPr>
                <a:spLocks/>
              </p:cNvSpPr>
              <p:nvPr/>
            </p:nvSpPr>
            <p:spPr bwMode="auto">
              <a:xfrm>
                <a:off x="1663" y="290"/>
                <a:ext cx="397" cy="680"/>
              </a:xfrm>
              <a:custGeom>
                <a:avLst/>
                <a:gdLst>
                  <a:gd name="T0" fmla="*/ 312 w 397"/>
                  <a:gd name="T1" fmla="*/ 0 h 680"/>
                  <a:gd name="T2" fmla="*/ 255 w 397"/>
                  <a:gd name="T3" fmla="*/ 57 h 680"/>
                  <a:gd name="T4" fmla="*/ 255 w 397"/>
                  <a:gd name="T5" fmla="*/ 113 h 680"/>
                  <a:gd name="T6" fmla="*/ 255 w 397"/>
                  <a:gd name="T7" fmla="*/ 170 h 680"/>
                  <a:gd name="T8" fmla="*/ 227 w 397"/>
                  <a:gd name="T9" fmla="*/ 142 h 680"/>
                  <a:gd name="T10" fmla="*/ 199 w 397"/>
                  <a:gd name="T11" fmla="*/ 255 h 680"/>
                  <a:gd name="T12" fmla="*/ 142 w 397"/>
                  <a:gd name="T13" fmla="*/ 170 h 680"/>
                  <a:gd name="T14" fmla="*/ 85 w 397"/>
                  <a:gd name="T15" fmla="*/ 170 h 680"/>
                  <a:gd name="T16" fmla="*/ 85 w 397"/>
                  <a:gd name="T17" fmla="*/ 255 h 680"/>
                  <a:gd name="T18" fmla="*/ 0 w 397"/>
                  <a:gd name="T19" fmla="*/ 283 h 680"/>
                  <a:gd name="T20" fmla="*/ 114 w 397"/>
                  <a:gd name="T21" fmla="*/ 453 h 680"/>
                  <a:gd name="T22" fmla="*/ 85 w 397"/>
                  <a:gd name="T23" fmla="*/ 538 h 680"/>
                  <a:gd name="T24" fmla="*/ 199 w 397"/>
                  <a:gd name="T25" fmla="*/ 595 h 680"/>
                  <a:gd name="T26" fmla="*/ 227 w 397"/>
                  <a:gd name="T27" fmla="*/ 680 h 680"/>
                  <a:gd name="T28" fmla="*/ 312 w 397"/>
                  <a:gd name="T29" fmla="*/ 567 h 680"/>
                  <a:gd name="T30" fmla="*/ 284 w 397"/>
                  <a:gd name="T31" fmla="*/ 510 h 680"/>
                  <a:gd name="T32" fmla="*/ 397 w 397"/>
                  <a:gd name="T33" fmla="*/ 425 h 680"/>
                  <a:gd name="T34" fmla="*/ 397 w 397"/>
                  <a:gd name="T35" fmla="*/ 368 h 680"/>
                  <a:gd name="T36" fmla="*/ 340 w 397"/>
                  <a:gd name="T37" fmla="*/ 368 h 680"/>
                  <a:gd name="T38" fmla="*/ 312 w 397"/>
                  <a:gd name="T39" fmla="*/ 283 h 680"/>
                  <a:gd name="T40" fmla="*/ 369 w 397"/>
                  <a:gd name="T41" fmla="*/ 283 h 680"/>
                  <a:gd name="T42" fmla="*/ 312 w 397"/>
                  <a:gd name="T43" fmla="*/ 113 h 680"/>
                  <a:gd name="T44" fmla="*/ 369 w 397"/>
                  <a:gd name="T45" fmla="*/ 28 h 680"/>
                  <a:gd name="T46" fmla="*/ 312 w 397"/>
                  <a:gd name="T47" fmla="*/ 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97" h="680">
                    <a:moveTo>
                      <a:pt x="312" y="0"/>
                    </a:moveTo>
                    <a:lnTo>
                      <a:pt x="255" y="57"/>
                    </a:lnTo>
                    <a:lnTo>
                      <a:pt x="255" y="113"/>
                    </a:lnTo>
                    <a:lnTo>
                      <a:pt x="255" y="170"/>
                    </a:lnTo>
                    <a:lnTo>
                      <a:pt x="227" y="142"/>
                    </a:lnTo>
                    <a:lnTo>
                      <a:pt x="199" y="255"/>
                    </a:lnTo>
                    <a:lnTo>
                      <a:pt x="142" y="170"/>
                    </a:lnTo>
                    <a:lnTo>
                      <a:pt x="85" y="170"/>
                    </a:lnTo>
                    <a:lnTo>
                      <a:pt x="85" y="255"/>
                    </a:lnTo>
                    <a:lnTo>
                      <a:pt x="0" y="283"/>
                    </a:lnTo>
                    <a:lnTo>
                      <a:pt x="114" y="453"/>
                    </a:lnTo>
                    <a:lnTo>
                      <a:pt x="85" y="538"/>
                    </a:lnTo>
                    <a:lnTo>
                      <a:pt x="199" y="595"/>
                    </a:lnTo>
                    <a:lnTo>
                      <a:pt x="227" y="680"/>
                    </a:lnTo>
                    <a:lnTo>
                      <a:pt x="312" y="567"/>
                    </a:lnTo>
                    <a:lnTo>
                      <a:pt x="284" y="510"/>
                    </a:lnTo>
                    <a:lnTo>
                      <a:pt x="397" y="425"/>
                    </a:lnTo>
                    <a:lnTo>
                      <a:pt x="397" y="368"/>
                    </a:lnTo>
                    <a:lnTo>
                      <a:pt x="340" y="368"/>
                    </a:lnTo>
                    <a:lnTo>
                      <a:pt x="312" y="283"/>
                    </a:lnTo>
                    <a:lnTo>
                      <a:pt x="369" y="283"/>
                    </a:lnTo>
                    <a:lnTo>
                      <a:pt x="312" y="113"/>
                    </a:lnTo>
                    <a:lnTo>
                      <a:pt x="369" y="28"/>
                    </a:lnTo>
                    <a:lnTo>
                      <a:pt x="312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67" name="Freeform 307"/>
              <p:cNvSpPr>
                <a:spLocks/>
              </p:cNvSpPr>
              <p:nvPr/>
            </p:nvSpPr>
            <p:spPr bwMode="auto">
              <a:xfrm>
                <a:off x="2032" y="375"/>
                <a:ext cx="56" cy="170"/>
              </a:xfrm>
              <a:custGeom>
                <a:avLst/>
                <a:gdLst>
                  <a:gd name="T0" fmla="*/ 0 w 56"/>
                  <a:gd name="T1" fmla="*/ 0 h 170"/>
                  <a:gd name="T2" fmla="*/ 0 w 56"/>
                  <a:gd name="T3" fmla="*/ 85 h 170"/>
                  <a:gd name="T4" fmla="*/ 28 w 56"/>
                  <a:gd name="T5" fmla="*/ 170 h 170"/>
                  <a:gd name="T6" fmla="*/ 56 w 56"/>
                  <a:gd name="T7" fmla="*/ 113 h 170"/>
                  <a:gd name="T8" fmla="*/ 28 w 56"/>
                  <a:gd name="T9" fmla="*/ 28 h 170"/>
                  <a:gd name="T10" fmla="*/ 0 w 56"/>
                  <a:gd name="T11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6" h="170">
                    <a:moveTo>
                      <a:pt x="0" y="0"/>
                    </a:moveTo>
                    <a:lnTo>
                      <a:pt x="0" y="85"/>
                    </a:lnTo>
                    <a:lnTo>
                      <a:pt x="28" y="170"/>
                    </a:lnTo>
                    <a:lnTo>
                      <a:pt x="56" y="113"/>
                    </a:lnTo>
                    <a:lnTo>
                      <a:pt x="28" y="28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68" name="Freeform 308"/>
              <p:cNvSpPr>
                <a:spLocks/>
              </p:cNvSpPr>
              <p:nvPr/>
            </p:nvSpPr>
            <p:spPr bwMode="auto">
              <a:xfrm>
                <a:off x="1947" y="800"/>
                <a:ext cx="453" cy="766"/>
              </a:xfrm>
              <a:custGeom>
                <a:avLst/>
                <a:gdLst>
                  <a:gd name="T0" fmla="*/ 141 w 453"/>
                  <a:gd name="T1" fmla="*/ 766 h 766"/>
                  <a:gd name="T2" fmla="*/ 227 w 453"/>
                  <a:gd name="T3" fmla="*/ 737 h 766"/>
                  <a:gd name="T4" fmla="*/ 283 w 453"/>
                  <a:gd name="T5" fmla="*/ 766 h 766"/>
                  <a:gd name="T6" fmla="*/ 312 w 453"/>
                  <a:gd name="T7" fmla="*/ 624 h 766"/>
                  <a:gd name="T8" fmla="*/ 368 w 453"/>
                  <a:gd name="T9" fmla="*/ 681 h 766"/>
                  <a:gd name="T10" fmla="*/ 425 w 453"/>
                  <a:gd name="T11" fmla="*/ 652 h 766"/>
                  <a:gd name="T12" fmla="*/ 453 w 453"/>
                  <a:gd name="T13" fmla="*/ 567 h 766"/>
                  <a:gd name="T14" fmla="*/ 397 w 453"/>
                  <a:gd name="T15" fmla="*/ 510 h 766"/>
                  <a:gd name="T16" fmla="*/ 312 w 453"/>
                  <a:gd name="T17" fmla="*/ 425 h 766"/>
                  <a:gd name="T18" fmla="*/ 227 w 453"/>
                  <a:gd name="T19" fmla="*/ 397 h 766"/>
                  <a:gd name="T20" fmla="*/ 255 w 453"/>
                  <a:gd name="T21" fmla="*/ 312 h 766"/>
                  <a:gd name="T22" fmla="*/ 255 w 453"/>
                  <a:gd name="T23" fmla="*/ 255 h 766"/>
                  <a:gd name="T24" fmla="*/ 198 w 453"/>
                  <a:gd name="T25" fmla="*/ 227 h 766"/>
                  <a:gd name="T26" fmla="*/ 198 w 453"/>
                  <a:gd name="T27" fmla="*/ 170 h 766"/>
                  <a:gd name="T28" fmla="*/ 170 w 453"/>
                  <a:gd name="T29" fmla="*/ 114 h 766"/>
                  <a:gd name="T30" fmla="*/ 198 w 453"/>
                  <a:gd name="T31" fmla="*/ 57 h 766"/>
                  <a:gd name="T32" fmla="*/ 198 w 453"/>
                  <a:gd name="T33" fmla="*/ 0 h 766"/>
                  <a:gd name="T34" fmla="*/ 28 w 453"/>
                  <a:gd name="T35" fmla="*/ 85 h 766"/>
                  <a:gd name="T36" fmla="*/ 0 w 453"/>
                  <a:gd name="T37" fmla="*/ 170 h 766"/>
                  <a:gd name="T38" fmla="*/ 28 w 453"/>
                  <a:gd name="T39" fmla="*/ 255 h 766"/>
                  <a:gd name="T40" fmla="*/ 56 w 453"/>
                  <a:gd name="T41" fmla="*/ 199 h 766"/>
                  <a:gd name="T42" fmla="*/ 113 w 453"/>
                  <a:gd name="T43" fmla="*/ 227 h 766"/>
                  <a:gd name="T44" fmla="*/ 113 w 453"/>
                  <a:gd name="T45" fmla="*/ 340 h 766"/>
                  <a:gd name="T46" fmla="*/ 56 w 453"/>
                  <a:gd name="T47" fmla="*/ 397 h 766"/>
                  <a:gd name="T48" fmla="*/ 56 w 453"/>
                  <a:gd name="T49" fmla="*/ 539 h 766"/>
                  <a:gd name="T50" fmla="*/ 141 w 453"/>
                  <a:gd name="T51" fmla="*/ 652 h 766"/>
                  <a:gd name="T52" fmla="*/ 141 w 453"/>
                  <a:gd name="T53" fmla="*/ 766 h 7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53" h="766">
                    <a:moveTo>
                      <a:pt x="141" y="766"/>
                    </a:moveTo>
                    <a:lnTo>
                      <a:pt x="227" y="737"/>
                    </a:lnTo>
                    <a:lnTo>
                      <a:pt x="283" y="766"/>
                    </a:lnTo>
                    <a:lnTo>
                      <a:pt x="312" y="624"/>
                    </a:lnTo>
                    <a:lnTo>
                      <a:pt x="368" y="681"/>
                    </a:lnTo>
                    <a:lnTo>
                      <a:pt x="425" y="652"/>
                    </a:lnTo>
                    <a:lnTo>
                      <a:pt x="453" y="567"/>
                    </a:lnTo>
                    <a:lnTo>
                      <a:pt x="397" y="510"/>
                    </a:lnTo>
                    <a:lnTo>
                      <a:pt x="312" y="425"/>
                    </a:lnTo>
                    <a:lnTo>
                      <a:pt x="227" y="397"/>
                    </a:lnTo>
                    <a:lnTo>
                      <a:pt x="255" y="312"/>
                    </a:lnTo>
                    <a:lnTo>
                      <a:pt x="255" y="255"/>
                    </a:lnTo>
                    <a:lnTo>
                      <a:pt x="198" y="227"/>
                    </a:lnTo>
                    <a:lnTo>
                      <a:pt x="198" y="170"/>
                    </a:lnTo>
                    <a:lnTo>
                      <a:pt x="170" y="114"/>
                    </a:lnTo>
                    <a:lnTo>
                      <a:pt x="198" y="57"/>
                    </a:lnTo>
                    <a:lnTo>
                      <a:pt x="198" y="0"/>
                    </a:lnTo>
                    <a:lnTo>
                      <a:pt x="28" y="85"/>
                    </a:lnTo>
                    <a:lnTo>
                      <a:pt x="0" y="170"/>
                    </a:lnTo>
                    <a:lnTo>
                      <a:pt x="28" y="255"/>
                    </a:lnTo>
                    <a:lnTo>
                      <a:pt x="56" y="199"/>
                    </a:lnTo>
                    <a:lnTo>
                      <a:pt x="113" y="227"/>
                    </a:lnTo>
                    <a:lnTo>
                      <a:pt x="113" y="340"/>
                    </a:lnTo>
                    <a:lnTo>
                      <a:pt x="56" y="397"/>
                    </a:lnTo>
                    <a:lnTo>
                      <a:pt x="56" y="539"/>
                    </a:lnTo>
                    <a:lnTo>
                      <a:pt x="141" y="652"/>
                    </a:lnTo>
                    <a:lnTo>
                      <a:pt x="141" y="76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69" name="Freeform 309"/>
              <p:cNvSpPr>
                <a:spLocks/>
              </p:cNvSpPr>
              <p:nvPr/>
            </p:nvSpPr>
            <p:spPr bwMode="auto">
              <a:xfrm>
                <a:off x="3307" y="1509"/>
                <a:ext cx="993" cy="1247"/>
              </a:xfrm>
              <a:custGeom>
                <a:avLst/>
                <a:gdLst>
                  <a:gd name="T0" fmla="*/ 681 w 993"/>
                  <a:gd name="T1" fmla="*/ 1219 h 1247"/>
                  <a:gd name="T2" fmla="*/ 653 w 993"/>
                  <a:gd name="T3" fmla="*/ 1134 h 1247"/>
                  <a:gd name="T4" fmla="*/ 681 w 993"/>
                  <a:gd name="T5" fmla="*/ 964 h 1247"/>
                  <a:gd name="T6" fmla="*/ 624 w 993"/>
                  <a:gd name="T7" fmla="*/ 907 h 1247"/>
                  <a:gd name="T8" fmla="*/ 369 w 993"/>
                  <a:gd name="T9" fmla="*/ 794 h 1247"/>
                  <a:gd name="T10" fmla="*/ 284 w 993"/>
                  <a:gd name="T11" fmla="*/ 765 h 1247"/>
                  <a:gd name="T12" fmla="*/ 227 w 993"/>
                  <a:gd name="T13" fmla="*/ 794 h 1247"/>
                  <a:gd name="T14" fmla="*/ 341 w 993"/>
                  <a:gd name="T15" fmla="*/ 709 h 1247"/>
                  <a:gd name="T16" fmla="*/ 369 w 993"/>
                  <a:gd name="T17" fmla="*/ 652 h 1247"/>
                  <a:gd name="T18" fmla="*/ 312 w 993"/>
                  <a:gd name="T19" fmla="*/ 624 h 1247"/>
                  <a:gd name="T20" fmla="*/ 256 w 993"/>
                  <a:gd name="T21" fmla="*/ 539 h 1247"/>
                  <a:gd name="T22" fmla="*/ 171 w 993"/>
                  <a:gd name="T23" fmla="*/ 510 h 1247"/>
                  <a:gd name="T24" fmla="*/ 114 w 993"/>
                  <a:gd name="T25" fmla="*/ 368 h 1247"/>
                  <a:gd name="T26" fmla="*/ 29 w 993"/>
                  <a:gd name="T27" fmla="*/ 283 h 1247"/>
                  <a:gd name="T28" fmla="*/ 0 w 993"/>
                  <a:gd name="T29" fmla="*/ 198 h 1247"/>
                  <a:gd name="T30" fmla="*/ 29 w 993"/>
                  <a:gd name="T31" fmla="*/ 142 h 1247"/>
                  <a:gd name="T32" fmla="*/ 114 w 993"/>
                  <a:gd name="T33" fmla="*/ 113 h 1247"/>
                  <a:gd name="T34" fmla="*/ 199 w 993"/>
                  <a:gd name="T35" fmla="*/ 85 h 1247"/>
                  <a:gd name="T36" fmla="*/ 341 w 993"/>
                  <a:gd name="T37" fmla="*/ 85 h 1247"/>
                  <a:gd name="T38" fmla="*/ 681 w 993"/>
                  <a:gd name="T39" fmla="*/ 0 h 1247"/>
                  <a:gd name="T40" fmla="*/ 879 w 993"/>
                  <a:gd name="T41" fmla="*/ 57 h 1247"/>
                  <a:gd name="T42" fmla="*/ 908 w 993"/>
                  <a:gd name="T43" fmla="*/ 283 h 1247"/>
                  <a:gd name="T44" fmla="*/ 879 w 993"/>
                  <a:gd name="T45" fmla="*/ 368 h 1247"/>
                  <a:gd name="T46" fmla="*/ 879 w 993"/>
                  <a:gd name="T47" fmla="*/ 567 h 1247"/>
                  <a:gd name="T48" fmla="*/ 851 w 993"/>
                  <a:gd name="T49" fmla="*/ 652 h 1247"/>
                  <a:gd name="T50" fmla="*/ 908 w 993"/>
                  <a:gd name="T51" fmla="*/ 765 h 1247"/>
                  <a:gd name="T52" fmla="*/ 936 w 993"/>
                  <a:gd name="T53" fmla="*/ 907 h 1247"/>
                  <a:gd name="T54" fmla="*/ 964 w 993"/>
                  <a:gd name="T55" fmla="*/ 992 h 1247"/>
                  <a:gd name="T56" fmla="*/ 851 w 993"/>
                  <a:gd name="T57" fmla="*/ 1020 h 1247"/>
                  <a:gd name="T58" fmla="*/ 908 w 993"/>
                  <a:gd name="T59" fmla="*/ 1134 h 1247"/>
                  <a:gd name="T60" fmla="*/ 823 w 993"/>
                  <a:gd name="T61" fmla="*/ 1191 h 1247"/>
                  <a:gd name="T62" fmla="*/ 766 w 993"/>
                  <a:gd name="T63" fmla="*/ 1247 h 1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93" h="1247">
                    <a:moveTo>
                      <a:pt x="709" y="1247"/>
                    </a:moveTo>
                    <a:lnTo>
                      <a:pt x="681" y="1219"/>
                    </a:lnTo>
                    <a:lnTo>
                      <a:pt x="681" y="1162"/>
                    </a:lnTo>
                    <a:lnTo>
                      <a:pt x="653" y="1134"/>
                    </a:lnTo>
                    <a:lnTo>
                      <a:pt x="709" y="1106"/>
                    </a:lnTo>
                    <a:lnTo>
                      <a:pt x="681" y="964"/>
                    </a:lnTo>
                    <a:lnTo>
                      <a:pt x="624" y="964"/>
                    </a:lnTo>
                    <a:lnTo>
                      <a:pt x="624" y="907"/>
                    </a:lnTo>
                    <a:lnTo>
                      <a:pt x="454" y="879"/>
                    </a:lnTo>
                    <a:lnTo>
                      <a:pt x="369" y="794"/>
                    </a:lnTo>
                    <a:lnTo>
                      <a:pt x="312" y="794"/>
                    </a:lnTo>
                    <a:lnTo>
                      <a:pt x="284" y="765"/>
                    </a:lnTo>
                    <a:lnTo>
                      <a:pt x="227" y="822"/>
                    </a:lnTo>
                    <a:lnTo>
                      <a:pt x="227" y="794"/>
                    </a:lnTo>
                    <a:lnTo>
                      <a:pt x="284" y="709"/>
                    </a:lnTo>
                    <a:lnTo>
                      <a:pt x="341" y="709"/>
                    </a:lnTo>
                    <a:lnTo>
                      <a:pt x="397" y="680"/>
                    </a:lnTo>
                    <a:lnTo>
                      <a:pt x="369" y="652"/>
                    </a:lnTo>
                    <a:lnTo>
                      <a:pt x="312" y="652"/>
                    </a:lnTo>
                    <a:lnTo>
                      <a:pt x="312" y="624"/>
                    </a:lnTo>
                    <a:lnTo>
                      <a:pt x="284" y="539"/>
                    </a:lnTo>
                    <a:lnTo>
                      <a:pt x="256" y="539"/>
                    </a:lnTo>
                    <a:lnTo>
                      <a:pt x="227" y="510"/>
                    </a:lnTo>
                    <a:lnTo>
                      <a:pt x="171" y="510"/>
                    </a:lnTo>
                    <a:lnTo>
                      <a:pt x="114" y="453"/>
                    </a:lnTo>
                    <a:lnTo>
                      <a:pt x="114" y="368"/>
                    </a:lnTo>
                    <a:lnTo>
                      <a:pt x="86" y="283"/>
                    </a:lnTo>
                    <a:lnTo>
                      <a:pt x="29" y="283"/>
                    </a:lnTo>
                    <a:lnTo>
                      <a:pt x="0" y="227"/>
                    </a:lnTo>
                    <a:lnTo>
                      <a:pt x="0" y="198"/>
                    </a:lnTo>
                    <a:lnTo>
                      <a:pt x="57" y="198"/>
                    </a:lnTo>
                    <a:lnTo>
                      <a:pt x="29" y="142"/>
                    </a:lnTo>
                    <a:lnTo>
                      <a:pt x="86" y="85"/>
                    </a:lnTo>
                    <a:lnTo>
                      <a:pt x="114" y="113"/>
                    </a:lnTo>
                    <a:lnTo>
                      <a:pt x="114" y="57"/>
                    </a:lnTo>
                    <a:lnTo>
                      <a:pt x="199" y="85"/>
                    </a:lnTo>
                    <a:lnTo>
                      <a:pt x="227" y="57"/>
                    </a:lnTo>
                    <a:lnTo>
                      <a:pt x="341" y="85"/>
                    </a:lnTo>
                    <a:lnTo>
                      <a:pt x="397" y="142"/>
                    </a:lnTo>
                    <a:lnTo>
                      <a:pt x="681" y="0"/>
                    </a:lnTo>
                    <a:lnTo>
                      <a:pt x="766" y="0"/>
                    </a:lnTo>
                    <a:lnTo>
                      <a:pt x="879" y="57"/>
                    </a:lnTo>
                    <a:lnTo>
                      <a:pt x="964" y="198"/>
                    </a:lnTo>
                    <a:lnTo>
                      <a:pt x="908" y="283"/>
                    </a:lnTo>
                    <a:lnTo>
                      <a:pt x="908" y="340"/>
                    </a:lnTo>
                    <a:lnTo>
                      <a:pt x="879" y="368"/>
                    </a:lnTo>
                    <a:lnTo>
                      <a:pt x="879" y="510"/>
                    </a:lnTo>
                    <a:lnTo>
                      <a:pt x="879" y="567"/>
                    </a:lnTo>
                    <a:lnTo>
                      <a:pt x="908" y="595"/>
                    </a:lnTo>
                    <a:lnTo>
                      <a:pt x="851" y="652"/>
                    </a:lnTo>
                    <a:lnTo>
                      <a:pt x="964" y="709"/>
                    </a:lnTo>
                    <a:lnTo>
                      <a:pt x="908" y="765"/>
                    </a:lnTo>
                    <a:lnTo>
                      <a:pt x="936" y="794"/>
                    </a:lnTo>
                    <a:lnTo>
                      <a:pt x="936" y="907"/>
                    </a:lnTo>
                    <a:lnTo>
                      <a:pt x="964" y="935"/>
                    </a:lnTo>
                    <a:lnTo>
                      <a:pt x="964" y="992"/>
                    </a:lnTo>
                    <a:lnTo>
                      <a:pt x="993" y="1049"/>
                    </a:lnTo>
                    <a:lnTo>
                      <a:pt x="851" y="1020"/>
                    </a:lnTo>
                    <a:lnTo>
                      <a:pt x="851" y="1077"/>
                    </a:lnTo>
                    <a:lnTo>
                      <a:pt x="908" y="1134"/>
                    </a:lnTo>
                    <a:lnTo>
                      <a:pt x="908" y="1191"/>
                    </a:lnTo>
                    <a:lnTo>
                      <a:pt x="823" y="1191"/>
                    </a:lnTo>
                    <a:lnTo>
                      <a:pt x="823" y="1219"/>
                    </a:lnTo>
                    <a:lnTo>
                      <a:pt x="766" y="1247"/>
                    </a:lnTo>
                    <a:lnTo>
                      <a:pt x="709" y="124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71" name="Freeform 311"/>
              <p:cNvSpPr>
                <a:spLocks/>
              </p:cNvSpPr>
              <p:nvPr/>
            </p:nvSpPr>
            <p:spPr bwMode="auto">
              <a:xfrm>
                <a:off x="4130" y="1991"/>
                <a:ext cx="992" cy="1049"/>
              </a:xfrm>
              <a:custGeom>
                <a:avLst/>
                <a:gdLst>
                  <a:gd name="T0" fmla="*/ 0 w 992"/>
                  <a:gd name="T1" fmla="*/ 737 h 1049"/>
                  <a:gd name="T2" fmla="*/ 0 w 992"/>
                  <a:gd name="T3" fmla="*/ 709 h 1049"/>
                  <a:gd name="T4" fmla="*/ 85 w 992"/>
                  <a:gd name="T5" fmla="*/ 709 h 1049"/>
                  <a:gd name="T6" fmla="*/ 85 w 992"/>
                  <a:gd name="T7" fmla="*/ 652 h 1049"/>
                  <a:gd name="T8" fmla="*/ 28 w 992"/>
                  <a:gd name="T9" fmla="*/ 595 h 1049"/>
                  <a:gd name="T10" fmla="*/ 28 w 992"/>
                  <a:gd name="T11" fmla="*/ 538 h 1049"/>
                  <a:gd name="T12" fmla="*/ 170 w 992"/>
                  <a:gd name="T13" fmla="*/ 567 h 1049"/>
                  <a:gd name="T14" fmla="*/ 141 w 992"/>
                  <a:gd name="T15" fmla="*/ 510 h 1049"/>
                  <a:gd name="T16" fmla="*/ 141 w 992"/>
                  <a:gd name="T17" fmla="*/ 453 h 1049"/>
                  <a:gd name="T18" fmla="*/ 113 w 992"/>
                  <a:gd name="T19" fmla="*/ 425 h 1049"/>
                  <a:gd name="T20" fmla="*/ 113 w 992"/>
                  <a:gd name="T21" fmla="*/ 312 h 1049"/>
                  <a:gd name="T22" fmla="*/ 85 w 992"/>
                  <a:gd name="T23" fmla="*/ 283 h 1049"/>
                  <a:gd name="T24" fmla="*/ 141 w 992"/>
                  <a:gd name="T25" fmla="*/ 227 h 1049"/>
                  <a:gd name="T26" fmla="*/ 28 w 992"/>
                  <a:gd name="T27" fmla="*/ 170 h 1049"/>
                  <a:gd name="T28" fmla="*/ 85 w 992"/>
                  <a:gd name="T29" fmla="*/ 113 h 1049"/>
                  <a:gd name="T30" fmla="*/ 56 w 992"/>
                  <a:gd name="T31" fmla="*/ 85 h 1049"/>
                  <a:gd name="T32" fmla="*/ 56 w 992"/>
                  <a:gd name="T33" fmla="*/ 0 h 1049"/>
                  <a:gd name="T34" fmla="*/ 170 w 992"/>
                  <a:gd name="T35" fmla="*/ 57 h 1049"/>
                  <a:gd name="T36" fmla="*/ 198 w 992"/>
                  <a:gd name="T37" fmla="*/ 57 h 1049"/>
                  <a:gd name="T38" fmla="*/ 255 w 992"/>
                  <a:gd name="T39" fmla="*/ 85 h 1049"/>
                  <a:gd name="T40" fmla="*/ 425 w 992"/>
                  <a:gd name="T41" fmla="*/ 113 h 1049"/>
                  <a:gd name="T42" fmla="*/ 425 w 992"/>
                  <a:gd name="T43" fmla="*/ 142 h 1049"/>
                  <a:gd name="T44" fmla="*/ 397 w 992"/>
                  <a:gd name="T45" fmla="*/ 198 h 1049"/>
                  <a:gd name="T46" fmla="*/ 397 w 992"/>
                  <a:gd name="T47" fmla="*/ 227 h 1049"/>
                  <a:gd name="T48" fmla="*/ 510 w 992"/>
                  <a:gd name="T49" fmla="*/ 227 h 1049"/>
                  <a:gd name="T50" fmla="*/ 510 w 992"/>
                  <a:gd name="T51" fmla="*/ 312 h 1049"/>
                  <a:gd name="T52" fmla="*/ 482 w 992"/>
                  <a:gd name="T53" fmla="*/ 397 h 1049"/>
                  <a:gd name="T54" fmla="*/ 538 w 992"/>
                  <a:gd name="T55" fmla="*/ 425 h 1049"/>
                  <a:gd name="T56" fmla="*/ 538 w 992"/>
                  <a:gd name="T57" fmla="*/ 538 h 1049"/>
                  <a:gd name="T58" fmla="*/ 595 w 992"/>
                  <a:gd name="T59" fmla="*/ 595 h 1049"/>
                  <a:gd name="T60" fmla="*/ 595 w 992"/>
                  <a:gd name="T61" fmla="*/ 680 h 1049"/>
                  <a:gd name="T62" fmla="*/ 680 w 992"/>
                  <a:gd name="T63" fmla="*/ 567 h 1049"/>
                  <a:gd name="T64" fmla="*/ 737 w 992"/>
                  <a:gd name="T65" fmla="*/ 595 h 1049"/>
                  <a:gd name="T66" fmla="*/ 822 w 992"/>
                  <a:gd name="T67" fmla="*/ 680 h 1049"/>
                  <a:gd name="T68" fmla="*/ 907 w 992"/>
                  <a:gd name="T69" fmla="*/ 680 h 1049"/>
                  <a:gd name="T70" fmla="*/ 964 w 992"/>
                  <a:gd name="T71" fmla="*/ 652 h 1049"/>
                  <a:gd name="T72" fmla="*/ 992 w 992"/>
                  <a:gd name="T73" fmla="*/ 680 h 1049"/>
                  <a:gd name="T74" fmla="*/ 935 w 992"/>
                  <a:gd name="T75" fmla="*/ 709 h 1049"/>
                  <a:gd name="T76" fmla="*/ 935 w 992"/>
                  <a:gd name="T77" fmla="*/ 737 h 1049"/>
                  <a:gd name="T78" fmla="*/ 878 w 992"/>
                  <a:gd name="T79" fmla="*/ 765 h 1049"/>
                  <a:gd name="T80" fmla="*/ 850 w 992"/>
                  <a:gd name="T81" fmla="*/ 765 h 1049"/>
                  <a:gd name="T82" fmla="*/ 822 w 992"/>
                  <a:gd name="T83" fmla="*/ 822 h 1049"/>
                  <a:gd name="T84" fmla="*/ 623 w 992"/>
                  <a:gd name="T85" fmla="*/ 794 h 1049"/>
                  <a:gd name="T86" fmla="*/ 567 w 992"/>
                  <a:gd name="T87" fmla="*/ 737 h 1049"/>
                  <a:gd name="T88" fmla="*/ 482 w 992"/>
                  <a:gd name="T89" fmla="*/ 822 h 1049"/>
                  <a:gd name="T90" fmla="*/ 567 w 992"/>
                  <a:gd name="T91" fmla="*/ 879 h 1049"/>
                  <a:gd name="T92" fmla="*/ 538 w 992"/>
                  <a:gd name="T93" fmla="*/ 935 h 1049"/>
                  <a:gd name="T94" fmla="*/ 510 w 992"/>
                  <a:gd name="T95" fmla="*/ 935 h 1049"/>
                  <a:gd name="T96" fmla="*/ 510 w 992"/>
                  <a:gd name="T97" fmla="*/ 1020 h 1049"/>
                  <a:gd name="T98" fmla="*/ 453 w 992"/>
                  <a:gd name="T99" fmla="*/ 1049 h 1049"/>
                  <a:gd name="T100" fmla="*/ 397 w 992"/>
                  <a:gd name="T101" fmla="*/ 1020 h 1049"/>
                  <a:gd name="T102" fmla="*/ 340 w 992"/>
                  <a:gd name="T103" fmla="*/ 1020 h 1049"/>
                  <a:gd name="T104" fmla="*/ 255 w 992"/>
                  <a:gd name="T105" fmla="*/ 1020 h 1049"/>
                  <a:gd name="T106" fmla="*/ 198 w 992"/>
                  <a:gd name="T107" fmla="*/ 964 h 1049"/>
                  <a:gd name="T108" fmla="*/ 226 w 992"/>
                  <a:gd name="T109" fmla="*/ 935 h 1049"/>
                  <a:gd name="T110" fmla="*/ 113 w 992"/>
                  <a:gd name="T111" fmla="*/ 850 h 1049"/>
                  <a:gd name="T112" fmla="*/ 113 w 992"/>
                  <a:gd name="T113" fmla="*/ 794 h 1049"/>
                  <a:gd name="T114" fmla="*/ 56 w 992"/>
                  <a:gd name="T115" fmla="*/ 765 h 1049"/>
                  <a:gd name="T116" fmla="*/ 28 w 992"/>
                  <a:gd name="T117" fmla="*/ 794 h 1049"/>
                  <a:gd name="T118" fmla="*/ 0 w 992"/>
                  <a:gd name="T119" fmla="*/ 737 h 10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992" h="1049">
                    <a:moveTo>
                      <a:pt x="0" y="737"/>
                    </a:moveTo>
                    <a:lnTo>
                      <a:pt x="0" y="709"/>
                    </a:lnTo>
                    <a:lnTo>
                      <a:pt x="85" y="709"/>
                    </a:lnTo>
                    <a:lnTo>
                      <a:pt x="85" y="652"/>
                    </a:lnTo>
                    <a:lnTo>
                      <a:pt x="28" y="595"/>
                    </a:lnTo>
                    <a:lnTo>
                      <a:pt x="28" y="538"/>
                    </a:lnTo>
                    <a:lnTo>
                      <a:pt x="170" y="567"/>
                    </a:lnTo>
                    <a:lnTo>
                      <a:pt x="141" y="510"/>
                    </a:lnTo>
                    <a:lnTo>
                      <a:pt x="141" y="453"/>
                    </a:lnTo>
                    <a:lnTo>
                      <a:pt x="113" y="425"/>
                    </a:lnTo>
                    <a:lnTo>
                      <a:pt x="113" y="312"/>
                    </a:lnTo>
                    <a:lnTo>
                      <a:pt x="85" y="283"/>
                    </a:lnTo>
                    <a:lnTo>
                      <a:pt x="141" y="227"/>
                    </a:lnTo>
                    <a:lnTo>
                      <a:pt x="28" y="170"/>
                    </a:lnTo>
                    <a:lnTo>
                      <a:pt x="85" y="113"/>
                    </a:lnTo>
                    <a:lnTo>
                      <a:pt x="56" y="85"/>
                    </a:lnTo>
                    <a:lnTo>
                      <a:pt x="56" y="0"/>
                    </a:lnTo>
                    <a:lnTo>
                      <a:pt x="170" y="57"/>
                    </a:lnTo>
                    <a:lnTo>
                      <a:pt x="198" y="57"/>
                    </a:lnTo>
                    <a:lnTo>
                      <a:pt x="255" y="85"/>
                    </a:lnTo>
                    <a:lnTo>
                      <a:pt x="425" y="113"/>
                    </a:lnTo>
                    <a:lnTo>
                      <a:pt x="425" y="142"/>
                    </a:lnTo>
                    <a:lnTo>
                      <a:pt x="397" y="198"/>
                    </a:lnTo>
                    <a:lnTo>
                      <a:pt x="397" y="227"/>
                    </a:lnTo>
                    <a:lnTo>
                      <a:pt x="510" y="227"/>
                    </a:lnTo>
                    <a:lnTo>
                      <a:pt x="510" y="312"/>
                    </a:lnTo>
                    <a:lnTo>
                      <a:pt x="482" y="397"/>
                    </a:lnTo>
                    <a:lnTo>
                      <a:pt x="538" y="425"/>
                    </a:lnTo>
                    <a:lnTo>
                      <a:pt x="538" y="538"/>
                    </a:lnTo>
                    <a:lnTo>
                      <a:pt x="595" y="595"/>
                    </a:lnTo>
                    <a:lnTo>
                      <a:pt x="595" y="680"/>
                    </a:lnTo>
                    <a:lnTo>
                      <a:pt x="680" y="567"/>
                    </a:lnTo>
                    <a:lnTo>
                      <a:pt x="737" y="595"/>
                    </a:lnTo>
                    <a:lnTo>
                      <a:pt x="822" y="680"/>
                    </a:lnTo>
                    <a:lnTo>
                      <a:pt x="907" y="680"/>
                    </a:lnTo>
                    <a:lnTo>
                      <a:pt x="964" y="652"/>
                    </a:lnTo>
                    <a:lnTo>
                      <a:pt x="992" y="680"/>
                    </a:lnTo>
                    <a:lnTo>
                      <a:pt x="935" y="709"/>
                    </a:lnTo>
                    <a:lnTo>
                      <a:pt x="935" y="737"/>
                    </a:lnTo>
                    <a:lnTo>
                      <a:pt x="878" y="765"/>
                    </a:lnTo>
                    <a:lnTo>
                      <a:pt x="850" y="765"/>
                    </a:lnTo>
                    <a:lnTo>
                      <a:pt x="822" y="822"/>
                    </a:lnTo>
                    <a:lnTo>
                      <a:pt x="623" y="794"/>
                    </a:lnTo>
                    <a:lnTo>
                      <a:pt x="567" y="737"/>
                    </a:lnTo>
                    <a:lnTo>
                      <a:pt x="482" y="822"/>
                    </a:lnTo>
                    <a:lnTo>
                      <a:pt x="567" y="879"/>
                    </a:lnTo>
                    <a:lnTo>
                      <a:pt x="538" y="935"/>
                    </a:lnTo>
                    <a:lnTo>
                      <a:pt x="510" y="935"/>
                    </a:lnTo>
                    <a:lnTo>
                      <a:pt x="510" y="1020"/>
                    </a:lnTo>
                    <a:lnTo>
                      <a:pt x="453" y="1049"/>
                    </a:lnTo>
                    <a:lnTo>
                      <a:pt x="397" y="1020"/>
                    </a:lnTo>
                    <a:lnTo>
                      <a:pt x="340" y="1020"/>
                    </a:lnTo>
                    <a:lnTo>
                      <a:pt x="255" y="1020"/>
                    </a:lnTo>
                    <a:lnTo>
                      <a:pt x="198" y="964"/>
                    </a:lnTo>
                    <a:lnTo>
                      <a:pt x="226" y="935"/>
                    </a:lnTo>
                    <a:lnTo>
                      <a:pt x="113" y="850"/>
                    </a:lnTo>
                    <a:lnTo>
                      <a:pt x="113" y="794"/>
                    </a:lnTo>
                    <a:lnTo>
                      <a:pt x="56" y="765"/>
                    </a:lnTo>
                    <a:lnTo>
                      <a:pt x="28" y="794"/>
                    </a:lnTo>
                    <a:lnTo>
                      <a:pt x="0" y="73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72" name="Freeform 312"/>
              <p:cNvSpPr>
                <a:spLocks/>
              </p:cNvSpPr>
              <p:nvPr/>
            </p:nvSpPr>
            <p:spPr bwMode="auto">
              <a:xfrm>
                <a:off x="4441" y="2671"/>
                <a:ext cx="794" cy="681"/>
              </a:xfrm>
              <a:custGeom>
                <a:avLst/>
                <a:gdLst>
                  <a:gd name="T0" fmla="*/ 681 w 794"/>
                  <a:gd name="T1" fmla="*/ 0 h 681"/>
                  <a:gd name="T2" fmla="*/ 624 w 794"/>
                  <a:gd name="T3" fmla="*/ 29 h 681"/>
                  <a:gd name="T4" fmla="*/ 624 w 794"/>
                  <a:gd name="T5" fmla="*/ 57 h 681"/>
                  <a:gd name="T6" fmla="*/ 567 w 794"/>
                  <a:gd name="T7" fmla="*/ 85 h 681"/>
                  <a:gd name="T8" fmla="*/ 539 w 794"/>
                  <a:gd name="T9" fmla="*/ 85 h 681"/>
                  <a:gd name="T10" fmla="*/ 511 w 794"/>
                  <a:gd name="T11" fmla="*/ 142 h 681"/>
                  <a:gd name="T12" fmla="*/ 312 w 794"/>
                  <a:gd name="T13" fmla="*/ 114 h 681"/>
                  <a:gd name="T14" fmla="*/ 256 w 794"/>
                  <a:gd name="T15" fmla="*/ 57 h 681"/>
                  <a:gd name="T16" fmla="*/ 171 w 794"/>
                  <a:gd name="T17" fmla="*/ 142 h 681"/>
                  <a:gd name="T18" fmla="*/ 256 w 794"/>
                  <a:gd name="T19" fmla="*/ 199 h 681"/>
                  <a:gd name="T20" fmla="*/ 227 w 794"/>
                  <a:gd name="T21" fmla="*/ 255 h 681"/>
                  <a:gd name="T22" fmla="*/ 199 w 794"/>
                  <a:gd name="T23" fmla="*/ 255 h 681"/>
                  <a:gd name="T24" fmla="*/ 199 w 794"/>
                  <a:gd name="T25" fmla="*/ 312 h 681"/>
                  <a:gd name="T26" fmla="*/ 199 w 794"/>
                  <a:gd name="T27" fmla="*/ 340 h 681"/>
                  <a:gd name="T28" fmla="*/ 142 w 794"/>
                  <a:gd name="T29" fmla="*/ 369 h 681"/>
                  <a:gd name="T30" fmla="*/ 86 w 794"/>
                  <a:gd name="T31" fmla="*/ 340 h 681"/>
                  <a:gd name="T32" fmla="*/ 0 w 794"/>
                  <a:gd name="T33" fmla="*/ 340 h 681"/>
                  <a:gd name="T34" fmla="*/ 57 w 794"/>
                  <a:gd name="T35" fmla="*/ 397 h 681"/>
                  <a:gd name="T36" fmla="*/ 57 w 794"/>
                  <a:gd name="T37" fmla="*/ 425 h 681"/>
                  <a:gd name="T38" fmla="*/ 0 w 794"/>
                  <a:gd name="T39" fmla="*/ 454 h 681"/>
                  <a:gd name="T40" fmla="*/ 29 w 794"/>
                  <a:gd name="T41" fmla="*/ 482 h 681"/>
                  <a:gd name="T42" fmla="*/ 0 w 794"/>
                  <a:gd name="T43" fmla="*/ 567 h 681"/>
                  <a:gd name="T44" fmla="*/ 142 w 794"/>
                  <a:gd name="T45" fmla="*/ 652 h 681"/>
                  <a:gd name="T46" fmla="*/ 199 w 794"/>
                  <a:gd name="T47" fmla="*/ 567 h 681"/>
                  <a:gd name="T48" fmla="*/ 227 w 794"/>
                  <a:gd name="T49" fmla="*/ 624 h 681"/>
                  <a:gd name="T50" fmla="*/ 284 w 794"/>
                  <a:gd name="T51" fmla="*/ 624 h 681"/>
                  <a:gd name="T52" fmla="*/ 312 w 794"/>
                  <a:gd name="T53" fmla="*/ 681 h 681"/>
                  <a:gd name="T54" fmla="*/ 369 w 794"/>
                  <a:gd name="T55" fmla="*/ 652 h 681"/>
                  <a:gd name="T56" fmla="*/ 397 w 794"/>
                  <a:gd name="T57" fmla="*/ 681 h 681"/>
                  <a:gd name="T58" fmla="*/ 426 w 794"/>
                  <a:gd name="T59" fmla="*/ 652 h 681"/>
                  <a:gd name="T60" fmla="*/ 454 w 794"/>
                  <a:gd name="T61" fmla="*/ 596 h 681"/>
                  <a:gd name="T62" fmla="*/ 539 w 794"/>
                  <a:gd name="T63" fmla="*/ 567 h 681"/>
                  <a:gd name="T64" fmla="*/ 567 w 794"/>
                  <a:gd name="T65" fmla="*/ 624 h 681"/>
                  <a:gd name="T66" fmla="*/ 596 w 794"/>
                  <a:gd name="T67" fmla="*/ 596 h 681"/>
                  <a:gd name="T68" fmla="*/ 624 w 794"/>
                  <a:gd name="T69" fmla="*/ 624 h 681"/>
                  <a:gd name="T70" fmla="*/ 681 w 794"/>
                  <a:gd name="T71" fmla="*/ 454 h 681"/>
                  <a:gd name="T72" fmla="*/ 766 w 794"/>
                  <a:gd name="T73" fmla="*/ 454 h 681"/>
                  <a:gd name="T74" fmla="*/ 794 w 794"/>
                  <a:gd name="T75" fmla="*/ 397 h 681"/>
                  <a:gd name="T76" fmla="*/ 738 w 794"/>
                  <a:gd name="T77" fmla="*/ 255 h 681"/>
                  <a:gd name="T78" fmla="*/ 794 w 794"/>
                  <a:gd name="T79" fmla="*/ 170 h 681"/>
                  <a:gd name="T80" fmla="*/ 738 w 794"/>
                  <a:gd name="T81" fmla="*/ 85 h 681"/>
                  <a:gd name="T82" fmla="*/ 738 w 794"/>
                  <a:gd name="T83" fmla="*/ 0 h 681"/>
                  <a:gd name="T84" fmla="*/ 681 w 794"/>
                  <a:gd name="T85" fmla="*/ 0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94" h="681">
                    <a:moveTo>
                      <a:pt x="681" y="0"/>
                    </a:moveTo>
                    <a:lnTo>
                      <a:pt x="624" y="29"/>
                    </a:lnTo>
                    <a:lnTo>
                      <a:pt x="624" y="57"/>
                    </a:lnTo>
                    <a:lnTo>
                      <a:pt x="567" y="85"/>
                    </a:lnTo>
                    <a:lnTo>
                      <a:pt x="539" y="85"/>
                    </a:lnTo>
                    <a:lnTo>
                      <a:pt x="511" y="142"/>
                    </a:lnTo>
                    <a:lnTo>
                      <a:pt x="312" y="114"/>
                    </a:lnTo>
                    <a:lnTo>
                      <a:pt x="256" y="57"/>
                    </a:lnTo>
                    <a:lnTo>
                      <a:pt x="171" y="142"/>
                    </a:lnTo>
                    <a:lnTo>
                      <a:pt x="256" y="199"/>
                    </a:lnTo>
                    <a:lnTo>
                      <a:pt x="227" y="255"/>
                    </a:lnTo>
                    <a:lnTo>
                      <a:pt x="199" y="255"/>
                    </a:lnTo>
                    <a:lnTo>
                      <a:pt x="199" y="312"/>
                    </a:lnTo>
                    <a:lnTo>
                      <a:pt x="199" y="340"/>
                    </a:lnTo>
                    <a:lnTo>
                      <a:pt x="142" y="369"/>
                    </a:lnTo>
                    <a:lnTo>
                      <a:pt x="86" y="340"/>
                    </a:lnTo>
                    <a:lnTo>
                      <a:pt x="0" y="340"/>
                    </a:lnTo>
                    <a:lnTo>
                      <a:pt x="57" y="397"/>
                    </a:lnTo>
                    <a:lnTo>
                      <a:pt x="57" y="425"/>
                    </a:lnTo>
                    <a:lnTo>
                      <a:pt x="0" y="454"/>
                    </a:lnTo>
                    <a:lnTo>
                      <a:pt x="29" y="482"/>
                    </a:lnTo>
                    <a:lnTo>
                      <a:pt x="0" y="567"/>
                    </a:lnTo>
                    <a:lnTo>
                      <a:pt x="142" y="652"/>
                    </a:lnTo>
                    <a:lnTo>
                      <a:pt x="199" y="567"/>
                    </a:lnTo>
                    <a:lnTo>
                      <a:pt x="227" y="624"/>
                    </a:lnTo>
                    <a:lnTo>
                      <a:pt x="284" y="624"/>
                    </a:lnTo>
                    <a:lnTo>
                      <a:pt x="312" y="681"/>
                    </a:lnTo>
                    <a:lnTo>
                      <a:pt x="369" y="652"/>
                    </a:lnTo>
                    <a:lnTo>
                      <a:pt x="397" y="681"/>
                    </a:lnTo>
                    <a:lnTo>
                      <a:pt x="426" y="652"/>
                    </a:lnTo>
                    <a:lnTo>
                      <a:pt x="454" y="596"/>
                    </a:lnTo>
                    <a:lnTo>
                      <a:pt x="539" y="567"/>
                    </a:lnTo>
                    <a:lnTo>
                      <a:pt x="567" y="624"/>
                    </a:lnTo>
                    <a:lnTo>
                      <a:pt x="596" y="596"/>
                    </a:lnTo>
                    <a:lnTo>
                      <a:pt x="624" y="624"/>
                    </a:lnTo>
                    <a:lnTo>
                      <a:pt x="681" y="454"/>
                    </a:lnTo>
                    <a:lnTo>
                      <a:pt x="766" y="454"/>
                    </a:lnTo>
                    <a:lnTo>
                      <a:pt x="794" y="397"/>
                    </a:lnTo>
                    <a:lnTo>
                      <a:pt x="738" y="255"/>
                    </a:lnTo>
                    <a:lnTo>
                      <a:pt x="794" y="170"/>
                    </a:lnTo>
                    <a:lnTo>
                      <a:pt x="738" y="85"/>
                    </a:lnTo>
                    <a:lnTo>
                      <a:pt x="738" y="0"/>
                    </a:lnTo>
                    <a:lnTo>
                      <a:pt x="68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73" name="Freeform 313"/>
              <p:cNvSpPr>
                <a:spLocks/>
              </p:cNvSpPr>
              <p:nvPr/>
            </p:nvSpPr>
            <p:spPr bwMode="auto">
              <a:xfrm>
                <a:off x="3818" y="2728"/>
                <a:ext cx="652" cy="1417"/>
              </a:xfrm>
              <a:custGeom>
                <a:avLst/>
                <a:gdLst>
                  <a:gd name="T0" fmla="*/ 0 w 652"/>
                  <a:gd name="T1" fmla="*/ 709 h 1417"/>
                  <a:gd name="T2" fmla="*/ 142 w 652"/>
                  <a:gd name="T3" fmla="*/ 652 h 1417"/>
                  <a:gd name="T4" fmla="*/ 142 w 652"/>
                  <a:gd name="T5" fmla="*/ 539 h 1417"/>
                  <a:gd name="T6" fmla="*/ 170 w 652"/>
                  <a:gd name="T7" fmla="*/ 510 h 1417"/>
                  <a:gd name="T8" fmla="*/ 170 w 652"/>
                  <a:gd name="T9" fmla="*/ 425 h 1417"/>
                  <a:gd name="T10" fmla="*/ 113 w 652"/>
                  <a:gd name="T11" fmla="*/ 397 h 1417"/>
                  <a:gd name="T12" fmla="*/ 113 w 652"/>
                  <a:gd name="T13" fmla="*/ 368 h 1417"/>
                  <a:gd name="T14" fmla="*/ 142 w 652"/>
                  <a:gd name="T15" fmla="*/ 312 h 1417"/>
                  <a:gd name="T16" fmla="*/ 142 w 652"/>
                  <a:gd name="T17" fmla="*/ 255 h 1417"/>
                  <a:gd name="T18" fmla="*/ 170 w 652"/>
                  <a:gd name="T19" fmla="*/ 255 h 1417"/>
                  <a:gd name="T20" fmla="*/ 170 w 652"/>
                  <a:gd name="T21" fmla="*/ 142 h 1417"/>
                  <a:gd name="T22" fmla="*/ 198 w 652"/>
                  <a:gd name="T23" fmla="*/ 85 h 1417"/>
                  <a:gd name="T24" fmla="*/ 198 w 652"/>
                  <a:gd name="T25" fmla="*/ 28 h 1417"/>
                  <a:gd name="T26" fmla="*/ 227 w 652"/>
                  <a:gd name="T27" fmla="*/ 28 h 1417"/>
                  <a:gd name="T28" fmla="*/ 255 w 652"/>
                  <a:gd name="T29" fmla="*/ 28 h 1417"/>
                  <a:gd name="T30" fmla="*/ 312 w 652"/>
                  <a:gd name="T31" fmla="*/ 0 h 1417"/>
                  <a:gd name="T32" fmla="*/ 340 w 652"/>
                  <a:gd name="T33" fmla="*/ 57 h 1417"/>
                  <a:gd name="T34" fmla="*/ 368 w 652"/>
                  <a:gd name="T35" fmla="*/ 28 h 1417"/>
                  <a:gd name="T36" fmla="*/ 425 w 652"/>
                  <a:gd name="T37" fmla="*/ 57 h 1417"/>
                  <a:gd name="T38" fmla="*/ 425 w 652"/>
                  <a:gd name="T39" fmla="*/ 113 h 1417"/>
                  <a:gd name="T40" fmla="*/ 538 w 652"/>
                  <a:gd name="T41" fmla="*/ 198 h 1417"/>
                  <a:gd name="T42" fmla="*/ 510 w 652"/>
                  <a:gd name="T43" fmla="*/ 227 h 1417"/>
                  <a:gd name="T44" fmla="*/ 482 w 652"/>
                  <a:gd name="T45" fmla="*/ 340 h 1417"/>
                  <a:gd name="T46" fmla="*/ 510 w 652"/>
                  <a:gd name="T47" fmla="*/ 397 h 1417"/>
                  <a:gd name="T48" fmla="*/ 425 w 652"/>
                  <a:gd name="T49" fmla="*/ 425 h 1417"/>
                  <a:gd name="T50" fmla="*/ 425 w 652"/>
                  <a:gd name="T51" fmla="*/ 482 h 1417"/>
                  <a:gd name="T52" fmla="*/ 510 w 652"/>
                  <a:gd name="T53" fmla="*/ 539 h 1417"/>
                  <a:gd name="T54" fmla="*/ 567 w 652"/>
                  <a:gd name="T55" fmla="*/ 567 h 1417"/>
                  <a:gd name="T56" fmla="*/ 623 w 652"/>
                  <a:gd name="T57" fmla="*/ 624 h 1417"/>
                  <a:gd name="T58" fmla="*/ 595 w 652"/>
                  <a:gd name="T59" fmla="*/ 680 h 1417"/>
                  <a:gd name="T60" fmla="*/ 595 w 652"/>
                  <a:gd name="T61" fmla="*/ 794 h 1417"/>
                  <a:gd name="T62" fmla="*/ 623 w 652"/>
                  <a:gd name="T63" fmla="*/ 822 h 1417"/>
                  <a:gd name="T64" fmla="*/ 652 w 652"/>
                  <a:gd name="T65" fmla="*/ 907 h 1417"/>
                  <a:gd name="T66" fmla="*/ 567 w 652"/>
                  <a:gd name="T67" fmla="*/ 935 h 1417"/>
                  <a:gd name="T68" fmla="*/ 482 w 652"/>
                  <a:gd name="T69" fmla="*/ 907 h 1417"/>
                  <a:gd name="T70" fmla="*/ 482 w 652"/>
                  <a:gd name="T71" fmla="*/ 850 h 1417"/>
                  <a:gd name="T72" fmla="*/ 425 w 652"/>
                  <a:gd name="T73" fmla="*/ 822 h 1417"/>
                  <a:gd name="T74" fmla="*/ 425 w 652"/>
                  <a:gd name="T75" fmla="*/ 907 h 1417"/>
                  <a:gd name="T76" fmla="*/ 482 w 652"/>
                  <a:gd name="T77" fmla="*/ 964 h 1417"/>
                  <a:gd name="T78" fmla="*/ 482 w 652"/>
                  <a:gd name="T79" fmla="*/ 1106 h 1417"/>
                  <a:gd name="T80" fmla="*/ 538 w 652"/>
                  <a:gd name="T81" fmla="*/ 1247 h 1417"/>
                  <a:gd name="T82" fmla="*/ 567 w 652"/>
                  <a:gd name="T83" fmla="*/ 1361 h 1417"/>
                  <a:gd name="T84" fmla="*/ 538 w 652"/>
                  <a:gd name="T85" fmla="*/ 1417 h 1417"/>
                  <a:gd name="T86" fmla="*/ 482 w 652"/>
                  <a:gd name="T87" fmla="*/ 1417 h 1417"/>
                  <a:gd name="T88" fmla="*/ 425 w 652"/>
                  <a:gd name="T89" fmla="*/ 1361 h 1417"/>
                  <a:gd name="T90" fmla="*/ 397 w 652"/>
                  <a:gd name="T91" fmla="*/ 1361 h 1417"/>
                  <a:gd name="T92" fmla="*/ 368 w 652"/>
                  <a:gd name="T93" fmla="*/ 1276 h 1417"/>
                  <a:gd name="T94" fmla="*/ 340 w 652"/>
                  <a:gd name="T95" fmla="*/ 1247 h 1417"/>
                  <a:gd name="T96" fmla="*/ 340 w 652"/>
                  <a:gd name="T97" fmla="*/ 1191 h 1417"/>
                  <a:gd name="T98" fmla="*/ 255 w 652"/>
                  <a:gd name="T99" fmla="*/ 1134 h 1417"/>
                  <a:gd name="T100" fmla="*/ 170 w 652"/>
                  <a:gd name="T101" fmla="*/ 1134 h 1417"/>
                  <a:gd name="T102" fmla="*/ 142 w 652"/>
                  <a:gd name="T103" fmla="*/ 1191 h 1417"/>
                  <a:gd name="T104" fmla="*/ 85 w 652"/>
                  <a:gd name="T105" fmla="*/ 1191 h 1417"/>
                  <a:gd name="T106" fmla="*/ 113 w 652"/>
                  <a:gd name="T107" fmla="*/ 1021 h 1417"/>
                  <a:gd name="T108" fmla="*/ 28 w 652"/>
                  <a:gd name="T109" fmla="*/ 850 h 1417"/>
                  <a:gd name="T110" fmla="*/ 0 w 652"/>
                  <a:gd name="T111" fmla="*/ 709 h 1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652" h="1417">
                    <a:moveTo>
                      <a:pt x="0" y="709"/>
                    </a:moveTo>
                    <a:lnTo>
                      <a:pt x="142" y="652"/>
                    </a:lnTo>
                    <a:lnTo>
                      <a:pt x="142" y="539"/>
                    </a:lnTo>
                    <a:lnTo>
                      <a:pt x="170" y="510"/>
                    </a:lnTo>
                    <a:lnTo>
                      <a:pt x="170" y="425"/>
                    </a:lnTo>
                    <a:lnTo>
                      <a:pt x="113" y="397"/>
                    </a:lnTo>
                    <a:lnTo>
                      <a:pt x="113" y="368"/>
                    </a:lnTo>
                    <a:lnTo>
                      <a:pt x="142" y="312"/>
                    </a:lnTo>
                    <a:lnTo>
                      <a:pt x="142" y="255"/>
                    </a:lnTo>
                    <a:lnTo>
                      <a:pt x="170" y="255"/>
                    </a:lnTo>
                    <a:lnTo>
                      <a:pt x="170" y="142"/>
                    </a:lnTo>
                    <a:lnTo>
                      <a:pt x="198" y="85"/>
                    </a:lnTo>
                    <a:lnTo>
                      <a:pt x="198" y="28"/>
                    </a:lnTo>
                    <a:lnTo>
                      <a:pt x="227" y="28"/>
                    </a:lnTo>
                    <a:lnTo>
                      <a:pt x="255" y="28"/>
                    </a:lnTo>
                    <a:lnTo>
                      <a:pt x="312" y="0"/>
                    </a:lnTo>
                    <a:lnTo>
                      <a:pt x="340" y="57"/>
                    </a:lnTo>
                    <a:lnTo>
                      <a:pt x="368" y="28"/>
                    </a:lnTo>
                    <a:lnTo>
                      <a:pt x="425" y="57"/>
                    </a:lnTo>
                    <a:lnTo>
                      <a:pt x="425" y="113"/>
                    </a:lnTo>
                    <a:lnTo>
                      <a:pt x="538" y="198"/>
                    </a:lnTo>
                    <a:lnTo>
                      <a:pt x="510" y="227"/>
                    </a:lnTo>
                    <a:lnTo>
                      <a:pt x="482" y="340"/>
                    </a:lnTo>
                    <a:lnTo>
                      <a:pt x="510" y="397"/>
                    </a:lnTo>
                    <a:lnTo>
                      <a:pt x="425" y="425"/>
                    </a:lnTo>
                    <a:lnTo>
                      <a:pt x="425" y="482"/>
                    </a:lnTo>
                    <a:lnTo>
                      <a:pt x="510" y="539"/>
                    </a:lnTo>
                    <a:lnTo>
                      <a:pt x="567" y="567"/>
                    </a:lnTo>
                    <a:lnTo>
                      <a:pt x="623" y="624"/>
                    </a:lnTo>
                    <a:lnTo>
                      <a:pt x="595" y="680"/>
                    </a:lnTo>
                    <a:lnTo>
                      <a:pt x="595" y="794"/>
                    </a:lnTo>
                    <a:lnTo>
                      <a:pt x="623" y="822"/>
                    </a:lnTo>
                    <a:lnTo>
                      <a:pt x="652" y="907"/>
                    </a:lnTo>
                    <a:lnTo>
                      <a:pt x="567" y="935"/>
                    </a:lnTo>
                    <a:lnTo>
                      <a:pt x="482" y="907"/>
                    </a:lnTo>
                    <a:lnTo>
                      <a:pt x="482" y="850"/>
                    </a:lnTo>
                    <a:lnTo>
                      <a:pt x="425" y="822"/>
                    </a:lnTo>
                    <a:lnTo>
                      <a:pt x="425" y="907"/>
                    </a:lnTo>
                    <a:lnTo>
                      <a:pt x="482" y="964"/>
                    </a:lnTo>
                    <a:lnTo>
                      <a:pt x="482" y="1106"/>
                    </a:lnTo>
                    <a:lnTo>
                      <a:pt x="538" y="1247"/>
                    </a:lnTo>
                    <a:lnTo>
                      <a:pt x="567" y="1361"/>
                    </a:lnTo>
                    <a:lnTo>
                      <a:pt x="538" y="1417"/>
                    </a:lnTo>
                    <a:lnTo>
                      <a:pt x="482" y="1417"/>
                    </a:lnTo>
                    <a:lnTo>
                      <a:pt x="425" y="1361"/>
                    </a:lnTo>
                    <a:lnTo>
                      <a:pt x="397" y="1361"/>
                    </a:lnTo>
                    <a:lnTo>
                      <a:pt x="368" y="1276"/>
                    </a:lnTo>
                    <a:lnTo>
                      <a:pt x="340" y="1247"/>
                    </a:lnTo>
                    <a:lnTo>
                      <a:pt x="340" y="1191"/>
                    </a:lnTo>
                    <a:lnTo>
                      <a:pt x="255" y="1134"/>
                    </a:lnTo>
                    <a:lnTo>
                      <a:pt x="170" y="1134"/>
                    </a:lnTo>
                    <a:lnTo>
                      <a:pt x="142" y="1191"/>
                    </a:lnTo>
                    <a:lnTo>
                      <a:pt x="85" y="1191"/>
                    </a:lnTo>
                    <a:lnTo>
                      <a:pt x="113" y="1021"/>
                    </a:lnTo>
                    <a:lnTo>
                      <a:pt x="28" y="850"/>
                    </a:lnTo>
                    <a:lnTo>
                      <a:pt x="0" y="70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74" name="Freeform 314"/>
              <p:cNvSpPr>
                <a:spLocks/>
              </p:cNvSpPr>
              <p:nvPr/>
            </p:nvSpPr>
            <p:spPr bwMode="auto">
              <a:xfrm>
                <a:off x="4243" y="2955"/>
                <a:ext cx="510" cy="567"/>
              </a:xfrm>
              <a:custGeom>
                <a:avLst/>
                <a:gdLst>
                  <a:gd name="T0" fmla="*/ 397 w 510"/>
                  <a:gd name="T1" fmla="*/ 567 h 567"/>
                  <a:gd name="T2" fmla="*/ 510 w 510"/>
                  <a:gd name="T3" fmla="*/ 397 h 567"/>
                  <a:gd name="T4" fmla="*/ 482 w 510"/>
                  <a:gd name="T5" fmla="*/ 340 h 567"/>
                  <a:gd name="T6" fmla="*/ 425 w 510"/>
                  <a:gd name="T7" fmla="*/ 340 h 567"/>
                  <a:gd name="T8" fmla="*/ 397 w 510"/>
                  <a:gd name="T9" fmla="*/ 283 h 567"/>
                  <a:gd name="T10" fmla="*/ 340 w 510"/>
                  <a:gd name="T11" fmla="*/ 368 h 567"/>
                  <a:gd name="T12" fmla="*/ 198 w 510"/>
                  <a:gd name="T13" fmla="*/ 283 h 567"/>
                  <a:gd name="T14" fmla="*/ 227 w 510"/>
                  <a:gd name="T15" fmla="*/ 198 h 567"/>
                  <a:gd name="T16" fmla="*/ 198 w 510"/>
                  <a:gd name="T17" fmla="*/ 170 h 567"/>
                  <a:gd name="T18" fmla="*/ 255 w 510"/>
                  <a:gd name="T19" fmla="*/ 141 h 567"/>
                  <a:gd name="T20" fmla="*/ 255 w 510"/>
                  <a:gd name="T21" fmla="*/ 113 h 567"/>
                  <a:gd name="T22" fmla="*/ 198 w 510"/>
                  <a:gd name="T23" fmla="*/ 56 h 567"/>
                  <a:gd name="T24" fmla="*/ 142 w 510"/>
                  <a:gd name="T25" fmla="*/ 56 h 567"/>
                  <a:gd name="T26" fmla="*/ 85 w 510"/>
                  <a:gd name="T27" fmla="*/ 0 h 567"/>
                  <a:gd name="T28" fmla="*/ 57 w 510"/>
                  <a:gd name="T29" fmla="*/ 113 h 567"/>
                  <a:gd name="T30" fmla="*/ 85 w 510"/>
                  <a:gd name="T31" fmla="*/ 170 h 567"/>
                  <a:gd name="T32" fmla="*/ 0 w 510"/>
                  <a:gd name="T33" fmla="*/ 198 h 567"/>
                  <a:gd name="T34" fmla="*/ 0 w 510"/>
                  <a:gd name="T35" fmla="*/ 255 h 567"/>
                  <a:gd name="T36" fmla="*/ 85 w 510"/>
                  <a:gd name="T37" fmla="*/ 312 h 567"/>
                  <a:gd name="T38" fmla="*/ 142 w 510"/>
                  <a:gd name="T39" fmla="*/ 340 h 567"/>
                  <a:gd name="T40" fmla="*/ 198 w 510"/>
                  <a:gd name="T41" fmla="*/ 397 h 567"/>
                  <a:gd name="T42" fmla="*/ 227 w 510"/>
                  <a:gd name="T43" fmla="*/ 510 h 567"/>
                  <a:gd name="T44" fmla="*/ 284 w 510"/>
                  <a:gd name="T45" fmla="*/ 567 h 567"/>
                  <a:gd name="T46" fmla="*/ 340 w 510"/>
                  <a:gd name="T47" fmla="*/ 567 h 567"/>
                  <a:gd name="T48" fmla="*/ 397 w 510"/>
                  <a:gd name="T49" fmla="*/ 56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10" h="567">
                    <a:moveTo>
                      <a:pt x="397" y="567"/>
                    </a:moveTo>
                    <a:lnTo>
                      <a:pt x="510" y="397"/>
                    </a:lnTo>
                    <a:lnTo>
                      <a:pt x="482" y="340"/>
                    </a:lnTo>
                    <a:lnTo>
                      <a:pt x="425" y="340"/>
                    </a:lnTo>
                    <a:lnTo>
                      <a:pt x="397" y="283"/>
                    </a:lnTo>
                    <a:lnTo>
                      <a:pt x="340" y="368"/>
                    </a:lnTo>
                    <a:lnTo>
                      <a:pt x="198" y="283"/>
                    </a:lnTo>
                    <a:lnTo>
                      <a:pt x="227" y="198"/>
                    </a:lnTo>
                    <a:lnTo>
                      <a:pt x="198" y="170"/>
                    </a:lnTo>
                    <a:lnTo>
                      <a:pt x="255" y="141"/>
                    </a:lnTo>
                    <a:lnTo>
                      <a:pt x="255" y="113"/>
                    </a:lnTo>
                    <a:lnTo>
                      <a:pt x="198" y="56"/>
                    </a:lnTo>
                    <a:lnTo>
                      <a:pt x="142" y="56"/>
                    </a:lnTo>
                    <a:lnTo>
                      <a:pt x="85" y="0"/>
                    </a:lnTo>
                    <a:lnTo>
                      <a:pt x="57" y="113"/>
                    </a:lnTo>
                    <a:lnTo>
                      <a:pt x="85" y="170"/>
                    </a:lnTo>
                    <a:lnTo>
                      <a:pt x="0" y="198"/>
                    </a:lnTo>
                    <a:lnTo>
                      <a:pt x="0" y="255"/>
                    </a:lnTo>
                    <a:lnTo>
                      <a:pt x="85" y="312"/>
                    </a:lnTo>
                    <a:lnTo>
                      <a:pt x="142" y="340"/>
                    </a:lnTo>
                    <a:lnTo>
                      <a:pt x="198" y="397"/>
                    </a:lnTo>
                    <a:lnTo>
                      <a:pt x="227" y="510"/>
                    </a:lnTo>
                    <a:lnTo>
                      <a:pt x="284" y="567"/>
                    </a:lnTo>
                    <a:lnTo>
                      <a:pt x="340" y="567"/>
                    </a:lnTo>
                    <a:lnTo>
                      <a:pt x="397" y="56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75" name="Freeform 315"/>
              <p:cNvSpPr>
                <a:spLocks/>
              </p:cNvSpPr>
              <p:nvPr/>
            </p:nvSpPr>
            <p:spPr bwMode="auto">
              <a:xfrm>
                <a:off x="4413" y="3352"/>
                <a:ext cx="227" cy="368"/>
              </a:xfrm>
              <a:custGeom>
                <a:avLst/>
                <a:gdLst>
                  <a:gd name="T0" fmla="*/ 227 w 227"/>
                  <a:gd name="T1" fmla="*/ 170 h 368"/>
                  <a:gd name="T2" fmla="*/ 199 w 227"/>
                  <a:gd name="T3" fmla="*/ 340 h 368"/>
                  <a:gd name="T4" fmla="*/ 142 w 227"/>
                  <a:gd name="T5" fmla="*/ 340 h 368"/>
                  <a:gd name="T6" fmla="*/ 85 w 227"/>
                  <a:gd name="T7" fmla="*/ 368 h 368"/>
                  <a:gd name="T8" fmla="*/ 57 w 227"/>
                  <a:gd name="T9" fmla="*/ 340 h 368"/>
                  <a:gd name="T10" fmla="*/ 57 w 227"/>
                  <a:gd name="T11" fmla="*/ 283 h 368"/>
                  <a:gd name="T12" fmla="*/ 28 w 227"/>
                  <a:gd name="T13" fmla="*/ 198 h 368"/>
                  <a:gd name="T14" fmla="*/ 0 w 227"/>
                  <a:gd name="T15" fmla="*/ 170 h 368"/>
                  <a:gd name="T16" fmla="*/ 0 w 227"/>
                  <a:gd name="T17" fmla="*/ 56 h 368"/>
                  <a:gd name="T18" fmla="*/ 28 w 227"/>
                  <a:gd name="T19" fmla="*/ 0 h 368"/>
                  <a:gd name="T20" fmla="*/ 57 w 227"/>
                  <a:gd name="T21" fmla="*/ 113 h 368"/>
                  <a:gd name="T22" fmla="*/ 114 w 227"/>
                  <a:gd name="T23" fmla="*/ 170 h 368"/>
                  <a:gd name="T24" fmla="*/ 227 w 227"/>
                  <a:gd name="T25" fmla="*/ 170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7" h="368">
                    <a:moveTo>
                      <a:pt x="227" y="170"/>
                    </a:moveTo>
                    <a:lnTo>
                      <a:pt x="199" y="340"/>
                    </a:lnTo>
                    <a:lnTo>
                      <a:pt x="142" y="340"/>
                    </a:lnTo>
                    <a:lnTo>
                      <a:pt x="85" y="368"/>
                    </a:lnTo>
                    <a:lnTo>
                      <a:pt x="57" y="340"/>
                    </a:lnTo>
                    <a:lnTo>
                      <a:pt x="57" y="283"/>
                    </a:lnTo>
                    <a:lnTo>
                      <a:pt x="28" y="198"/>
                    </a:lnTo>
                    <a:lnTo>
                      <a:pt x="0" y="170"/>
                    </a:lnTo>
                    <a:lnTo>
                      <a:pt x="0" y="56"/>
                    </a:lnTo>
                    <a:lnTo>
                      <a:pt x="28" y="0"/>
                    </a:lnTo>
                    <a:lnTo>
                      <a:pt x="57" y="113"/>
                    </a:lnTo>
                    <a:lnTo>
                      <a:pt x="114" y="170"/>
                    </a:lnTo>
                    <a:lnTo>
                      <a:pt x="227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77" name="Freeform 317"/>
              <p:cNvSpPr>
                <a:spLocks/>
              </p:cNvSpPr>
              <p:nvPr/>
            </p:nvSpPr>
            <p:spPr bwMode="auto">
              <a:xfrm>
                <a:off x="4186" y="3550"/>
                <a:ext cx="822" cy="1049"/>
              </a:xfrm>
              <a:custGeom>
                <a:avLst/>
                <a:gdLst>
                  <a:gd name="T0" fmla="*/ 170 w 822"/>
                  <a:gd name="T1" fmla="*/ 595 h 1049"/>
                  <a:gd name="T2" fmla="*/ 199 w 822"/>
                  <a:gd name="T3" fmla="*/ 539 h 1049"/>
                  <a:gd name="T4" fmla="*/ 170 w 822"/>
                  <a:gd name="T5" fmla="*/ 425 h 1049"/>
                  <a:gd name="T6" fmla="*/ 114 w 822"/>
                  <a:gd name="T7" fmla="*/ 284 h 1049"/>
                  <a:gd name="T8" fmla="*/ 114 w 822"/>
                  <a:gd name="T9" fmla="*/ 142 h 1049"/>
                  <a:gd name="T10" fmla="*/ 57 w 822"/>
                  <a:gd name="T11" fmla="*/ 85 h 1049"/>
                  <a:gd name="T12" fmla="*/ 57 w 822"/>
                  <a:gd name="T13" fmla="*/ 0 h 1049"/>
                  <a:gd name="T14" fmla="*/ 114 w 822"/>
                  <a:gd name="T15" fmla="*/ 28 h 1049"/>
                  <a:gd name="T16" fmla="*/ 114 w 822"/>
                  <a:gd name="T17" fmla="*/ 85 h 1049"/>
                  <a:gd name="T18" fmla="*/ 199 w 822"/>
                  <a:gd name="T19" fmla="*/ 113 h 1049"/>
                  <a:gd name="T20" fmla="*/ 284 w 822"/>
                  <a:gd name="T21" fmla="*/ 85 h 1049"/>
                  <a:gd name="T22" fmla="*/ 284 w 822"/>
                  <a:gd name="T23" fmla="*/ 142 h 1049"/>
                  <a:gd name="T24" fmla="*/ 312 w 822"/>
                  <a:gd name="T25" fmla="*/ 170 h 1049"/>
                  <a:gd name="T26" fmla="*/ 369 w 822"/>
                  <a:gd name="T27" fmla="*/ 142 h 1049"/>
                  <a:gd name="T28" fmla="*/ 426 w 822"/>
                  <a:gd name="T29" fmla="*/ 142 h 1049"/>
                  <a:gd name="T30" fmla="*/ 681 w 822"/>
                  <a:gd name="T31" fmla="*/ 227 h 1049"/>
                  <a:gd name="T32" fmla="*/ 737 w 822"/>
                  <a:gd name="T33" fmla="*/ 227 h 1049"/>
                  <a:gd name="T34" fmla="*/ 737 w 822"/>
                  <a:gd name="T35" fmla="*/ 284 h 1049"/>
                  <a:gd name="T36" fmla="*/ 624 w 822"/>
                  <a:gd name="T37" fmla="*/ 369 h 1049"/>
                  <a:gd name="T38" fmla="*/ 624 w 822"/>
                  <a:gd name="T39" fmla="*/ 425 h 1049"/>
                  <a:gd name="T40" fmla="*/ 709 w 822"/>
                  <a:gd name="T41" fmla="*/ 397 h 1049"/>
                  <a:gd name="T42" fmla="*/ 737 w 822"/>
                  <a:gd name="T43" fmla="*/ 425 h 1049"/>
                  <a:gd name="T44" fmla="*/ 766 w 822"/>
                  <a:gd name="T45" fmla="*/ 397 h 1049"/>
                  <a:gd name="T46" fmla="*/ 822 w 822"/>
                  <a:gd name="T47" fmla="*/ 425 h 1049"/>
                  <a:gd name="T48" fmla="*/ 794 w 822"/>
                  <a:gd name="T49" fmla="*/ 454 h 1049"/>
                  <a:gd name="T50" fmla="*/ 737 w 822"/>
                  <a:gd name="T51" fmla="*/ 482 h 1049"/>
                  <a:gd name="T52" fmla="*/ 624 w 822"/>
                  <a:gd name="T53" fmla="*/ 539 h 1049"/>
                  <a:gd name="T54" fmla="*/ 596 w 822"/>
                  <a:gd name="T55" fmla="*/ 595 h 1049"/>
                  <a:gd name="T56" fmla="*/ 454 w 822"/>
                  <a:gd name="T57" fmla="*/ 595 h 1049"/>
                  <a:gd name="T58" fmla="*/ 426 w 822"/>
                  <a:gd name="T59" fmla="*/ 652 h 1049"/>
                  <a:gd name="T60" fmla="*/ 397 w 822"/>
                  <a:gd name="T61" fmla="*/ 737 h 1049"/>
                  <a:gd name="T62" fmla="*/ 341 w 822"/>
                  <a:gd name="T63" fmla="*/ 765 h 1049"/>
                  <a:gd name="T64" fmla="*/ 397 w 822"/>
                  <a:gd name="T65" fmla="*/ 822 h 1049"/>
                  <a:gd name="T66" fmla="*/ 312 w 822"/>
                  <a:gd name="T67" fmla="*/ 822 h 1049"/>
                  <a:gd name="T68" fmla="*/ 341 w 822"/>
                  <a:gd name="T69" fmla="*/ 879 h 1049"/>
                  <a:gd name="T70" fmla="*/ 170 w 822"/>
                  <a:gd name="T71" fmla="*/ 992 h 1049"/>
                  <a:gd name="T72" fmla="*/ 114 w 822"/>
                  <a:gd name="T73" fmla="*/ 992 h 1049"/>
                  <a:gd name="T74" fmla="*/ 114 w 822"/>
                  <a:gd name="T75" fmla="*/ 1049 h 1049"/>
                  <a:gd name="T76" fmla="*/ 57 w 822"/>
                  <a:gd name="T77" fmla="*/ 1021 h 1049"/>
                  <a:gd name="T78" fmla="*/ 0 w 822"/>
                  <a:gd name="T79" fmla="*/ 964 h 1049"/>
                  <a:gd name="T80" fmla="*/ 114 w 822"/>
                  <a:gd name="T81" fmla="*/ 907 h 1049"/>
                  <a:gd name="T82" fmla="*/ 85 w 822"/>
                  <a:gd name="T83" fmla="*/ 879 h 1049"/>
                  <a:gd name="T84" fmla="*/ 170 w 822"/>
                  <a:gd name="T85" fmla="*/ 822 h 1049"/>
                  <a:gd name="T86" fmla="*/ 199 w 822"/>
                  <a:gd name="T87" fmla="*/ 765 h 1049"/>
                  <a:gd name="T88" fmla="*/ 114 w 822"/>
                  <a:gd name="T89" fmla="*/ 709 h 1049"/>
                  <a:gd name="T90" fmla="*/ 170 w 822"/>
                  <a:gd name="T91" fmla="*/ 652 h 1049"/>
                  <a:gd name="T92" fmla="*/ 170 w 822"/>
                  <a:gd name="T93" fmla="*/ 595 h 10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22" h="1049">
                    <a:moveTo>
                      <a:pt x="170" y="595"/>
                    </a:moveTo>
                    <a:lnTo>
                      <a:pt x="199" y="539"/>
                    </a:lnTo>
                    <a:lnTo>
                      <a:pt x="170" y="425"/>
                    </a:lnTo>
                    <a:lnTo>
                      <a:pt x="114" y="284"/>
                    </a:lnTo>
                    <a:lnTo>
                      <a:pt x="114" y="142"/>
                    </a:lnTo>
                    <a:lnTo>
                      <a:pt x="57" y="85"/>
                    </a:lnTo>
                    <a:lnTo>
                      <a:pt x="57" y="0"/>
                    </a:lnTo>
                    <a:lnTo>
                      <a:pt x="114" y="28"/>
                    </a:lnTo>
                    <a:lnTo>
                      <a:pt x="114" y="85"/>
                    </a:lnTo>
                    <a:lnTo>
                      <a:pt x="199" y="113"/>
                    </a:lnTo>
                    <a:lnTo>
                      <a:pt x="284" y="85"/>
                    </a:lnTo>
                    <a:lnTo>
                      <a:pt x="284" y="142"/>
                    </a:lnTo>
                    <a:lnTo>
                      <a:pt x="312" y="170"/>
                    </a:lnTo>
                    <a:lnTo>
                      <a:pt x="369" y="142"/>
                    </a:lnTo>
                    <a:lnTo>
                      <a:pt x="426" y="142"/>
                    </a:lnTo>
                    <a:lnTo>
                      <a:pt x="681" y="227"/>
                    </a:lnTo>
                    <a:lnTo>
                      <a:pt x="737" y="227"/>
                    </a:lnTo>
                    <a:lnTo>
                      <a:pt x="737" y="284"/>
                    </a:lnTo>
                    <a:lnTo>
                      <a:pt x="624" y="369"/>
                    </a:lnTo>
                    <a:lnTo>
                      <a:pt x="624" y="425"/>
                    </a:lnTo>
                    <a:lnTo>
                      <a:pt x="709" y="397"/>
                    </a:lnTo>
                    <a:lnTo>
                      <a:pt x="737" y="425"/>
                    </a:lnTo>
                    <a:lnTo>
                      <a:pt x="766" y="397"/>
                    </a:lnTo>
                    <a:lnTo>
                      <a:pt x="822" y="425"/>
                    </a:lnTo>
                    <a:lnTo>
                      <a:pt x="794" y="454"/>
                    </a:lnTo>
                    <a:lnTo>
                      <a:pt x="737" y="482"/>
                    </a:lnTo>
                    <a:lnTo>
                      <a:pt x="624" y="539"/>
                    </a:lnTo>
                    <a:lnTo>
                      <a:pt x="596" y="595"/>
                    </a:lnTo>
                    <a:lnTo>
                      <a:pt x="454" y="595"/>
                    </a:lnTo>
                    <a:lnTo>
                      <a:pt x="426" y="652"/>
                    </a:lnTo>
                    <a:lnTo>
                      <a:pt x="397" y="737"/>
                    </a:lnTo>
                    <a:lnTo>
                      <a:pt x="341" y="765"/>
                    </a:lnTo>
                    <a:lnTo>
                      <a:pt x="397" y="822"/>
                    </a:lnTo>
                    <a:lnTo>
                      <a:pt x="312" y="822"/>
                    </a:lnTo>
                    <a:lnTo>
                      <a:pt x="341" y="879"/>
                    </a:lnTo>
                    <a:lnTo>
                      <a:pt x="170" y="992"/>
                    </a:lnTo>
                    <a:lnTo>
                      <a:pt x="114" y="992"/>
                    </a:lnTo>
                    <a:lnTo>
                      <a:pt x="114" y="1049"/>
                    </a:lnTo>
                    <a:lnTo>
                      <a:pt x="57" y="1021"/>
                    </a:lnTo>
                    <a:lnTo>
                      <a:pt x="0" y="964"/>
                    </a:lnTo>
                    <a:lnTo>
                      <a:pt x="114" y="907"/>
                    </a:lnTo>
                    <a:lnTo>
                      <a:pt x="85" y="879"/>
                    </a:lnTo>
                    <a:lnTo>
                      <a:pt x="170" y="822"/>
                    </a:lnTo>
                    <a:lnTo>
                      <a:pt x="199" y="765"/>
                    </a:lnTo>
                    <a:lnTo>
                      <a:pt x="114" y="709"/>
                    </a:lnTo>
                    <a:lnTo>
                      <a:pt x="170" y="652"/>
                    </a:lnTo>
                    <a:lnTo>
                      <a:pt x="170" y="59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78" name="Freeform 318"/>
              <p:cNvSpPr>
                <a:spLocks/>
              </p:cNvSpPr>
              <p:nvPr/>
            </p:nvSpPr>
            <p:spPr bwMode="auto">
              <a:xfrm>
                <a:off x="3818" y="3862"/>
                <a:ext cx="567" cy="709"/>
              </a:xfrm>
              <a:custGeom>
                <a:avLst/>
                <a:gdLst>
                  <a:gd name="T0" fmla="*/ 368 w 567"/>
                  <a:gd name="T1" fmla="*/ 652 h 709"/>
                  <a:gd name="T2" fmla="*/ 482 w 567"/>
                  <a:gd name="T3" fmla="*/ 595 h 709"/>
                  <a:gd name="T4" fmla="*/ 453 w 567"/>
                  <a:gd name="T5" fmla="*/ 567 h 709"/>
                  <a:gd name="T6" fmla="*/ 538 w 567"/>
                  <a:gd name="T7" fmla="*/ 510 h 709"/>
                  <a:gd name="T8" fmla="*/ 567 w 567"/>
                  <a:gd name="T9" fmla="*/ 453 h 709"/>
                  <a:gd name="T10" fmla="*/ 482 w 567"/>
                  <a:gd name="T11" fmla="*/ 397 h 709"/>
                  <a:gd name="T12" fmla="*/ 538 w 567"/>
                  <a:gd name="T13" fmla="*/ 340 h 709"/>
                  <a:gd name="T14" fmla="*/ 538 w 567"/>
                  <a:gd name="T15" fmla="*/ 283 h 709"/>
                  <a:gd name="T16" fmla="*/ 482 w 567"/>
                  <a:gd name="T17" fmla="*/ 283 h 709"/>
                  <a:gd name="T18" fmla="*/ 425 w 567"/>
                  <a:gd name="T19" fmla="*/ 227 h 709"/>
                  <a:gd name="T20" fmla="*/ 397 w 567"/>
                  <a:gd name="T21" fmla="*/ 227 h 709"/>
                  <a:gd name="T22" fmla="*/ 368 w 567"/>
                  <a:gd name="T23" fmla="*/ 142 h 709"/>
                  <a:gd name="T24" fmla="*/ 340 w 567"/>
                  <a:gd name="T25" fmla="*/ 113 h 709"/>
                  <a:gd name="T26" fmla="*/ 340 w 567"/>
                  <a:gd name="T27" fmla="*/ 57 h 709"/>
                  <a:gd name="T28" fmla="*/ 255 w 567"/>
                  <a:gd name="T29" fmla="*/ 0 h 709"/>
                  <a:gd name="T30" fmla="*/ 170 w 567"/>
                  <a:gd name="T31" fmla="*/ 0 h 709"/>
                  <a:gd name="T32" fmla="*/ 142 w 567"/>
                  <a:gd name="T33" fmla="*/ 57 h 709"/>
                  <a:gd name="T34" fmla="*/ 85 w 567"/>
                  <a:gd name="T35" fmla="*/ 57 h 709"/>
                  <a:gd name="T36" fmla="*/ 85 w 567"/>
                  <a:gd name="T37" fmla="*/ 198 h 709"/>
                  <a:gd name="T38" fmla="*/ 28 w 567"/>
                  <a:gd name="T39" fmla="*/ 255 h 709"/>
                  <a:gd name="T40" fmla="*/ 0 w 567"/>
                  <a:gd name="T41" fmla="*/ 340 h 709"/>
                  <a:gd name="T42" fmla="*/ 142 w 567"/>
                  <a:gd name="T43" fmla="*/ 255 h 709"/>
                  <a:gd name="T44" fmla="*/ 170 w 567"/>
                  <a:gd name="T45" fmla="*/ 312 h 709"/>
                  <a:gd name="T46" fmla="*/ 198 w 567"/>
                  <a:gd name="T47" fmla="*/ 283 h 709"/>
                  <a:gd name="T48" fmla="*/ 198 w 567"/>
                  <a:gd name="T49" fmla="*/ 227 h 709"/>
                  <a:gd name="T50" fmla="*/ 283 w 567"/>
                  <a:gd name="T51" fmla="*/ 312 h 709"/>
                  <a:gd name="T52" fmla="*/ 283 w 567"/>
                  <a:gd name="T53" fmla="*/ 368 h 709"/>
                  <a:gd name="T54" fmla="*/ 227 w 567"/>
                  <a:gd name="T55" fmla="*/ 340 h 709"/>
                  <a:gd name="T56" fmla="*/ 198 w 567"/>
                  <a:gd name="T57" fmla="*/ 368 h 709"/>
                  <a:gd name="T58" fmla="*/ 142 w 567"/>
                  <a:gd name="T59" fmla="*/ 368 h 709"/>
                  <a:gd name="T60" fmla="*/ 170 w 567"/>
                  <a:gd name="T61" fmla="*/ 453 h 709"/>
                  <a:gd name="T62" fmla="*/ 198 w 567"/>
                  <a:gd name="T63" fmla="*/ 453 h 709"/>
                  <a:gd name="T64" fmla="*/ 227 w 567"/>
                  <a:gd name="T65" fmla="*/ 567 h 709"/>
                  <a:gd name="T66" fmla="*/ 255 w 567"/>
                  <a:gd name="T67" fmla="*/ 567 h 709"/>
                  <a:gd name="T68" fmla="*/ 255 w 567"/>
                  <a:gd name="T69" fmla="*/ 624 h 709"/>
                  <a:gd name="T70" fmla="*/ 255 w 567"/>
                  <a:gd name="T71" fmla="*/ 652 h 709"/>
                  <a:gd name="T72" fmla="*/ 312 w 567"/>
                  <a:gd name="T73" fmla="*/ 709 h 709"/>
                  <a:gd name="T74" fmla="*/ 368 w 567"/>
                  <a:gd name="T75" fmla="*/ 652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567" h="709">
                    <a:moveTo>
                      <a:pt x="368" y="652"/>
                    </a:moveTo>
                    <a:lnTo>
                      <a:pt x="482" y="595"/>
                    </a:lnTo>
                    <a:lnTo>
                      <a:pt x="453" y="567"/>
                    </a:lnTo>
                    <a:lnTo>
                      <a:pt x="538" y="510"/>
                    </a:lnTo>
                    <a:lnTo>
                      <a:pt x="567" y="453"/>
                    </a:lnTo>
                    <a:lnTo>
                      <a:pt x="482" y="397"/>
                    </a:lnTo>
                    <a:lnTo>
                      <a:pt x="538" y="340"/>
                    </a:lnTo>
                    <a:lnTo>
                      <a:pt x="538" y="283"/>
                    </a:lnTo>
                    <a:lnTo>
                      <a:pt x="482" y="283"/>
                    </a:lnTo>
                    <a:lnTo>
                      <a:pt x="425" y="227"/>
                    </a:lnTo>
                    <a:lnTo>
                      <a:pt x="397" y="227"/>
                    </a:lnTo>
                    <a:lnTo>
                      <a:pt x="368" y="142"/>
                    </a:lnTo>
                    <a:lnTo>
                      <a:pt x="340" y="113"/>
                    </a:lnTo>
                    <a:lnTo>
                      <a:pt x="340" y="57"/>
                    </a:lnTo>
                    <a:lnTo>
                      <a:pt x="255" y="0"/>
                    </a:lnTo>
                    <a:lnTo>
                      <a:pt x="170" y="0"/>
                    </a:lnTo>
                    <a:lnTo>
                      <a:pt x="142" y="57"/>
                    </a:lnTo>
                    <a:lnTo>
                      <a:pt x="85" y="57"/>
                    </a:lnTo>
                    <a:lnTo>
                      <a:pt x="85" y="198"/>
                    </a:lnTo>
                    <a:lnTo>
                      <a:pt x="28" y="255"/>
                    </a:lnTo>
                    <a:lnTo>
                      <a:pt x="0" y="340"/>
                    </a:lnTo>
                    <a:lnTo>
                      <a:pt x="142" y="255"/>
                    </a:lnTo>
                    <a:lnTo>
                      <a:pt x="170" y="312"/>
                    </a:lnTo>
                    <a:lnTo>
                      <a:pt x="198" y="283"/>
                    </a:lnTo>
                    <a:lnTo>
                      <a:pt x="198" y="227"/>
                    </a:lnTo>
                    <a:lnTo>
                      <a:pt x="283" y="312"/>
                    </a:lnTo>
                    <a:lnTo>
                      <a:pt x="283" y="368"/>
                    </a:lnTo>
                    <a:lnTo>
                      <a:pt x="227" y="340"/>
                    </a:lnTo>
                    <a:lnTo>
                      <a:pt x="198" y="368"/>
                    </a:lnTo>
                    <a:lnTo>
                      <a:pt x="142" y="368"/>
                    </a:lnTo>
                    <a:lnTo>
                      <a:pt x="170" y="453"/>
                    </a:lnTo>
                    <a:lnTo>
                      <a:pt x="198" y="453"/>
                    </a:lnTo>
                    <a:lnTo>
                      <a:pt x="227" y="567"/>
                    </a:lnTo>
                    <a:lnTo>
                      <a:pt x="255" y="567"/>
                    </a:lnTo>
                    <a:lnTo>
                      <a:pt x="255" y="624"/>
                    </a:lnTo>
                    <a:lnTo>
                      <a:pt x="255" y="652"/>
                    </a:lnTo>
                    <a:lnTo>
                      <a:pt x="312" y="709"/>
                    </a:lnTo>
                    <a:lnTo>
                      <a:pt x="368" y="65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79" name="Freeform 319"/>
              <p:cNvSpPr>
                <a:spLocks/>
              </p:cNvSpPr>
              <p:nvPr/>
            </p:nvSpPr>
            <p:spPr bwMode="auto">
              <a:xfrm>
                <a:off x="3449" y="4089"/>
                <a:ext cx="794" cy="935"/>
              </a:xfrm>
              <a:custGeom>
                <a:avLst/>
                <a:gdLst>
                  <a:gd name="T0" fmla="*/ 794 w 794"/>
                  <a:gd name="T1" fmla="*/ 482 h 935"/>
                  <a:gd name="T2" fmla="*/ 737 w 794"/>
                  <a:gd name="T3" fmla="*/ 567 h 935"/>
                  <a:gd name="T4" fmla="*/ 624 w 794"/>
                  <a:gd name="T5" fmla="*/ 595 h 935"/>
                  <a:gd name="T6" fmla="*/ 596 w 794"/>
                  <a:gd name="T7" fmla="*/ 567 h 935"/>
                  <a:gd name="T8" fmla="*/ 227 w 794"/>
                  <a:gd name="T9" fmla="*/ 737 h 935"/>
                  <a:gd name="T10" fmla="*/ 227 w 794"/>
                  <a:gd name="T11" fmla="*/ 793 h 935"/>
                  <a:gd name="T12" fmla="*/ 142 w 794"/>
                  <a:gd name="T13" fmla="*/ 850 h 935"/>
                  <a:gd name="T14" fmla="*/ 142 w 794"/>
                  <a:gd name="T15" fmla="*/ 907 h 935"/>
                  <a:gd name="T16" fmla="*/ 29 w 794"/>
                  <a:gd name="T17" fmla="*/ 935 h 935"/>
                  <a:gd name="T18" fmla="*/ 29 w 794"/>
                  <a:gd name="T19" fmla="*/ 879 h 935"/>
                  <a:gd name="T20" fmla="*/ 114 w 794"/>
                  <a:gd name="T21" fmla="*/ 765 h 935"/>
                  <a:gd name="T22" fmla="*/ 114 w 794"/>
                  <a:gd name="T23" fmla="*/ 680 h 935"/>
                  <a:gd name="T24" fmla="*/ 0 w 794"/>
                  <a:gd name="T25" fmla="*/ 652 h 935"/>
                  <a:gd name="T26" fmla="*/ 114 w 794"/>
                  <a:gd name="T27" fmla="*/ 567 h 935"/>
                  <a:gd name="T28" fmla="*/ 170 w 794"/>
                  <a:gd name="T29" fmla="*/ 567 h 935"/>
                  <a:gd name="T30" fmla="*/ 199 w 794"/>
                  <a:gd name="T31" fmla="*/ 482 h 935"/>
                  <a:gd name="T32" fmla="*/ 284 w 794"/>
                  <a:gd name="T33" fmla="*/ 482 h 935"/>
                  <a:gd name="T34" fmla="*/ 369 w 794"/>
                  <a:gd name="T35" fmla="*/ 255 h 935"/>
                  <a:gd name="T36" fmla="*/ 340 w 794"/>
                  <a:gd name="T37" fmla="*/ 198 h 935"/>
                  <a:gd name="T38" fmla="*/ 369 w 794"/>
                  <a:gd name="T39" fmla="*/ 113 h 935"/>
                  <a:gd name="T40" fmla="*/ 511 w 794"/>
                  <a:gd name="T41" fmla="*/ 28 h 935"/>
                  <a:gd name="T42" fmla="*/ 539 w 794"/>
                  <a:gd name="T43" fmla="*/ 85 h 935"/>
                  <a:gd name="T44" fmla="*/ 567 w 794"/>
                  <a:gd name="T45" fmla="*/ 56 h 935"/>
                  <a:gd name="T46" fmla="*/ 567 w 794"/>
                  <a:gd name="T47" fmla="*/ 0 h 935"/>
                  <a:gd name="T48" fmla="*/ 652 w 794"/>
                  <a:gd name="T49" fmla="*/ 85 h 935"/>
                  <a:gd name="T50" fmla="*/ 652 w 794"/>
                  <a:gd name="T51" fmla="*/ 141 h 935"/>
                  <a:gd name="T52" fmla="*/ 596 w 794"/>
                  <a:gd name="T53" fmla="*/ 113 h 935"/>
                  <a:gd name="T54" fmla="*/ 567 w 794"/>
                  <a:gd name="T55" fmla="*/ 141 h 935"/>
                  <a:gd name="T56" fmla="*/ 511 w 794"/>
                  <a:gd name="T57" fmla="*/ 141 h 935"/>
                  <a:gd name="T58" fmla="*/ 539 w 794"/>
                  <a:gd name="T59" fmla="*/ 226 h 935"/>
                  <a:gd name="T60" fmla="*/ 567 w 794"/>
                  <a:gd name="T61" fmla="*/ 226 h 935"/>
                  <a:gd name="T62" fmla="*/ 596 w 794"/>
                  <a:gd name="T63" fmla="*/ 340 h 935"/>
                  <a:gd name="T64" fmla="*/ 624 w 794"/>
                  <a:gd name="T65" fmla="*/ 340 h 935"/>
                  <a:gd name="T66" fmla="*/ 624 w 794"/>
                  <a:gd name="T67" fmla="*/ 425 h 935"/>
                  <a:gd name="T68" fmla="*/ 681 w 794"/>
                  <a:gd name="T69" fmla="*/ 482 h 935"/>
                  <a:gd name="T70" fmla="*/ 737 w 794"/>
                  <a:gd name="T71" fmla="*/ 425 h 935"/>
                  <a:gd name="T72" fmla="*/ 794 w 794"/>
                  <a:gd name="T73" fmla="*/ 482 h 9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794" h="935">
                    <a:moveTo>
                      <a:pt x="794" y="482"/>
                    </a:moveTo>
                    <a:lnTo>
                      <a:pt x="737" y="567"/>
                    </a:lnTo>
                    <a:lnTo>
                      <a:pt x="624" y="595"/>
                    </a:lnTo>
                    <a:lnTo>
                      <a:pt x="596" y="567"/>
                    </a:lnTo>
                    <a:lnTo>
                      <a:pt x="227" y="737"/>
                    </a:lnTo>
                    <a:lnTo>
                      <a:pt x="227" y="793"/>
                    </a:lnTo>
                    <a:lnTo>
                      <a:pt x="142" y="850"/>
                    </a:lnTo>
                    <a:lnTo>
                      <a:pt x="142" y="907"/>
                    </a:lnTo>
                    <a:lnTo>
                      <a:pt x="29" y="935"/>
                    </a:lnTo>
                    <a:lnTo>
                      <a:pt x="29" y="879"/>
                    </a:lnTo>
                    <a:lnTo>
                      <a:pt x="114" y="765"/>
                    </a:lnTo>
                    <a:lnTo>
                      <a:pt x="114" y="680"/>
                    </a:lnTo>
                    <a:lnTo>
                      <a:pt x="0" y="652"/>
                    </a:lnTo>
                    <a:lnTo>
                      <a:pt x="114" y="567"/>
                    </a:lnTo>
                    <a:lnTo>
                      <a:pt x="170" y="567"/>
                    </a:lnTo>
                    <a:lnTo>
                      <a:pt x="199" y="482"/>
                    </a:lnTo>
                    <a:lnTo>
                      <a:pt x="284" y="482"/>
                    </a:lnTo>
                    <a:lnTo>
                      <a:pt x="369" y="255"/>
                    </a:lnTo>
                    <a:lnTo>
                      <a:pt x="340" y="198"/>
                    </a:lnTo>
                    <a:lnTo>
                      <a:pt x="369" y="113"/>
                    </a:lnTo>
                    <a:lnTo>
                      <a:pt x="511" y="28"/>
                    </a:lnTo>
                    <a:lnTo>
                      <a:pt x="539" y="85"/>
                    </a:lnTo>
                    <a:lnTo>
                      <a:pt x="567" y="56"/>
                    </a:lnTo>
                    <a:lnTo>
                      <a:pt x="567" y="0"/>
                    </a:lnTo>
                    <a:lnTo>
                      <a:pt x="652" y="85"/>
                    </a:lnTo>
                    <a:lnTo>
                      <a:pt x="652" y="141"/>
                    </a:lnTo>
                    <a:lnTo>
                      <a:pt x="596" y="113"/>
                    </a:lnTo>
                    <a:lnTo>
                      <a:pt x="567" y="141"/>
                    </a:lnTo>
                    <a:lnTo>
                      <a:pt x="511" y="141"/>
                    </a:lnTo>
                    <a:lnTo>
                      <a:pt x="539" y="226"/>
                    </a:lnTo>
                    <a:lnTo>
                      <a:pt x="567" y="226"/>
                    </a:lnTo>
                    <a:lnTo>
                      <a:pt x="596" y="340"/>
                    </a:lnTo>
                    <a:lnTo>
                      <a:pt x="624" y="340"/>
                    </a:lnTo>
                    <a:lnTo>
                      <a:pt x="624" y="425"/>
                    </a:lnTo>
                    <a:lnTo>
                      <a:pt x="681" y="482"/>
                    </a:lnTo>
                    <a:lnTo>
                      <a:pt x="737" y="425"/>
                    </a:lnTo>
                    <a:lnTo>
                      <a:pt x="794" y="48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82" name="Freeform 322"/>
              <p:cNvSpPr>
                <a:spLocks/>
              </p:cNvSpPr>
              <p:nvPr/>
            </p:nvSpPr>
            <p:spPr bwMode="auto">
              <a:xfrm>
                <a:off x="2485" y="1169"/>
                <a:ext cx="908" cy="793"/>
              </a:xfrm>
              <a:custGeom>
                <a:avLst/>
                <a:gdLst>
                  <a:gd name="T0" fmla="*/ 908 w 908"/>
                  <a:gd name="T1" fmla="*/ 425 h 793"/>
                  <a:gd name="T2" fmla="*/ 851 w 908"/>
                  <a:gd name="T3" fmla="*/ 482 h 793"/>
                  <a:gd name="T4" fmla="*/ 879 w 908"/>
                  <a:gd name="T5" fmla="*/ 538 h 793"/>
                  <a:gd name="T6" fmla="*/ 822 w 908"/>
                  <a:gd name="T7" fmla="*/ 538 h 793"/>
                  <a:gd name="T8" fmla="*/ 822 w 908"/>
                  <a:gd name="T9" fmla="*/ 567 h 793"/>
                  <a:gd name="T10" fmla="*/ 766 w 908"/>
                  <a:gd name="T11" fmla="*/ 567 h 793"/>
                  <a:gd name="T12" fmla="*/ 737 w 908"/>
                  <a:gd name="T13" fmla="*/ 510 h 793"/>
                  <a:gd name="T14" fmla="*/ 652 w 908"/>
                  <a:gd name="T15" fmla="*/ 510 h 793"/>
                  <a:gd name="T16" fmla="*/ 567 w 908"/>
                  <a:gd name="T17" fmla="*/ 482 h 793"/>
                  <a:gd name="T18" fmla="*/ 539 w 908"/>
                  <a:gd name="T19" fmla="*/ 482 h 793"/>
                  <a:gd name="T20" fmla="*/ 539 w 908"/>
                  <a:gd name="T21" fmla="*/ 538 h 793"/>
                  <a:gd name="T22" fmla="*/ 482 w 908"/>
                  <a:gd name="T23" fmla="*/ 538 h 793"/>
                  <a:gd name="T24" fmla="*/ 482 w 908"/>
                  <a:gd name="T25" fmla="*/ 510 h 793"/>
                  <a:gd name="T26" fmla="*/ 454 w 908"/>
                  <a:gd name="T27" fmla="*/ 510 h 793"/>
                  <a:gd name="T28" fmla="*/ 397 w 908"/>
                  <a:gd name="T29" fmla="*/ 623 h 793"/>
                  <a:gd name="T30" fmla="*/ 426 w 908"/>
                  <a:gd name="T31" fmla="*/ 652 h 793"/>
                  <a:gd name="T32" fmla="*/ 397 w 908"/>
                  <a:gd name="T33" fmla="*/ 680 h 793"/>
                  <a:gd name="T34" fmla="*/ 397 w 908"/>
                  <a:gd name="T35" fmla="*/ 765 h 793"/>
                  <a:gd name="T36" fmla="*/ 369 w 908"/>
                  <a:gd name="T37" fmla="*/ 793 h 793"/>
                  <a:gd name="T38" fmla="*/ 369 w 908"/>
                  <a:gd name="T39" fmla="*/ 737 h 793"/>
                  <a:gd name="T40" fmla="*/ 256 w 908"/>
                  <a:gd name="T41" fmla="*/ 708 h 793"/>
                  <a:gd name="T42" fmla="*/ 199 w 908"/>
                  <a:gd name="T43" fmla="*/ 652 h 793"/>
                  <a:gd name="T44" fmla="*/ 199 w 908"/>
                  <a:gd name="T45" fmla="*/ 453 h 793"/>
                  <a:gd name="T46" fmla="*/ 170 w 908"/>
                  <a:gd name="T47" fmla="*/ 453 h 793"/>
                  <a:gd name="T48" fmla="*/ 114 w 908"/>
                  <a:gd name="T49" fmla="*/ 397 h 793"/>
                  <a:gd name="T50" fmla="*/ 29 w 908"/>
                  <a:gd name="T51" fmla="*/ 368 h 793"/>
                  <a:gd name="T52" fmla="*/ 0 w 908"/>
                  <a:gd name="T53" fmla="*/ 312 h 793"/>
                  <a:gd name="T54" fmla="*/ 29 w 908"/>
                  <a:gd name="T55" fmla="*/ 312 h 793"/>
                  <a:gd name="T56" fmla="*/ 0 w 908"/>
                  <a:gd name="T57" fmla="*/ 226 h 793"/>
                  <a:gd name="T58" fmla="*/ 29 w 908"/>
                  <a:gd name="T59" fmla="*/ 226 h 793"/>
                  <a:gd name="T60" fmla="*/ 57 w 908"/>
                  <a:gd name="T61" fmla="*/ 170 h 793"/>
                  <a:gd name="T62" fmla="*/ 85 w 908"/>
                  <a:gd name="T63" fmla="*/ 170 h 793"/>
                  <a:gd name="T64" fmla="*/ 170 w 908"/>
                  <a:gd name="T65" fmla="*/ 141 h 793"/>
                  <a:gd name="T66" fmla="*/ 227 w 908"/>
                  <a:gd name="T67" fmla="*/ 141 h 793"/>
                  <a:gd name="T68" fmla="*/ 227 w 908"/>
                  <a:gd name="T69" fmla="*/ 85 h 793"/>
                  <a:gd name="T70" fmla="*/ 284 w 908"/>
                  <a:gd name="T71" fmla="*/ 56 h 793"/>
                  <a:gd name="T72" fmla="*/ 312 w 908"/>
                  <a:gd name="T73" fmla="*/ 56 h 793"/>
                  <a:gd name="T74" fmla="*/ 341 w 908"/>
                  <a:gd name="T75" fmla="*/ 113 h 793"/>
                  <a:gd name="T76" fmla="*/ 369 w 908"/>
                  <a:gd name="T77" fmla="*/ 85 h 793"/>
                  <a:gd name="T78" fmla="*/ 369 w 908"/>
                  <a:gd name="T79" fmla="*/ 28 h 793"/>
                  <a:gd name="T80" fmla="*/ 454 w 908"/>
                  <a:gd name="T81" fmla="*/ 0 h 793"/>
                  <a:gd name="T82" fmla="*/ 482 w 908"/>
                  <a:gd name="T83" fmla="*/ 113 h 793"/>
                  <a:gd name="T84" fmla="*/ 596 w 908"/>
                  <a:gd name="T85" fmla="*/ 56 h 793"/>
                  <a:gd name="T86" fmla="*/ 624 w 908"/>
                  <a:gd name="T87" fmla="*/ 85 h 793"/>
                  <a:gd name="T88" fmla="*/ 596 w 908"/>
                  <a:gd name="T89" fmla="*/ 113 h 793"/>
                  <a:gd name="T90" fmla="*/ 596 w 908"/>
                  <a:gd name="T91" fmla="*/ 141 h 793"/>
                  <a:gd name="T92" fmla="*/ 652 w 908"/>
                  <a:gd name="T93" fmla="*/ 170 h 793"/>
                  <a:gd name="T94" fmla="*/ 681 w 908"/>
                  <a:gd name="T95" fmla="*/ 226 h 793"/>
                  <a:gd name="T96" fmla="*/ 709 w 908"/>
                  <a:gd name="T97" fmla="*/ 255 h 793"/>
                  <a:gd name="T98" fmla="*/ 737 w 908"/>
                  <a:gd name="T99" fmla="*/ 283 h 793"/>
                  <a:gd name="T100" fmla="*/ 794 w 908"/>
                  <a:gd name="T101" fmla="*/ 283 h 793"/>
                  <a:gd name="T102" fmla="*/ 822 w 908"/>
                  <a:gd name="T103" fmla="*/ 312 h 793"/>
                  <a:gd name="T104" fmla="*/ 879 w 908"/>
                  <a:gd name="T105" fmla="*/ 312 h 793"/>
                  <a:gd name="T106" fmla="*/ 908 w 908"/>
                  <a:gd name="T107" fmla="*/ 340 h 793"/>
                  <a:gd name="T108" fmla="*/ 879 w 908"/>
                  <a:gd name="T109" fmla="*/ 397 h 793"/>
                  <a:gd name="T110" fmla="*/ 908 w 908"/>
                  <a:gd name="T111" fmla="*/ 425 h 7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908" h="793">
                    <a:moveTo>
                      <a:pt x="908" y="425"/>
                    </a:moveTo>
                    <a:lnTo>
                      <a:pt x="851" y="482"/>
                    </a:lnTo>
                    <a:lnTo>
                      <a:pt x="879" y="538"/>
                    </a:lnTo>
                    <a:lnTo>
                      <a:pt x="822" y="538"/>
                    </a:lnTo>
                    <a:lnTo>
                      <a:pt x="822" y="567"/>
                    </a:lnTo>
                    <a:lnTo>
                      <a:pt x="766" y="567"/>
                    </a:lnTo>
                    <a:lnTo>
                      <a:pt x="737" y="510"/>
                    </a:lnTo>
                    <a:lnTo>
                      <a:pt x="652" y="510"/>
                    </a:lnTo>
                    <a:lnTo>
                      <a:pt x="567" y="482"/>
                    </a:lnTo>
                    <a:lnTo>
                      <a:pt x="539" y="482"/>
                    </a:lnTo>
                    <a:lnTo>
                      <a:pt x="539" y="538"/>
                    </a:lnTo>
                    <a:lnTo>
                      <a:pt x="482" y="538"/>
                    </a:lnTo>
                    <a:lnTo>
                      <a:pt x="482" y="510"/>
                    </a:lnTo>
                    <a:lnTo>
                      <a:pt x="454" y="510"/>
                    </a:lnTo>
                    <a:lnTo>
                      <a:pt x="397" y="623"/>
                    </a:lnTo>
                    <a:lnTo>
                      <a:pt x="426" y="652"/>
                    </a:lnTo>
                    <a:lnTo>
                      <a:pt x="397" y="680"/>
                    </a:lnTo>
                    <a:lnTo>
                      <a:pt x="397" y="765"/>
                    </a:lnTo>
                    <a:lnTo>
                      <a:pt x="369" y="793"/>
                    </a:lnTo>
                    <a:lnTo>
                      <a:pt x="369" y="737"/>
                    </a:lnTo>
                    <a:lnTo>
                      <a:pt x="256" y="708"/>
                    </a:lnTo>
                    <a:lnTo>
                      <a:pt x="199" y="652"/>
                    </a:lnTo>
                    <a:lnTo>
                      <a:pt x="199" y="453"/>
                    </a:lnTo>
                    <a:lnTo>
                      <a:pt x="170" y="453"/>
                    </a:lnTo>
                    <a:lnTo>
                      <a:pt x="114" y="397"/>
                    </a:lnTo>
                    <a:lnTo>
                      <a:pt x="29" y="368"/>
                    </a:lnTo>
                    <a:lnTo>
                      <a:pt x="0" y="312"/>
                    </a:lnTo>
                    <a:lnTo>
                      <a:pt x="29" y="312"/>
                    </a:lnTo>
                    <a:lnTo>
                      <a:pt x="0" y="226"/>
                    </a:lnTo>
                    <a:lnTo>
                      <a:pt x="29" y="226"/>
                    </a:lnTo>
                    <a:lnTo>
                      <a:pt x="57" y="170"/>
                    </a:lnTo>
                    <a:lnTo>
                      <a:pt x="85" y="170"/>
                    </a:lnTo>
                    <a:lnTo>
                      <a:pt x="170" y="141"/>
                    </a:lnTo>
                    <a:lnTo>
                      <a:pt x="227" y="141"/>
                    </a:lnTo>
                    <a:lnTo>
                      <a:pt x="227" y="85"/>
                    </a:lnTo>
                    <a:lnTo>
                      <a:pt x="284" y="56"/>
                    </a:lnTo>
                    <a:lnTo>
                      <a:pt x="312" y="56"/>
                    </a:lnTo>
                    <a:lnTo>
                      <a:pt x="341" y="113"/>
                    </a:lnTo>
                    <a:lnTo>
                      <a:pt x="369" y="85"/>
                    </a:lnTo>
                    <a:lnTo>
                      <a:pt x="369" y="28"/>
                    </a:lnTo>
                    <a:lnTo>
                      <a:pt x="454" y="0"/>
                    </a:lnTo>
                    <a:lnTo>
                      <a:pt x="482" y="113"/>
                    </a:lnTo>
                    <a:lnTo>
                      <a:pt x="596" y="56"/>
                    </a:lnTo>
                    <a:lnTo>
                      <a:pt x="624" y="85"/>
                    </a:lnTo>
                    <a:lnTo>
                      <a:pt x="596" y="113"/>
                    </a:lnTo>
                    <a:lnTo>
                      <a:pt x="596" y="141"/>
                    </a:lnTo>
                    <a:lnTo>
                      <a:pt x="652" y="170"/>
                    </a:lnTo>
                    <a:lnTo>
                      <a:pt x="681" y="226"/>
                    </a:lnTo>
                    <a:lnTo>
                      <a:pt x="709" y="255"/>
                    </a:lnTo>
                    <a:lnTo>
                      <a:pt x="737" y="283"/>
                    </a:lnTo>
                    <a:lnTo>
                      <a:pt x="794" y="283"/>
                    </a:lnTo>
                    <a:lnTo>
                      <a:pt x="822" y="312"/>
                    </a:lnTo>
                    <a:lnTo>
                      <a:pt x="879" y="312"/>
                    </a:lnTo>
                    <a:lnTo>
                      <a:pt x="908" y="340"/>
                    </a:lnTo>
                    <a:lnTo>
                      <a:pt x="879" y="397"/>
                    </a:lnTo>
                    <a:lnTo>
                      <a:pt x="908" y="42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83" name="Freeform 323"/>
              <p:cNvSpPr>
                <a:spLocks/>
              </p:cNvSpPr>
              <p:nvPr/>
            </p:nvSpPr>
            <p:spPr bwMode="auto">
              <a:xfrm>
                <a:off x="2117" y="658"/>
                <a:ext cx="907" cy="737"/>
              </a:xfrm>
              <a:custGeom>
                <a:avLst/>
                <a:gdLst>
                  <a:gd name="T0" fmla="*/ 822 w 907"/>
                  <a:gd name="T1" fmla="*/ 511 h 737"/>
                  <a:gd name="T2" fmla="*/ 737 w 907"/>
                  <a:gd name="T3" fmla="*/ 539 h 737"/>
                  <a:gd name="T4" fmla="*/ 737 w 907"/>
                  <a:gd name="T5" fmla="*/ 596 h 737"/>
                  <a:gd name="T6" fmla="*/ 709 w 907"/>
                  <a:gd name="T7" fmla="*/ 624 h 737"/>
                  <a:gd name="T8" fmla="*/ 680 w 907"/>
                  <a:gd name="T9" fmla="*/ 567 h 737"/>
                  <a:gd name="T10" fmla="*/ 652 w 907"/>
                  <a:gd name="T11" fmla="*/ 567 h 737"/>
                  <a:gd name="T12" fmla="*/ 595 w 907"/>
                  <a:gd name="T13" fmla="*/ 596 h 737"/>
                  <a:gd name="T14" fmla="*/ 595 w 907"/>
                  <a:gd name="T15" fmla="*/ 652 h 737"/>
                  <a:gd name="T16" fmla="*/ 538 w 907"/>
                  <a:gd name="T17" fmla="*/ 652 h 737"/>
                  <a:gd name="T18" fmla="*/ 453 w 907"/>
                  <a:gd name="T19" fmla="*/ 681 h 737"/>
                  <a:gd name="T20" fmla="*/ 425 w 907"/>
                  <a:gd name="T21" fmla="*/ 681 h 737"/>
                  <a:gd name="T22" fmla="*/ 397 w 907"/>
                  <a:gd name="T23" fmla="*/ 737 h 737"/>
                  <a:gd name="T24" fmla="*/ 368 w 907"/>
                  <a:gd name="T25" fmla="*/ 737 h 737"/>
                  <a:gd name="T26" fmla="*/ 283 w 907"/>
                  <a:gd name="T27" fmla="*/ 709 h 737"/>
                  <a:gd name="T28" fmla="*/ 142 w 907"/>
                  <a:gd name="T29" fmla="*/ 567 h 737"/>
                  <a:gd name="T30" fmla="*/ 57 w 907"/>
                  <a:gd name="T31" fmla="*/ 539 h 737"/>
                  <a:gd name="T32" fmla="*/ 85 w 907"/>
                  <a:gd name="T33" fmla="*/ 454 h 737"/>
                  <a:gd name="T34" fmla="*/ 85 w 907"/>
                  <a:gd name="T35" fmla="*/ 397 h 737"/>
                  <a:gd name="T36" fmla="*/ 28 w 907"/>
                  <a:gd name="T37" fmla="*/ 369 h 737"/>
                  <a:gd name="T38" fmla="*/ 28 w 907"/>
                  <a:gd name="T39" fmla="*/ 312 h 737"/>
                  <a:gd name="T40" fmla="*/ 0 w 907"/>
                  <a:gd name="T41" fmla="*/ 256 h 737"/>
                  <a:gd name="T42" fmla="*/ 28 w 907"/>
                  <a:gd name="T43" fmla="*/ 199 h 737"/>
                  <a:gd name="T44" fmla="*/ 28 w 907"/>
                  <a:gd name="T45" fmla="*/ 142 h 737"/>
                  <a:gd name="T46" fmla="*/ 113 w 907"/>
                  <a:gd name="T47" fmla="*/ 170 h 737"/>
                  <a:gd name="T48" fmla="*/ 198 w 907"/>
                  <a:gd name="T49" fmla="*/ 227 h 737"/>
                  <a:gd name="T50" fmla="*/ 283 w 907"/>
                  <a:gd name="T51" fmla="*/ 227 h 737"/>
                  <a:gd name="T52" fmla="*/ 425 w 907"/>
                  <a:gd name="T53" fmla="*/ 85 h 737"/>
                  <a:gd name="T54" fmla="*/ 425 w 907"/>
                  <a:gd name="T55" fmla="*/ 0 h 737"/>
                  <a:gd name="T56" fmla="*/ 538 w 907"/>
                  <a:gd name="T57" fmla="*/ 85 h 737"/>
                  <a:gd name="T58" fmla="*/ 567 w 907"/>
                  <a:gd name="T59" fmla="*/ 170 h 737"/>
                  <a:gd name="T60" fmla="*/ 652 w 907"/>
                  <a:gd name="T61" fmla="*/ 199 h 737"/>
                  <a:gd name="T62" fmla="*/ 794 w 907"/>
                  <a:gd name="T63" fmla="*/ 170 h 737"/>
                  <a:gd name="T64" fmla="*/ 822 w 907"/>
                  <a:gd name="T65" fmla="*/ 227 h 737"/>
                  <a:gd name="T66" fmla="*/ 850 w 907"/>
                  <a:gd name="T67" fmla="*/ 227 h 737"/>
                  <a:gd name="T68" fmla="*/ 879 w 907"/>
                  <a:gd name="T69" fmla="*/ 284 h 737"/>
                  <a:gd name="T70" fmla="*/ 879 w 907"/>
                  <a:gd name="T71" fmla="*/ 312 h 737"/>
                  <a:gd name="T72" fmla="*/ 907 w 907"/>
                  <a:gd name="T73" fmla="*/ 369 h 737"/>
                  <a:gd name="T74" fmla="*/ 850 w 907"/>
                  <a:gd name="T75" fmla="*/ 454 h 737"/>
                  <a:gd name="T76" fmla="*/ 822 w 907"/>
                  <a:gd name="T77" fmla="*/ 511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07" h="737">
                    <a:moveTo>
                      <a:pt x="822" y="511"/>
                    </a:moveTo>
                    <a:lnTo>
                      <a:pt x="737" y="539"/>
                    </a:lnTo>
                    <a:lnTo>
                      <a:pt x="737" y="596"/>
                    </a:lnTo>
                    <a:lnTo>
                      <a:pt x="709" y="624"/>
                    </a:lnTo>
                    <a:lnTo>
                      <a:pt x="680" y="567"/>
                    </a:lnTo>
                    <a:lnTo>
                      <a:pt x="652" y="567"/>
                    </a:lnTo>
                    <a:lnTo>
                      <a:pt x="595" y="596"/>
                    </a:lnTo>
                    <a:lnTo>
                      <a:pt x="595" y="652"/>
                    </a:lnTo>
                    <a:lnTo>
                      <a:pt x="538" y="652"/>
                    </a:lnTo>
                    <a:lnTo>
                      <a:pt x="453" y="681"/>
                    </a:lnTo>
                    <a:lnTo>
                      <a:pt x="425" y="681"/>
                    </a:lnTo>
                    <a:lnTo>
                      <a:pt x="397" y="737"/>
                    </a:lnTo>
                    <a:lnTo>
                      <a:pt x="368" y="737"/>
                    </a:lnTo>
                    <a:lnTo>
                      <a:pt x="283" y="709"/>
                    </a:lnTo>
                    <a:lnTo>
                      <a:pt x="142" y="567"/>
                    </a:lnTo>
                    <a:lnTo>
                      <a:pt x="57" y="539"/>
                    </a:lnTo>
                    <a:lnTo>
                      <a:pt x="85" y="454"/>
                    </a:lnTo>
                    <a:lnTo>
                      <a:pt x="85" y="397"/>
                    </a:lnTo>
                    <a:lnTo>
                      <a:pt x="28" y="369"/>
                    </a:lnTo>
                    <a:lnTo>
                      <a:pt x="28" y="312"/>
                    </a:lnTo>
                    <a:lnTo>
                      <a:pt x="0" y="256"/>
                    </a:lnTo>
                    <a:lnTo>
                      <a:pt x="28" y="199"/>
                    </a:lnTo>
                    <a:lnTo>
                      <a:pt x="28" y="142"/>
                    </a:lnTo>
                    <a:lnTo>
                      <a:pt x="113" y="170"/>
                    </a:lnTo>
                    <a:lnTo>
                      <a:pt x="198" y="227"/>
                    </a:lnTo>
                    <a:lnTo>
                      <a:pt x="283" y="227"/>
                    </a:lnTo>
                    <a:lnTo>
                      <a:pt x="425" y="85"/>
                    </a:lnTo>
                    <a:lnTo>
                      <a:pt x="425" y="0"/>
                    </a:lnTo>
                    <a:lnTo>
                      <a:pt x="538" y="85"/>
                    </a:lnTo>
                    <a:lnTo>
                      <a:pt x="567" y="170"/>
                    </a:lnTo>
                    <a:lnTo>
                      <a:pt x="652" y="199"/>
                    </a:lnTo>
                    <a:lnTo>
                      <a:pt x="794" y="170"/>
                    </a:lnTo>
                    <a:lnTo>
                      <a:pt x="822" y="227"/>
                    </a:lnTo>
                    <a:lnTo>
                      <a:pt x="850" y="227"/>
                    </a:lnTo>
                    <a:lnTo>
                      <a:pt x="879" y="284"/>
                    </a:lnTo>
                    <a:lnTo>
                      <a:pt x="879" y="312"/>
                    </a:lnTo>
                    <a:lnTo>
                      <a:pt x="907" y="369"/>
                    </a:lnTo>
                    <a:lnTo>
                      <a:pt x="850" y="454"/>
                    </a:lnTo>
                    <a:lnTo>
                      <a:pt x="822" y="51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84" name="Freeform 324"/>
              <p:cNvSpPr>
                <a:spLocks/>
              </p:cNvSpPr>
              <p:nvPr/>
            </p:nvSpPr>
            <p:spPr bwMode="auto">
              <a:xfrm>
                <a:off x="2911" y="602"/>
                <a:ext cx="793" cy="907"/>
              </a:xfrm>
              <a:custGeom>
                <a:avLst/>
                <a:gdLst>
                  <a:gd name="T0" fmla="*/ 482 w 793"/>
                  <a:gd name="T1" fmla="*/ 907 h 907"/>
                  <a:gd name="T2" fmla="*/ 453 w 793"/>
                  <a:gd name="T3" fmla="*/ 879 h 907"/>
                  <a:gd name="T4" fmla="*/ 396 w 793"/>
                  <a:gd name="T5" fmla="*/ 879 h 907"/>
                  <a:gd name="T6" fmla="*/ 368 w 793"/>
                  <a:gd name="T7" fmla="*/ 850 h 907"/>
                  <a:gd name="T8" fmla="*/ 311 w 793"/>
                  <a:gd name="T9" fmla="*/ 850 h 907"/>
                  <a:gd name="T10" fmla="*/ 255 w 793"/>
                  <a:gd name="T11" fmla="*/ 793 h 907"/>
                  <a:gd name="T12" fmla="*/ 226 w 793"/>
                  <a:gd name="T13" fmla="*/ 737 h 907"/>
                  <a:gd name="T14" fmla="*/ 170 w 793"/>
                  <a:gd name="T15" fmla="*/ 708 h 907"/>
                  <a:gd name="T16" fmla="*/ 170 w 793"/>
                  <a:gd name="T17" fmla="*/ 680 h 907"/>
                  <a:gd name="T18" fmla="*/ 198 w 793"/>
                  <a:gd name="T19" fmla="*/ 652 h 907"/>
                  <a:gd name="T20" fmla="*/ 170 w 793"/>
                  <a:gd name="T21" fmla="*/ 623 h 907"/>
                  <a:gd name="T22" fmla="*/ 56 w 793"/>
                  <a:gd name="T23" fmla="*/ 680 h 907"/>
                  <a:gd name="T24" fmla="*/ 28 w 793"/>
                  <a:gd name="T25" fmla="*/ 567 h 907"/>
                  <a:gd name="T26" fmla="*/ 56 w 793"/>
                  <a:gd name="T27" fmla="*/ 510 h 907"/>
                  <a:gd name="T28" fmla="*/ 113 w 793"/>
                  <a:gd name="T29" fmla="*/ 425 h 907"/>
                  <a:gd name="T30" fmla="*/ 85 w 793"/>
                  <a:gd name="T31" fmla="*/ 368 h 907"/>
                  <a:gd name="T32" fmla="*/ 85 w 793"/>
                  <a:gd name="T33" fmla="*/ 340 h 907"/>
                  <a:gd name="T34" fmla="*/ 56 w 793"/>
                  <a:gd name="T35" fmla="*/ 283 h 907"/>
                  <a:gd name="T36" fmla="*/ 28 w 793"/>
                  <a:gd name="T37" fmla="*/ 283 h 907"/>
                  <a:gd name="T38" fmla="*/ 0 w 793"/>
                  <a:gd name="T39" fmla="*/ 226 h 907"/>
                  <a:gd name="T40" fmla="*/ 0 w 793"/>
                  <a:gd name="T41" fmla="*/ 170 h 907"/>
                  <a:gd name="T42" fmla="*/ 56 w 793"/>
                  <a:gd name="T43" fmla="*/ 198 h 907"/>
                  <a:gd name="T44" fmla="*/ 85 w 793"/>
                  <a:gd name="T45" fmla="*/ 170 h 907"/>
                  <a:gd name="T46" fmla="*/ 141 w 793"/>
                  <a:gd name="T47" fmla="*/ 198 h 907"/>
                  <a:gd name="T48" fmla="*/ 198 w 793"/>
                  <a:gd name="T49" fmla="*/ 198 h 907"/>
                  <a:gd name="T50" fmla="*/ 198 w 793"/>
                  <a:gd name="T51" fmla="*/ 141 h 907"/>
                  <a:gd name="T52" fmla="*/ 311 w 793"/>
                  <a:gd name="T53" fmla="*/ 113 h 907"/>
                  <a:gd name="T54" fmla="*/ 368 w 793"/>
                  <a:gd name="T55" fmla="*/ 28 h 907"/>
                  <a:gd name="T56" fmla="*/ 368 w 793"/>
                  <a:gd name="T57" fmla="*/ 0 h 907"/>
                  <a:gd name="T58" fmla="*/ 425 w 793"/>
                  <a:gd name="T59" fmla="*/ 0 h 907"/>
                  <a:gd name="T60" fmla="*/ 453 w 793"/>
                  <a:gd name="T61" fmla="*/ 85 h 907"/>
                  <a:gd name="T62" fmla="*/ 567 w 793"/>
                  <a:gd name="T63" fmla="*/ 113 h 907"/>
                  <a:gd name="T64" fmla="*/ 567 w 793"/>
                  <a:gd name="T65" fmla="*/ 170 h 907"/>
                  <a:gd name="T66" fmla="*/ 680 w 793"/>
                  <a:gd name="T67" fmla="*/ 255 h 907"/>
                  <a:gd name="T68" fmla="*/ 793 w 793"/>
                  <a:gd name="T69" fmla="*/ 312 h 907"/>
                  <a:gd name="T70" fmla="*/ 765 w 793"/>
                  <a:gd name="T71" fmla="*/ 397 h 907"/>
                  <a:gd name="T72" fmla="*/ 708 w 793"/>
                  <a:gd name="T73" fmla="*/ 397 h 907"/>
                  <a:gd name="T74" fmla="*/ 737 w 793"/>
                  <a:gd name="T75" fmla="*/ 482 h 907"/>
                  <a:gd name="T76" fmla="*/ 708 w 793"/>
                  <a:gd name="T77" fmla="*/ 623 h 907"/>
                  <a:gd name="T78" fmla="*/ 737 w 793"/>
                  <a:gd name="T79" fmla="*/ 652 h 907"/>
                  <a:gd name="T80" fmla="*/ 708 w 793"/>
                  <a:gd name="T81" fmla="*/ 708 h 907"/>
                  <a:gd name="T82" fmla="*/ 680 w 793"/>
                  <a:gd name="T83" fmla="*/ 708 h 907"/>
                  <a:gd name="T84" fmla="*/ 595 w 793"/>
                  <a:gd name="T85" fmla="*/ 822 h 907"/>
                  <a:gd name="T86" fmla="*/ 567 w 793"/>
                  <a:gd name="T87" fmla="*/ 907 h 907"/>
                  <a:gd name="T88" fmla="*/ 482 w 793"/>
                  <a:gd name="T89" fmla="*/ 907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93" h="907">
                    <a:moveTo>
                      <a:pt x="482" y="907"/>
                    </a:moveTo>
                    <a:lnTo>
                      <a:pt x="453" y="879"/>
                    </a:lnTo>
                    <a:lnTo>
                      <a:pt x="396" y="879"/>
                    </a:lnTo>
                    <a:lnTo>
                      <a:pt x="368" y="850"/>
                    </a:lnTo>
                    <a:lnTo>
                      <a:pt x="311" y="850"/>
                    </a:lnTo>
                    <a:lnTo>
                      <a:pt x="255" y="793"/>
                    </a:lnTo>
                    <a:lnTo>
                      <a:pt x="226" y="737"/>
                    </a:lnTo>
                    <a:lnTo>
                      <a:pt x="170" y="708"/>
                    </a:lnTo>
                    <a:lnTo>
                      <a:pt x="170" y="680"/>
                    </a:lnTo>
                    <a:lnTo>
                      <a:pt x="198" y="652"/>
                    </a:lnTo>
                    <a:lnTo>
                      <a:pt x="170" y="623"/>
                    </a:lnTo>
                    <a:lnTo>
                      <a:pt x="56" y="680"/>
                    </a:lnTo>
                    <a:lnTo>
                      <a:pt x="28" y="567"/>
                    </a:lnTo>
                    <a:lnTo>
                      <a:pt x="56" y="510"/>
                    </a:lnTo>
                    <a:lnTo>
                      <a:pt x="113" y="425"/>
                    </a:lnTo>
                    <a:lnTo>
                      <a:pt x="85" y="368"/>
                    </a:lnTo>
                    <a:lnTo>
                      <a:pt x="85" y="340"/>
                    </a:lnTo>
                    <a:lnTo>
                      <a:pt x="56" y="283"/>
                    </a:lnTo>
                    <a:lnTo>
                      <a:pt x="28" y="283"/>
                    </a:lnTo>
                    <a:lnTo>
                      <a:pt x="0" y="226"/>
                    </a:lnTo>
                    <a:lnTo>
                      <a:pt x="0" y="170"/>
                    </a:lnTo>
                    <a:lnTo>
                      <a:pt x="56" y="198"/>
                    </a:lnTo>
                    <a:lnTo>
                      <a:pt x="85" y="170"/>
                    </a:lnTo>
                    <a:lnTo>
                      <a:pt x="141" y="198"/>
                    </a:lnTo>
                    <a:lnTo>
                      <a:pt x="198" y="198"/>
                    </a:lnTo>
                    <a:lnTo>
                      <a:pt x="198" y="141"/>
                    </a:lnTo>
                    <a:lnTo>
                      <a:pt x="311" y="113"/>
                    </a:lnTo>
                    <a:lnTo>
                      <a:pt x="368" y="28"/>
                    </a:lnTo>
                    <a:lnTo>
                      <a:pt x="368" y="0"/>
                    </a:lnTo>
                    <a:lnTo>
                      <a:pt x="425" y="0"/>
                    </a:lnTo>
                    <a:lnTo>
                      <a:pt x="453" y="85"/>
                    </a:lnTo>
                    <a:lnTo>
                      <a:pt x="567" y="113"/>
                    </a:lnTo>
                    <a:lnTo>
                      <a:pt x="567" y="170"/>
                    </a:lnTo>
                    <a:lnTo>
                      <a:pt x="680" y="255"/>
                    </a:lnTo>
                    <a:lnTo>
                      <a:pt x="793" y="312"/>
                    </a:lnTo>
                    <a:lnTo>
                      <a:pt x="765" y="397"/>
                    </a:lnTo>
                    <a:lnTo>
                      <a:pt x="708" y="397"/>
                    </a:lnTo>
                    <a:lnTo>
                      <a:pt x="737" y="482"/>
                    </a:lnTo>
                    <a:lnTo>
                      <a:pt x="708" y="623"/>
                    </a:lnTo>
                    <a:lnTo>
                      <a:pt x="737" y="652"/>
                    </a:lnTo>
                    <a:lnTo>
                      <a:pt x="708" y="708"/>
                    </a:lnTo>
                    <a:lnTo>
                      <a:pt x="680" y="708"/>
                    </a:lnTo>
                    <a:lnTo>
                      <a:pt x="595" y="822"/>
                    </a:lnTo>
                    <a:lnTo>
                      <a:pt x="567" y="907"/>
                    </a:lnTo>
                    <a:lnTo>
                      <a:pt x="482" y="90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85" name="Freeform 325"/>
              <p:cNvSpPr>
                <a:spLocks/>
              </p:cNvSpPr>
              <p:nvPr/>
            </p:nvSpPr>
            <p:spPr bwMode="auto">
              <a:xfrm>
                <a:off x="3364" y="1084"/>
                <a:ext cx="624" cy="567"/>
              </a:xfrm>
              <a:custGeom>
                <a:avLst/>
                <a:gdLst>
                  <a:gd name="T0" fmla="*/ 624 w 624"/>
                  <a:gd name="T1" fmla="*/ 425 h 567"/>
                  <a:gd name="T2" fmla="*/ 340 w 624"/>
                  <a:gd name="T3" fmla="*/ 567 h 567"/>
                  <a:gd name="T4" fmla="*/ 284 w 624"/>
                  <a:gd name="T5" fmla="*/ 510 h 567"/>
                  <a:gd name="T6" fmla="*/ 170 w 624"/>
                  <a:gd name="T7" fmla="*/ 482 h 567"/>
                  <a:gd name="T8" fmla="*/ 142 w 624"/>
                  <a:gd name="T9" fmla="*/ 510 h 567"/>
                  <a:gd name="T10" fmla="*/ 57 w 624"/>
                  <a:gd name="T11" fmla="*/ 482 h 567"/>
                  <a:gd name="T12" fmla="*/ 57 w 624"/>
                  <a:gd name="T13" fmla="*/ 538 h 567"/>
                  <a:gd name="T14" fmla="*/ 29 w 624"/>
                  <a:gd name="T15" fmla="*/ 510 h 567"/>
                  <a:gd name="T16" fmla="*/ 0 w 624"/>
                  <a:gd name="T17" fmla="*/ 482 h 567"/>
                  <a:gd name="T18" fmla="*/ 29 w 624"/>
                  <a:gd name="T19" fmla="*/ 425 h 567"/>
                  <a:gd name="T20" fmla="*/ 114 w 624"/>
                  <a:gd name="T21" fmla="*/ 425 h 567"/>
                  <a:gd name="T22" fmla="*/ 142 w 624"/>
                  <a:gd name="T23" fmla="*/ 340 h 567"/>
                  <a:gd name="T24" fmla="*/ 227 w 624"/>
                  <a:gd name="T25" fmla="*/ 226 h 567"/>
                  <a:gd name="T26" fmla="*/ 255 w 624"/>
                  <a:gd name="T27" fmla="*/ 226 h 567"/>
                  <a:gd name="T28" fmla="*/ 284 w 624"/>
                  <a:gd name="T29" fmla="*/ 170 h 567"/>
                  <a:gd name="T30" fmla="*/ 255 w 624"/>
                  <a:gd name="T31" fmla="*/ 141 h 567"/>
                  <a:gd name="T32" fmla="*/ 284 w 624"/>
                  <a:gd name="T33" fmla="*/ 0 h 567"/>
                  <a:gd name="T34" fmla="*/ 340 w 624"/>
                  <a:gd name="T35" fmla="*/ 0 h 567"/>
                  <a:gd name="T36" fmla="*/ 425 w 624"/>
                  <a:gd name="T37" fmla="*/ 28 h 567"/>
                  <a:gd name="T38" fmla="*/ 425 w 624"/>
                  <a:gd name="T39" fmla="*/ 85 h 567"/>
                  <a:gd name="T40" fmla="*/ 510 w 624"/>
                  <a:gd name="T41" fmla="*/ 141 h 567"/>
                  <a:gd name="T42" fmla="*/ 539 w 624"/>
                  <a:gd name="T43" fmla="*/ 283 h 567"/>
                  <a:gd name="T44" fmla="*/ 567 w 624"/>
                  <a:gd name="T45" fmla="*/ 311 h 567"/>
                  <a:gd name="T46" fmla="*/ 567 w 624"/>
                  <a:gd name="T47" fmla="*/ 340 h 567"/>
                  <a:gd name="T48" fmla="*/ 567 w 624"/>
                  <a:gd name="T49" fmla="*/ 368 h 567"/>
                  <a:gd name="T50" fmla="*/ 624 w 624"/>
                  <a:gd name="T51" fmla="*/ 425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24" h="567">
                    <a:moveTo>
                      <a:pt x="624" y="425"/>
                    </a:moveTo>
                    <a:lnTo>
                      <a:pt x="340" y="567"/>
                    </a:lnTo>
                    <a:lnTo>
                      <a:pt x="284" y="510"/>
                    </a:lnTo>
                    <a:lnTo>
                      <a:pt x="170" y="482"/>
                    </a:lnTo>
                    <a:lnTo>
                      <a:pt x="142" y="510"/>
                    </a:lnTo>
                    <a:lnTo>
                      <a:pt x="57" y="482"/>
                    </a:lnTo>
                    <a:lnTo>
                      <a:pt x="57" y="538"/>
                    </a:lnTo>
                    <a:lnTo>
                      <a:pt x="29" y="510"/>
                    </a:lnTo>
                    <a:lnTo>
                      <a:pt x="0" y="482"/>
                    </a:lnTo>
                    <a:lnTo>
                      <a:pt x="29" y="425"/>
                    </a:lnTo>
                    <a:lnTo>
                      <a:pt x="114" y="425"/>
                    </a:lnTo>
                    <a:lnTo>
                      <a:pt x="142" y="340"/>
                    </a:lnTo>
                    <a:lnTo>
                      <a:pt x="227" y="226"/>
                    </a:lnTo>
                    <a:lnTo>
                      <a:pt x="255" y="226"/>
                    </a:lnTo>
                    <a:lnTo>
                      <a:pt x="284" y="170"/>
                    </a:lnTo>
                    <a:lnTo>
                      <a:pt x="255" y="141"/>
                    </a:lnTo>
                    <a:lnTo>
                      <a:pt x="284" y="0"/>
                    </a:lnTo>
                    <a:lnTo>
                      <a:pt x="340" y="0"/>
                    </a:lnTo>
                    <a:lnTo>
                      <a:pt x="425" y="28"/>
                    </a:lnTo>
                    <a:lnTo>
                      <a:pt x="425" y="85"/>
                    </a:lnTo>
                    <a:lnTo>
                      <a:pt x="510" y="141"/>
                    </a:lnTo>
                    <a:lnTo>
                      <a:pt x="539" y="283"/>
                    </a:lnTo>
                    <a:lnTo>
                      <a:pt x="567" y="311"/>
                    </a:lnTo>
                    <a:lnTo>
                      <a:pt x="567" y="340"/>
                    </a:lnTo>
                    <a:lnTo>
                      <a:pt x="567" y="368"/>
                    </a:lnTo>
                    <a:lnTo>
                      <a:pt x="624" y="42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86" name="Freeform 326"/>
              <p:cNvSpPr>
                <a:spLocks/>
              </p:cNvSpPr>
              <p:nvPr/>
            </p:nvSpPr>
            <p:spPr bwMode="auto">
              <a:xfrm>
                <a:off x="813" y="1707"/>
                <a:ext cx="397" cy="312"/>
              </a:xfrm>
              <a:custGeom>
                <a:avLst/>
                <a:gdLst>
                  <a:gd name="T0" fmla="*/ 56 w 397"/>
                  <a:gd name="T1" fmla="*/ 170 h 312"/>
                  <a:gd name="T2" fmla="*/ 85 w 397"/>
                  <a:gd name="T3" fmla="*/ 85 h 312"/>
                  <a:gd name="T4" fmla="*/ 113 w 397"/>
                  <a:gd name="T5" fmla="*/ 142 h 312"/>
                  <a:gd name="T6" fmla="*/ 113 w 397"/>
                  <a:gd name="T7" fmla="*/ 199 h 312"/>
                  <a:gd name="T8" fmla="*/ 170 w 397"/>
                  <a:gd name="T9" fmla="*/ 199 h 312"/>
                  <a:gd name="T10" fmla="*/ 141 w 397"/>
                  <a:gd name="T11" fmla="*/ 255 h 312"/>
                  <a:gd name="T12" fmla="*/ 170 w 397"/>
                  <a:gd name="T13" fmla="*/ 255 h 312"/>
                  <a:gd name="T14" fmla="*/ 170 w 397"/>
                  <a:gd name="T15" fmla="*/ 312 h 312"/>
                  <a:gd name="T16" fmla="*/ 283 w 397"/>
                  <a:gd name="T17" fmla="*/ 284 h 312"/>
                  <a:gd name="T18" fmla="*/ 312 w 397"/>
                  <a:gd name="T19" fmla="*/ 227 h 312"/>
                  <a:gd name="T20" fmla="*/ 368 w 397"/>
                  <a:gd name="T21" fmla="*/ 255 h 312"/>
                  <a:gd name="T22" fmla="*/ 368 w 397"/>
                  <a:gd name="T23" fmla="*/ 199 h 312"/>
                  <a:gd name="T24" fmla="*/ 340 w 397"/>
                  <a:gd name="T25" fmla="*/ 170 h 312"/>
                  <a:gd name="T26" fmla="*/ 397 w 397"/>
                  <a:gd name="T27" fmla="*/ 142 h 312"/>
                  <a:gd name="T28" fmla="*/ 368 w 397"/>
                  <a:gd name="T29" fmla="*/ 85 h 312"/>
                  <a:gd name="T30" fmla="*/ 312 w 397"/>
                  <a:gd name="T31" fmla="*/ 57 h 312"/>
                  <a:gd name="T32" fmla="*/ 312 w 397"/>
                  <a:gd name="T33" fmla="*/ 142 h 312"/>
                  <a:gd name="T34" fmla="*/ 255 w 397"/>
                  <a:gd name="T35" fmla="*/ 142 h 312"/>
                  <a:gd name="T36" fmla="*/ 141 w 397"/>
                  <a:gd name="T37" fmla="*/ 0 h 312"/>
                  <a:gd name="T38" fmla="*/ 85 w 397"/>
                  <a:gd name="T39" fmla="*/ 0 h 312"/>
                  <a:gd name="T40" fmla="*/ 0 w 397"/>
                  <a:gd name="T41" fmla="*/ 85 h 312"/>
                  <a:gd name="T42" fmla="*/ 0 w 397"/>
                  <a:gd name="T43" fmla="*/ 142 h 312"/>
                  <a:gd name="T44" fmla="*/ 56 w 397"/>
                  <a:gd name="T45" fmla="*/ 170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97" h="312">
                    <a:moveTo>
                      <a:pt x="56" y="170"/>
                    </a:moveTo>
                    <a:lnTo>
                      <a:pt x="85" y="85"/>
                    </a:lnTo>
                    <a:lnTo>
                      <a:pt x="113" y="142"/>
                    </a:lnTo>
                    <a:lnTo>
                      <a:pt x="113" y="199"/>
                    </a:lnTo>
                    <a:lnTo>
                      <a:pt x="170" y="199"/>
                    </a:lnTo>
                    <a:lnTo>
                      <a:pt x="141" y="255"/>
                    </a:lnTo>
                    <a:lnTo>
                      <a:pt x="170" y="255"/>
                    </a:lnTo>
                    <a:lnTo>
                      <a:pt x="170" y="312"/>
                    </a:lnTo>
                    <a:lnTo>
                      <a:pt x="283" y="284"/>
                    </a:lnTo>
                    <a:lnTo>
                      <a:pt x="312" y="227"/>
                    </a:lnTo>
                    <a:lnTo>
                      <a:pt x="368" y="255"/>
                    </a:lnTo>
                    <a:lnTo>
                      <a:pt x="368" y="199"/>
                    </a:lnTo>
                    <a:lnTo>
                      <a:pt x="340" y="170"/>
                    </a:lnTo>
                    <a:lnTo>
                      <a:pt x="397" y="142"/>
                    </a:lnTo>
                    <a:lnTo>
                      <a:pt x="368" y="85"/>
                    </a:lnTo>
                    <a:lnTo>
                      <a:pt x="312" y="57"/>
                    </a:lnTo>
                    <a:lnTo>
                      <a:pt x="312" y="142"/>
                    </a:lnTo>
                    <a:lnTo>
                      <a:pt x="255" y="142"/>
                    </a:lnTo>
                    <a:lnTo>
                      <a:pt x="141" y="0"/>
                    </a:lnTo>
                    <a:lnTo>
                      <a:pt x="85" y="0"/>
                    </a:lnTo>
                    <a:lnTo>
                      <a:pt x="0" y="85"/>
                    </a:lnTo>
                    <a:lnTo>
                      <a:pt x="0" y="142"/>
                    </a:lnTo>
                    <a:lnTo>
                      <a:pt x="56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87" name="Freeform 327"/>
              <p:cNvSpPr>
                <a:spLocks/>
              </p:cNvSpPr>
              <p:nvPr/>
            </p:nvSpPr>
            <p:spPr bwMode="auto">
              <a:xfrm>
                <a:off x="813" y="1934"/>
                <a:ext cx="113" cy="199"/>
              </a:xfrm>
              <a:custGeom>
                <a:avLst/>
                <a:gdLst>
                  <a:gd name="T0" fmla="*/ 85 w 113"/>
                  <a:gd name="T1" fmla="*/ 0 h 199"/>
                  <a:gd name="T2" fmla="*/ 0 w 113"/>
                  <a:gd name="T3" fmla="*/ 85 h 199"/>
                  <a:gd name="T4" fmla="*/ 0 w 113"/>
                  <a:gd name="T5" fmla="*/ 170 h 199"/>
                  <a:gd name="T6" fmla="*/ 56 w 113"/>
                  <a:gd name="T7" fmla="*/ 199 h 199"/>
                  <a:gd name="T8" fmla="*/ 56 w 113"/>
                  <a:gd name="T9" fmla="*/ 170 h 199"/>
                  <a:gd name="T10" fmla="*/ 28 w 113"/>
                  <a:gd name="T11" fmla="*/ 114 h 199"/>
                  <a:gd name="T12" fmla="*/ 85 w 113"/>
                  <a:gd name="T13" fmla="*/ 114 h 199"/>
                  <a:gd name="T14" fmla="*/ 113 w 113"/>
                  <a:gd name="T15" fmla="*/ 57 h 199"/>
                  <a:gd name="T16" fmla="*/ 85 w 113"/>
                  <a:gd name="T17" fmla="*/ 0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3" h="199">
                    <a:moveTo>
                      <a:pt x="85" y="0"/>
                    </a:moveTo>
                    <a:lnTo>
                      <a:pt x="0" y="85"/>
                    </a:lnTo>
                    <a:lnTo>
                      <a:pt x="0" y="170"/>
                    </a:lnTo>
                    <a:lnTo>
                      <a:pt x="56" y="199"/>
                    </a:lnTo>
                    <a:lnTo>
                      <a:pt x="56" y="170"/>
                    </a:lnTo>
                    <a:lnTo>
                      <a:pt x="28" y="114"/>
                    </a:lnTo>
                    <a:lnTo>
                      <a:pt x="85" y="114"/>
                    </a:lnTo>
                    <a:lnTo>
                      <a:pt x="113" y="57"/>
                    </a:lnTo>
                    <a:lnTo>
                      <a:pt x="85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88" name="Freeform 328"/>
              <p:cNvSpPr>
                <a:spLocks/>
              </p:cNvSpPr>
              <p:nvPr/>
            </p:nvSpPr>
            <p:spPr bwMode="auto">
              <a:xfrm>
                <a:off x="331" y="2076"/>
                <a:ext cx="453" cy="624"/>
              </a:xfrm>
              <a:custGeom>
                <a:avLst/>
                <a:gdLst>
                  <a:gd name="T0" fmla="*/ 368 w 453"/>
                  <a:gd name="T1" fmla="*/ 0 h 624"/>
                  <a:gd name="T2" fmla="*/ 368 w 453"/>
                  <a:gd name="T3" fmla="*/ 142 h 624"/>
                  <a:gd name="T4" fmla="*/ 312 w 453"/>
                  <a:gd name="T5" fmla="*/ 170 h 624"/>
                  <a:gd name="T6" fmla="*/ 113 w 453"/>
                  <a:gd name="T7" fmla="*/ 255 h 624"/>
                  <a:gd name="T8" fmla="*/ 113 w 453"/>
                  <a:gd name="T9" fmla="*/ 283 h 624"/>
                  <a:gd name="T10" fmla="*/ 85 w 453"/>
                  <a:gd name="T11" fmla="*/ 340 h 624"/>
                  <a:gd name="T12" fmla="*/ 56 w 453"/>
                  <a:gd name="T13" fmla="*/ 453 h 624"/>
                  <a:gd name="T14" fmla="*/ 0 w 453"/>
                  <a:gd name="T15" fmla="*/ 482 h 624"/>
                  <a:gd name="T16" fmla="*/ 28 w 453"/>
                  <a:gd name="T17" fmla="*/ 539 h 624"/>
                  <a:gd name="T18" fmla="*/ 56 w 453"/>
                  <a:gd name="T19" fmla="*/ 595 h 624"/>
                  <a:gd name="T20" fmla="*/ 113 w 453"/>
                  <a:gd name="T21" fmla="*/ 595 h 624"/>
                  <a:gd name="T22" fmla="*/ 142 w 453"/>
                  <a:gd name="T23" fmla="*/ 539 h 624"/>
                  <a:gd name="T24" fmla="*/ 170 w 453"/>
                  <a:gd name="T25" fmla="*/ 624 h 624"/>
                  <a:gd name="T26" fmla="*/ 255 w 453"/>
                  <a:gd name="T27" fmla="*/ 482 h 624"/>
                  <a:gd name="T28" fmla="*/ 198 w 453"/>
                  <a:gd name="T29" fmla="*/ 425 h 624"/>
                  <a:gd name="T30" fmla="*/ 283 w 453"/>
                  <a:gd name="T31" fmla="*/ 368 h 624"/>
                  <a:gd name="T32" fmla="*/ 255 w 453"/>
                  <a:gd name="T33" fmla="*/ 312 h 624"/>
                  <a:gd name="T34" fmla="*/ 283 w 453"/>
                  <a:gd name="T35" fmla="*/ 255 h 624"/>
                  <a:gd name="T36" fmla="*/ 312 w 453"/>
                  <a:gd name="T37" fmla="*/ 283 h 624"/>
                  <a:gd name="T38" fmla="*/ 368 w 453"/>
                  <a:gd name="T39" fmla="*/ 283 h 624"/>
                  <a:gd name="T40" fmla="*/ 397 w 453"/>
                  <a:gd name="T41" fmla="*/ 170 h 624"/>
                  <a:gd name="T42" fmla="*/ 453 w 453"/>
                  <a:gd name="T43" fmla="*/ 113 h 624"/>
                  <a:gd name="T44" fmla="*/ 425 w 453"/>
                  <a:gd name="T45" fmla="*/ 0 h 624"/>
                  <a:gd name="T46" fmla="*/ 368 w 453"/>
                  <a:gd name="T47" fmla="*/ 0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53" h="624">
                    <a:moveTo>
                      <a:pt x="368" y="0"/>
                    </a:moveTo>
                    <a:lnTo>
                      <a:pt x="368" y="142"/>
                    </a:lnTo>
                    <a:lnTo>
                      <a:pt x="312" y="170"/>
                    </a:lnTo>
                    <a:lnTo>
                      <a:pt x="113" y="255"/>
                    </a:lnTo>
                    <a:lnTo>
                      <a:pt x="113" y="283"/>
                    </a:lnTo>
                    <a:lnTo>
                      <a:pt x="85" y="340"/>
                    </a:lnTo>
                    <a:lnTo>
                      <a:pt x="56" y="453"/>
                    </a:lnTo>
                    <a:lnTo>
                      <a:pt x="0" y="482"/>
                    </a:lnTo>
                    <a:lnTo>
                      <a:pt x="28" y="539"/>
                    </a:lnTo>
                    <a:lnTo>
                      <a:pt x="56" y="595"/>
                    </a:lnTo>
                    <a:lnTo>
                      <a:pt x="113" y="595"/>
                    </a:lnTo>
                    <a:lnTo>
                      <a:pt x="142" y="539"/>
                    </a:lnTo>
                    <a:lnTo>
                      <a:pt x="170" y="624"/>
                    </a:lnTo>
                    <a:lnTo>
                      <a:pt x="255" y="482"/>
                    </a:lnTo>
                    <a:lnTo>
                      <a:pt x="198" y="425"/>
                    </a:lnTo>
                    <a:lnTo>
                      <a:pt x="283" y="368"/>
                    </a:lnTo>
                    <a:lnTo>
                      <a:pt x="255" y="312"/>
                    </a:lnTo>
                    <a:lnTo>
                      <a:pt x="283" y="255"/>
                    </a:lnTo>
                    <a:lnTo>
                      <a:pt x="312" y="283"/>
                    </a:lnTo>
                    <a:lnTo>
                      <a:pt x="368" y="283"/>
                    </a:lnTo>
                    <a:lnTo>
                      <a:pt x="397" y="170"/>
                    </a:lnTo>
                    <a:lnTo>
                      <a:pt x="453" y="113"/>
                    </a:lnTo>
                    <a:lnTo>
                      <a:pt x="425" y="0"/>
                    </a:lnTo>
                    <a:lnTo>
                      <a:pt x="368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89" name="Freeform 329"/>
              <p:cNvSpPr>
                <a:spLocks/>
              </p:cNvSpPr>
              <p:nvPr/>
            </p:nvSpPr>
            <p:spPr bwMode="auto">
              <a:xfrm>
                <a:off x="387" y="7547"/>
                <a:ext cx="256" cy="255"/>
              </a:xfrm>
              <a:custGeom>
                <a:avLst/>
                <a:gdLst>
                  <a:gd name="T0" fmla="*/ 142 w 256"/>
                  <a:gd name="T1" fmla="*/ 0 h 255"/>
                  <a:gd name="T2" fmla="*/ 86 w 256"/>
                  <a:gd name="T3" fmla="*/ 57 h 255"/>
                  <a:gd name="T4" fmla="*/ 86 w 256"/>
                  <a:gd name="T5" fmla="*/ 114 h 255"/>
                  <a:gd name="T6" fmla="*/ 29 w 256"/>
                  <a:gd name="T7" fmla="*/ 85 h 255"/>
                  <a:gd name="T8" fmla="*/ 0 w 256"/>
                  <a:gd name="T9" fmla="*/ 114 h 255"/>
                  <a:gd name="T10" fmla="*/ 0 w 256"/>
                  <a:gd name="T11" fmla="*/ 199 h 255"/>
                  <a:gd name="T12" fmla="*/ 29 w 256"/>
                  <a:gd name="T13" fmla="*/ 170 h 255"/>
                  <a:gd name="T14" fmla="*/ 114 w 256"/>
                  <a:gd name="T15" fmla="*/ 227 h 255"/>
                  <a:gd name="T16" fmla="*/ 227 w 256"/>
                  <a:gd name="T17" fmla="*/ 255 h 255"/>
                  <a:gd name="T18" fmla="*/ 256 w 256"/>
                  <a:gd name="T19" fmla="*/ 227 h 255"/>
                  <a:gd name="T20" fmla="*/ 227 w 256"/>
                  <a:gd name="T21" fmla="*/ 142 h 255"/>
                  <a:gd name="T22" fmla="*/ 256 w 256"/>
                  <a:gd name="T23" fmla="*/ 85 h 255"/>
                  <a:gd name="T24" fmla="*/ 199 w 256"/>
                  <a:gd name="T25" fmla="*/ 29 h 255"/>
                  <a:gd name="T26" fmla="*/ 142 w 256"/>
                  <a:gd name="T27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56" h="255">
                    <a:moveTo>
                      <a:pt x="142" y="0"/>
                    </a:moveTo>
                    <a:lnTo>
                      <a:pt x="86" y="57"/>
                    </a:lnTo>
                    <a:lnTo>
                      <a:pt x="86" y="114"/>
                    </a:lnTo>
                    <a:lnTo>
                      <a:pt x="29" y="85"/>
                    </a:lnTo>
                    <a:lnTo>
                      <a:pt x="0" y="114"/>
                    </a:lnTo>
                    <a:lnTo>
                      <a:pt x="0" y="199"/>
                    </a:lnTo>
                    <a:lnTo>
                      <a:pt x="29" y="170"/>
                    </a:lnTo>
                    <a:lnTo>
                      <a:pt x="114" y="227"/>
                    </a:lnTo>
                    <a:lnTo>
                      <a:pt x="227" y="255"/>
                    </a:lnTo>
                    <a:lnTo>
                      <a:pt x="256" y="227"/>
                    </a:lnTo>
                    <a:lnTo>
                      <a:pt x="227" y="142"/>
                    </a:lnTo>
                    <a:lnTo>
                      <a:pt x="256" y="85"/>
                    </a:lnTo>
                    <a:lnTo>
                      <a:pt x="199" y="29"/>
                    </a:lnTo>
                    <a:lnTo>
                      <a:pt x="142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90" name="Freeform 330"/>
              <p:cNvSpPr>
                <a:spLocks/>
              </p:cNvSpPr>
              <p:nvPr/>
            </p:nvSpPr>
            <p:spPr bwMode="auto">
              <a:xfrm>
                <a:off x="926" y="7491"/>
                <a:ext cx="312" cy="283"/>
              </a:xfrm>
              <a:custGeom>
                <a:avLst/>
                <a:gdLst>
                  <a:gd name="T0" fmla="*/ 28 w 312"/>
                  <a:gd name="T1" fmla="*/ 0 h 283"/>
                  <a:gd name="T2" fmla="*/ 0 w 312"/>
                  <a:gd name="T3" fmla="*/ 113 h 283"/>
                  <a:gd name="T4" fmla="*/ 28 w 312"/>
                  <a:gd name="T5" fmla="*/ 226 h 283"/>
                  <a:gd name="T6" fmla="*/ 114 w 312"/>
                  <a:gd name="T7" fmla="*/ 283 h 283"/>
                  <a:gd name="T8" fmla="*/ 170 w 312"/>
                  <a:gd name="T9" fmla="*/ 283 h 283"/>
                  <a:gd name="T10" fmla="*/ 312 w 312"/>
                  <a:gd name="T11" fmla="*/ 198 h 283"/>
                  <a:gd name="T12" fmla="*/ 255 w 312"/>
                  <a:gd name="T13" fmla="*/ 113 h 283"/>
                  <a:gd name="T14" fmla="*/ 199 w 312"/>
                  <a:gd name="T15" fmla="*/ 141 h 283"/>
                  <a:gd name="T16" fmla="*/ 170 w 312"/>
                  <a:gd name="T17" fmla="*/ 113 h 283"/>
                  <a:gd name="T18" fmla="*/ 170 w 312"/>
                  <a:gd name="T19" fmla="*/ 56 h 283"/>
                  <a:gd name="T20" fmla="*/ 85 w 312"/>
                  <a:gd name="T21" fmla="*/ 56 h 283"/>
                  <a:gd name="T22" fmla="*/ 28 w 312"/>
                  <a:gd name="T23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12" h="283">
                    <a:moveTo>
                      <a:pt x="28" y="0"/>
                    </a:moveTo>
                    <a:lnTo>
                      <a:pt x="0" y="113"/>
                    </a:lnTo>
                    <a:lnTo>
                      <a:pt x="28" y="226"/>
                    </a:lnTo>
                    <a:lnTo>
                      <a:pt x="114" y="283"/>
                    </a:lnTo>
                    <a:lnTo>
                      <a:pt x="170" y="283"/>
                    </a:lnTo>
                    <a:lnTo>
                      <a:pt x="312" y="198"/>
                    </a:lnTo>
                    <a:lnTo>
                      <a:pt x="255" y="113"/>
                    </a:lnTo>
                    <a:lnTo>
                      <a:pt x="199" y="141"/>
                    </a:lnTo>
                    <a:lnTo>
                      <a:pt x="170" y="113"/>
                    </a:lnTo>
                    <a:lnTo>
                      <a:pt x="170" y="56"/>
                    </a:lnTo>
                    <a:lnTo>
                      <a:pt x="85" y="56"/>
                    </a:lnTo>
                    <a:lnTo>
                      <a:pt x="28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91" name="Freeform 331"/>
              <p:cNvSpPr>
                <a:spLocks/>
              </p:cNvSpPr>
              <p:nvPr/>
            </p:nvSpPr>
            <p:spPr bwMode="auto">
              <a:xfrm>
                <a:off x="1096" y="7377"/>
                <a:ext cx="454" cy="312"/>
              </a:xfrm>
              <a:custGeom>
                <a:avLst/>
                <a:gdLst>
                  <a:gd name="T0" fmla="*/ 0 w 454"/>
                  <a:gd name="T1" fmla="*/ 170 h 312"/>
                  <a:gd name="T2" fmla="*/ 0 w 454"/>
                  <a:gd name="T3" fmla="*/ 227 h 312"/>
                  <a:gd name="T4" fmla="*/ 29 w 454"/>
                  <a:gd name="T5" fmla="*/ 255 h 312"/>
                  <a:gd name="T6" fmla="*/ 85 w 454"/>
                  <a:gd name="T7" fmla="*/ 227 h 312"/>
                  <a:gd name="T8" fmla="*/ 142 w 454"/>
                  <a:gd name="T9" fmla="*/ 312 h 312"/>
                  <a:gd name="T10" fmla="*/ 227 w 454"/>
                  <a:gd name="T11" fmla="*/ 227 h 312"/>
                  <a:gd name="T12" fmla="*/ 312 w 454"/>
                  <a:gd name="T13" fmla="*/ 114 h 312"/>
                  <a:gd name="T14" fmla="*/ 454 w 454"/>
                  <a:gd name="T15" fmla="*/ 29 h 312"/>
                  <a:gd name="T16" fmla="*/ 454 w 454"/>
                  <a:gd name="T17" fmla="*/ 0 h 312"/>
                  <a:gd name="T18" fmla="*/ 369 w 454"/>
                  <a:gd name="T19" fmla="*/ 0 h 312"/>
                  <a:gd name="T20" fmla="*/ 312 w 454"/>
                  <a:gd name="T21" fmla="*/ 57 h 312"/>
                  <a:gd name="T22" fmla="*/ 142 w 454"/>
                  <a:gd name="T23" fmla="*/ 142 h 312"/>
                  <a:gd name="T24" fmla="*/ 114 w 454"/>
                  <a:gd name="T25" fmla="*/ 142 h 312"/>
                  <a:gd name="T26" fmla="*/ 57 w 454"/>
                  <a:gd name="T27" fmla="*/ 170 h 312"/>
                  <a:gd name="T28" fmla="*/ 0 w 454"/>
                  <a:gd name="T29" fmla="*/ 170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54" h="312">
                    <a:moveTo>
                      <a:pt x="0" y="170"/>
                    </a:moveTo>
                    <a:lnTo>
                      <a:pt x="0" y="227"/>
                    </a:lnTo>
                    <a:lnTo>
                      <a:pt x="29" y="255"/>
                    </a:lnTo>
                    <a:lnTo>
                      <a:pt x="85" y="227"/>
                    </a:lnTo>
                    <a:lnTo>
                      <a:pt x="142" y="312"/>
                    </a:lnTo>
                    <a:lnTo>
                      <a:pt x="227" y="227"/>
                    </a:lnTo>
                    <a:lnTo>
                      <a:pt x="312" y="114"/>
                    </a:lnTo>
                    <a:lnTo>
                      <a:pt x="454" y="29"/>
                    </a:lnTo>
                    <a:lnTo>
                      <a:pt x="454" y="0"/>
                    </a:lnTo>
                    <a:lnTo>
                      <a:pt x="369" y="0"/>
                    </a:lnTo>
                    <a:lnTo>
                      <a:pt x="312" y="57"/>
                    </a:lnTo>
                    <a:lnTo>
                      <a:pt x="142" y="142"/>
                    </a:lnTo>
                    <a:lnTo>
                      <a:pt x="114" y="142"/>
                    </a:lnTo>
                    <a:lnTo>
                      <a:pt x="57" y="170"/>
                    </a:lnTo>
                    <a:lnTo>
                      <a:pt x="0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92" name="Freeform 332"/>
              <p:cNvSpPr>
                <a:spLocks/>
              </p:cNvSpPr>
              <p:nvPr/>
            </p:nvSpPr>
            <p:spPr bwMode="auto">
              <a:xfrm>
                <a:off x="983" y="6924"/>
                <a:ext cx="368" cy="312"/>
              </a:xfrm>
              <a:custGeom>
                <a:avLst/>
                <a:gdLst>
                  <a:gd name="T0" fmla="*/ 198 w 368"/>
                  <a:gd name="T1" fmla="*/ 28 h 312"/>
                  <a:gd name="T2" fmla="*/ 57 w 368"/>
                  <a:gd name="T3" fmla="*/ 0 h 312"/>
                  <a:gd name="T4" fmla="*/ 57 w 368"/>
                  <a:gd name="T5" fmla="*/ 56 h 312"/>
                  <a:gd name="T6" fmla="*/ 0 w 368"/>
                  <a:gd name="T7" fmla="*/ 113 h 312"/>
                  <a:gd name="T8" fmla="*/ 28 w 368"/>
                  <a:gd name="T9" fmla="*/ 170 h 312"/>
                  <a:gd name="T10" fmla="*/ 113 w 368"/>
                  <a:gd name="T11" fmla="*/ 198 h 312"/>
                  <a:gd name="T12" fmla="*/ 113 w 368"/>
                  <a:gd name="T13" fmla="*/ 283 h 312"/>
                  <a:gd name="T14" fmla="*/ 170 w 368"/>
                  <a:gd name="T15" fmla="*/ 312 h 312"/>
                  <a:gd name="T16" fmla="*/ 312 w 368"/>
                  <a:gd name="T17" fmla="*/ 312 h 312"/>
                  <a:gd name="T18" fmla="*/ 368 w 368"/>
                  <a:gd name="T19" fmla="*/ 255 h 312"/>
                  <a:gd name="T20" fmla="*/ 368 w 368"/>
                  <a:gd name="T21" fmla="*/ 198 h 312"/>
                  <a:gd name="T22" fmla="*/ 340 w 368"/>
                  <a:gd name="T23" fmla="*/ 198 h 312"/>
                  <a:gd name="T24" fmla="*/ 312 w 368"/>
                  <a:gd name="T25" fmla="*/ 141 h 312"/>
                  <a:gd name="T26" fmla="*/ 283 w 368"/>
                  <a:gd name="T27" fmla="*/ 113 h 312"/>
                  <a:gd name="T28" fmla="*/ 227 w 368"/>
                  <a:gd name="T29" fmla="*/ 113 h 312"/>
                  <a:gd name="T30" fmla="*/ 198 w 368"/>
                  <a:gd name="T31" fmla="*/ 28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68" h="312">
                    <a:moveTo>
                      <a:pt x="198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113"/>
                    </a:lnTo>
                    <a:lnTo>
                      <a:pt x="28" y="170"/>
                    </a:lnTo>
                    <a:lnTo>
                      <a:pt x="113" y="198"/>
                    </a:lnTo>
                    <a:lnTo>
                      <a:pt x="113" y="283"/>
                    </a:lnTo>
                    <a:lnTo>
                      <a:pt x="170" y="312"/>
                    </a:lnTo>
                    <a:lnTo>
                      <a:pt x="312" y="312"/>
                    </a:lnTo>
                    <a:lnTo>
                      <a:pt x="368" y="255"/>
                    </a:lnTo>
                    <a:lnTo>
                      <a:pt x="368" y="198"/>
                    </a:lnTo>
                    <a:lnTo>
                      <a:pt x="340" y="198"/>
                    </a:lnTo>
                    <a:lnTo>
                      <a:pt x="312" y="141"/>
                    </a:lnTo>
                    <a:lnTo>
                      <a:pt x="283" y="113"/>
                    </a:lnTo>
                    <a:lnTo>
                      <a:pt x="227" y="113"/>
                    </a:lnTo>
                    <a:lnTo>
                      <a:pt x="198" y="2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93" name="Freeform 333"/>
              <p:cNvSpPr>
                <a:spLocks/>
              </p:cNvSpPr>
              <p:nvPr/>
            </p:nvSpPr>
            <p:spPr bwMode="auto">
              <a:xfrm>
                <a:off x="1068" y="6413"/>
                <a:ext cx="425" cy="709"/>
              </a:xfrm>
              <a:custGeom>
                <a:avLst/>
                <a:gdLst>
                  <a:gd name="T0" fmla="*/ 0 w 425"/>
                  <a:gd name="T1" fmla="*/ 0 h 709"/>
                  <a:gd name="T2" fmla="*/ 0 w 425"/>
                  <a:gd name="T3" fmla="*/ 57 h 709"/>
                  <a:gd name="T4" fmla="*/ 85 w 425"/>
                  <a:gd name="T5" fmla="*/ 114 h 709"/>
                  <a:gd name="T6" fmla="*/ 85 w 425"/>
                  <a:gd name="T7" fmla="*/ 142 h 709"/>
                  <a:gd name="T8" fmla="*/ 28 w 425"/>
                  <a:gd name="T9" fmla="*/ 170 h 709"/>
                  <a:gd name="T10" fmla="*/ 85 w 425"/>
                  <a:gd name="T11" fmla="*/ 227 h 709"/>
                  <a:gd name="T12" fmla="*/ 57 w 425"/>
                  <a:gd name="T13" fmla="*/ 284 h 709"/>
                  <a:gd name="T14" fmla="*/ 113 w 425"/>
                  <a:gd name="T15" fmla="*/ 312 h 709"/>
                  <a:gd name="T16" fmla="*/ 113 w 425"/>
                  <a:gd name="T17" fmla="*/ 341 h 709"/>
                  <a:gd name="T18" fmla="*/ 170 w 425"/>
                  <a:gd name="T19" fmla="*/ 341 h 709"/>
                  <a:gd name="T20" fmla="*/ 170 w 425"/>
                  <a:gd name="T21" fmla="*/ 397 h 709"/>
                  <a:gd name="T22" fmla="*/ 227 w 425"/>
                  <a:gd name="T23" fmla="*/ 397 h 709"/>
                  <a:gd name="T24" fmla="*/ 198 w 425"/>
                  <a:gd name="T25" fmla="*/ 511 h 709"/>
                  <a:gd name="T26" fmla="*/ 113 w 425"/>
                  <a:gd name="T27" fmla="*/ 539 h 709"/>
                  <a:gd name="T28" fmla="*/ 142 w 425"/>
                  <a:gd name="T29" fmla="*/ 624 h 709"/>
                  <a:gd name="T30" fmla="*/ 198 w 425"/>
                  <a:gd name="T31" fmla="*/ 624 h 709"/>
                  <a:gd name="T32" fmla="*/ 227 w 425"/>
                  <a:gd name="T33" fmla="*/ 652 h 709"/>
                  <a:gd name="T34" fmla="*/ 255 w 425"/>
                  <a:gd name="T35" fmla="*/ 709 h 709"/>
                  <a:gd name="T36" fmla="*/ 283 w 425"/>
                  <a:gd name="T37" fmla="*/ 709 h 709"/>
                  <a:gd name="T38" fmla="*/ 312 w 425"/>
                  <a:gd name="T39" fmla="*/ 652 h 709"/>
                  <a:gd name="T40" fmla="*/ 368 w 425"/>
                  <a:gd name="T41" fmla="*/ 652 h 709"/>
                  <a:gd name="T42" fmla="*/ 340 w 425"/>
                  <a:gd name="T43" fmla="*/ 596 h 709"/>
                  <a:gd name="T44" fmla="*/ 340 w 425"/>
                  <a:gd name="T45" fmla="*/ 539 h 709"/>
                  <a:gd name="T46" fmla="*/ 397 w 425"/>
                  <a:gd name="T47" fmla="*/ 539 h 709"/>
                  <a:gd name="T48" fmla="*/ 425 w 425"/>
                  <a:gd name="T49" fmla="*/ 426 h 709"/>
                  <a:gd name="T50" fmla="*/ 312 w 425"/>
                  <a:gd name="T51" fmla="*/ 397 h 709"/>
                  <a:gd name="T52" fmla="*/ 312 w 425"/>
                  <a:gd name="T53" fmla="*/ 369 h 709"/>
                  <a:gd name="T54" fmla="*/ 283 w 425"/>
                  <a:gd name="T55" fmla="*/ 312 h 709"/>
                  <a:gd name="T56" fmla="*/ 255 w 425"/>
                  <a:gd name="T57" fmla="*/ 312 h 709"/>
                  <a:gd name="T58" fmla="*/ 170 w 425"/>
                  <a:gd name="T59" fmla="*/ 256 h 709"/>
                  <a:gd name="T60" fmla="*/ 198 w 425"/>
                  <a:gd name="T61" fmla="*/ 227 h 709"/>
                  <a:gd name="T62" fmla="*/ 198 w 425"/>
                  <a:gd name="T63" fmla="*/ 142 h 709"/>
                  <a:gd name="T64" fmla="*/ 170 w 425"/>
                  <a:gd name="T65" fmla="*/ 142 h 709"/>
                  <a:gd name="T66" fmla="*/ 142 w 425"/>
                  <a:gd name="T67" fmla="*/ 114 h 709"/>
                  <a:gd name="T68" fmla="*/ 227 w 425"/>
                  <a:gd name="T69" fmla="*/ 85 h 709"/>
                  <a:gd name="T70" fmla="*/ 198 w 425"/>
                  <a:gd name="T71" fmla="*/ 57 h 709"/>
                  <a:gd name="T72" fmla="*/ 198 w 425"/>
                  <a:gd name="T73" fmla="*/ 0 h 709"/>
                  <a:gd name="T74" fmla="*/ 113 w 425"/>
                  <a:gd name="T75" fmla="*/ 29 h 709"/>
                  <a:gd name="T76" fmla="*/ 0 w 425"/>
                  <a:gd name="T77" fmla="*/ 0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425" h="709">
                    <a:moveTo>
                      <a:pt x="0" y="0"/>
                    </a:moveTo>
                    <a:lnTo>
                      <a:pt x="0" y="57"/>
                    </a:lnTo>
                    <a:lnTo>
                      <a:pt x="85" y="114"/>
                    </a:lnTo>
                    <a:lnTo>
                      <a:pt x="85" y="142"/>
                    </a:lnTo>
                    <a:lnTo>
                      <a:pt x="28" y="170"/>
                    </a:lnTo>
                    <a:lnTo>
                      <a:pt x="85" y="227"/>
                    </a:lnTo>
                    <a:lnTo>
                      <a:pt x="57" y="284"/>
                    </a:lnTo>
                    <a:lnTo>
                      <a:pt x="113" y="312"/>
                    </a:lnTo>
                    <a:lnTo>
                      <a:pt x="113" y="341"/>
                    </a:lnTo>
                    <a:lnTo>
                      <a:pt x="170" y="341"/>
                    </a:lnTo>
                    <a:lnTo>
                      <a:pt x="170" y="397"/>
                    </a:lnTo>
                    <a:lnTo>
                      <a:pt x="227" y="397"/>
                    </a:lnTo>
                    <a:lnTo>
                      <a:pt x="198" y="511"/>
                    </a:lnTo>
                    <a:lnTo>
                      <a:pt x="113" y="539"/>
                    </a:lnTo>
                    <a:lnTo>
                      <a:pt x="142" y="624"/>
                    </a:lnTo>
                    <a:lnTo>
                      <a:pt x="198" y="624"/>
                    </a:lnTo>
                    <a:lnTo>
                      <a:pt x="227" y="652"/>
                    </a:lnTo>
                    <a:lnTo>
                      <a:pt x="255" y="709"/>
                    </a:lnTo>
                    <a:lnTo>
                      <a:pt x="283" y="709"/>
                    </a:lnTo>
                    <a:lnTo>
                      <a:pt x="312" y="652"/>
                    </a:lnTo>
                    <a:lnTo>
                      <a:pt x="368" y="652"/>
                    </a:lnTo>
                    <a:lnTo>
                      <a:pt x="340" y="596"/>
                    </a:lnTo>
                    <a:lnTo>
                      <a:pt x="340" y="539"/>
                    </a:lnTo>
                    <a:lnTo>
                      <a:pt x="397" y="539"/>
                    </a:lnTo>
                    <a:lnTo>
                      <a:pt x="425" y="426"/>
                    </a:lnTo>
                    <a:lnTo>
                      <a:pt x="312" y="397"/>
                    </a:lnTo>
                    <a:lnTo>
                      <a:pt x="312" y="369"/>
                    </a:lnTo>
                    <a:lnTo>
                      <a:pt x="283" y="312"/>
                    </a:lnTo>
                    <a:lnTo>
                      <a:pt x="255" y="312"/>
                    </a:lnTo>
                    <a:lnTo>
                      <a:pt x="170" y="256"/>
                    </a:lnTo>
                    <a:lnTo>
                      <a:pt x="198" y="227"/>
                    </a:lnTo>
                    <a:lnTo>
                      <a:pt x="198" y="142"/>
                    </a:lnTo>
                    <a:lnTo>
                      <a:pt x="170" y="142"/>
                    </a:lnTo>
                    <a:lnTo>
                      <a:pt x="142" y="114"/>
                    </a:lnTo>
                    <a:lnTo>
                      <a:pt x="227" y="85"/>
                    </a:lnTo>
                    <a:lnTo>
                      <a:pt x="198" y="57"/>
                    </a:lnTo>
                    <a:lnTo>
                      <a:pt x="198" y="0"/>
                    </a:lnTo>
                    <a:lnTo>
                      <a:pt x="113" y="29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94" name="Freeform 334"/>
              <p:cNvSpPr>
                <a:spLocks/>
              </p:cNvSpPr>
              <p:nvPr/>
            </p:nvSpPr>
            <p:spPr bwMode="auto">
              <a:xfrm>
                <a:off x="983" y="6413"/>
                <a:ext cx="312" cy="539"/>
              </a:xfrm>
              <a:custGeom>
                <a:avLst/>
                <a:gdLst>
                  <a:gd name="T0" fmla="*/ 57 w 312"/>
                  <a:gd name="T1" fmla="*/ 511 h 539"/>
                  <a:gd name="T2" fmla="*/ 198 w 312"/>
                  <a:gd name="T3" fmla="*/ 539 h 539"/>
                  <a:gd name="T4" fmla="*/ 283 w 312"/>
                  <a:gd name="T5" fmla="*/ 511 h 539"/>
                  <a:gd name="T6" fmla="*/ 312 w 312"/>
                  <a:gd name="T7" fmla="*/ 397 h 539"/>
                  <a:gd name="T8" fmla="*/ 255 w 312"/>
                  <a:gd name="T9" fmla="*/ 397 h 539"/>
                  <a:gd name="T10" fmla="*/ 255 w 312"/>
                  <a:gd name="T11" fmla="*/ 341 h 539"/>
                  <a:gd name="T12" fmla="*/ 198 w 312"/>
                  <a:gd name="T13" fmla="*/ 341 h 539"/>
                  <a:gd name="T14" fmla="*/ 198 w 312"/>
                  <a:gd name="T15" fmla="*/ 312 h 539"/>
                  <a:gd name="T16" fmla="*/ 142 w 312"/>
                  <a:gd name="T17" fmla="*/ 284 h 539"/>
                  <a:gd name="T18" fmla="*/ 170 w 312"/>
                  <a:gd name="T19" fmla="*/ 227 h 539"/>
                  <a:gd name="T20" fmla="*/ 113 w 312"/>
                  <a:gd name="T21" fmla="*/ 170 h 539"/>
                  <a:gd name="T22" fmla="*/ 170 w 312"/>
                  <a:gd name="T23" fmla="*/ 142 h 539"/>
                  <a:gd name="T24" fmla="*/ 170 w 312"/>
                  <a:gd name="T25" fmla="*/ 114 h 539"/>
                  <a:gd name="T26" fmla="*/ 85 w 312"/>
                  <a:gd name="T27" fmla="*/ 57 h 539"/>
                  <a:gd name="T28" fmla="*/ 85 w 312"/>
                  <a:gd name="T29" fmla="*/ 0 h 539"/>
                  <a:gd name="T30" fmla="*/ 57 w 312"/>
                  <a:gd name="T31" fmla="*/ 0 h 539"/>
                  <a:gd name="T32" fmla="*/ 28 w 312"/>
                  <a:gd name="T33" fmla="*/ 57 h 539"/>
                  <a:gd name="T34" fmla="*/ 28 w 312"/>
                  <a:gd name="T35" fmla="*/ 142 h 539"/>
                  <a:gd name="T36" fmla="*/ 0 w 312"/>
                  <a:gd name="T37" fmla="*/ 199 h 539"/>
                  <a:gd name="T38" fmla="*/ 0 w 312"/>
                  <a:gd name="T39" fmla="*/ 256 h 539"/>
                  <a:gd name="T40" fmla="*/ 28 w 312"/>
                  <a:gd name="T41" fmla="*/ 284 h 539"/>
                  <a:gd name="T42" fmla="*/ 0 w 312"/>
                  <a:gd name="T43" fmla="*/ 369 h 539"/>
                  <a:gd name="T44" fmla="*/ 28 w 312"/>
                  <a:gd name="T45" fmla="*/ 426 h 539"/>
                  <a:gd name="T46" fmla="*/ 85 w 312"/>
                  <a:gd name="T47" fmla="*/ 482 h 539"/>
                  <a:gd name="T48" fmla="*/ 57 w 312"/>
                  <a:gd name="T49" fmla="*/ 511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12" h="539">
                    <a:moveTo>
                      <a:pt x="57" y="511"/>
                    </a:moveTo>
                    <a:lnTo>
                      <a:pt x="198" y="539"/>
                    </a:lnTo>
                    <a:lnTo>
                      <a:pt x="283" y="511"/>
                    </a:lnTo>
                    <a:lnTo>
                      <a:pt x="312" y="397"/>
                    </a:lnTo>
                    <a:lnTo>
                      <a:pt x="255" y="397"/>
                    </a:lnTo>
                    <a:lnTo>
                      <a:pt x="255" y="341"/>
                    </a:lnTo>
                    <a:lnTo>
                      <a:pt x="198" y="341"/>
                    </a:lnTo>
                    <a:lnTo>
                      <a:pt x="198" y="312"/>
                    </a:lnTo>
                    <a:lnTo>
                      <a:pt x="142" y="284"/>
                    </a:lnTo>
                    <a:lnTo>
                      <a:pt x="170" y="227"/>
                    </a:lnTo>
                    <a:lnTo>
                      <a:pt x="113" y="170"/>
                    </a:lnTo>
                    <a:lnTo>
                      <a:pt x="170" y="142"/>
                    </a:lnTo>
                    <a:lnTo>
                      <a:pt x="170" y="114"/>
                    </a:lnTo>
                    <a:lnTo>
                      <a:pt x="85" y="57"/>
                    </a:lnTo>
                    <a:lnTo>
                      <a:pt x="85" y="0"/>
                    </a:lnTo>
                    <a:lnTo>
                      <a:pt x="57" y="0"/>
                    </a:lnTo>
                    <a:lnTo>
                      <a:pt x="28" y="57"/>
                    </a:lnTo>
                    <a:lnTo>
                      <a:pt x="28" y="142"/>
                    </a:lnTo>
                    <a:lnTo>
                      <a:pt x="0" y="199"/>
                    </a:lnTo>
                    <a:lnTo>
                      <a:pt x="0" y="256"/>
                    </a:lnTo>
                    <a:lnTo>
                      <a:pt x="28" y="284"/>
                    </a:lnTo>
                    <a:lnTo>
                      <a:pt x="0" y="369"/>
                    </a:lnTo>
                    <a:lnTo>
                      <a:pt x="28" y="426"/>
                    </a:lnTo>
                    <a:lnTo>
                      <a:pt x="85" y="482"/>
                    </a:lnTo>
                    <a:lnTo>
                      <a:pt x="57" y="51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95" name="Freeform 335"/>
              <p:cNvSpPr>
                <a:spLocks/>
              </p:cNvSpPr>
              <p:nvPr/>
            </p:nvSpPr>
            <p:spPr bwMode="auto">
              <a:xfrm>
                <a:off x="4016" y="5818"/>
                <a:ext cx="142" cy="198"/>
              </a:xfrm>
              <a:custGeom>
                <a:avLst/>
                <a:gdLst>
                  <a:gd name="T0" fmla="*/ 85 w 142"/>
                  <a:gd name="T1" fmla="*/ 0 h 198"/>
                  <a:gd name="T2" fmla="*/ 0 w 142"/>
                  <a:gd name="T3" fmla="*/ 57 h 198"/>
                  <a:gd name="T4" fmla="*/ 0 w 142"/>
                  <a:gd name="T5" fmla="*/ 170 h 198"/>
                  <a:gd name="T6" fmla="*/ 57 w 142"/>
                  <a:gd name="T7" fmla="*/ 198 h 198"/>
                  <a:gd name="T8" fmla="*/ 142 w 142"/>
                  <a:gd name="T9" fmla="*/ 142 h 198"/>
                  <a:gd name="T10" fmla="*/ 114 w 142"/>
                  <a:gd name="T11" fmla="*/ 0 h 198"/>
                  <a:gd name="T12" fmla="*/ 85 w 142"/>
                  <a:gd name="T13" fmla="*/ 0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2" h="198">
                    <a:moveTo>
                      <a:pt x="85" y="0"/>
                    </a:moveTo>
                    <a:lnTo>
                      <a:pt x="0" y="57"/>
                    </a:lnTo>
                    <a:lnTo>
                      <a:pt x="0" y="170"/>
                    </a:lnTo>
                    <a:lnTo>
                      <a:pt x="57" y="198"/>
                    </a:lnTo>
                    <a:lnTo>
                      <a:pt x="142" y="142"/>
                    </a:lnTo>
                    <a:lnTo>
                      <a:pt x="114" y="0"/>
                    </a:lnTo>
                    <a:lnTo>
                      <a:pt x="85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96" name="Freeform 336"/>
              <p:cNvSpPr>
                <a:spLocks/>
              </p:cNvSpPr>
              <p:nvPr/>
            </p:nvSpPr>
            <p:spPr bwMode="auto">
              <a:xfrm>
                <a:off x="4356" y="5535"/>
                <a:ext cx="482" cy="963"/>
              </a:xfrm>
              <a:custGeom>
                <a:avLst/>
                <a:gdLst>
                  <a:gd name="T0" fmla="*/ 29 w 482"/>
                  <a:gd name="T1" fmla="*/ 793 h 963"/>
                  <a:gd name="T2" fmla="*/ 142 w 482"/>
                  <a:gd name="T3" fmla="*/ 765 h 963"/>
                  <a:gd name="T4" fmla="*/ 142 w 482"/>
                  <a:gd name="T5" fmla="*/ 822 h 963"/>
                  <a:gd name="T6" fmla="*/ 171 w 482"/>
                  <a:gd name="T7" fmla="*/ 822 h 963"/>
                  <a:gd name="T8" fmla="*/ 171 w 482"/>
                  <a:gd name="T9" fmla="*/ 878 h 963"/>
                  <a:gd name="T10" fmla="*/ 312 w 482"/>
                  <a:gd name="T11" fmla="*/ 963 h 963"/>
                  <a:gd name="T12" fmla="*/ 369 w 482"/>
                  <a:gd name="T13" fmla="*/ 963 h 963"/>
                  <a:gd name="T14" fmla="*/ 397 w 482"/>
                  <a:gd name="T15" fmla="*/ 765 h 963"/>
                  <a:gd name="T16" fmla="*/ 369 w 482"/>
                  <a:gd name="T17" fmla="*/ 737 h 963"/>
                  <a:gd name="T18" fmla="*/ 426 w 482"/>
                  <a:gd name="T19" fmla="*/ 595 h 963"/>
                  <a:gd name="T20" fmla="*/ 454 w 482"/>
                  <a:gd name="T21" fmla="*/ 595 h 963"/>
                  <a:gd name="T22" fmla="*/ 426 w 482"/>
                  <a:gd name="T23" fmla="*/ 311 h 963"/>
                  <a:gd name="T24" fmla="*/ 482 w 482"/>
                  <a:gd name="T25" fmla="*/ 226 h 963"/>
                  <a:gd name="T26" fmla="*/ 426 w 482"/>
                  <a:gd name="T27" fmla="*/ 198 h 963"/>
                  <a:gd name="T28" fmla="*/ 426 w 482"/>
                  <a:gd name="T29" fmla="*/ 113 h 963"/>
                  <a:gd name="T30" fmla="*/ 369 w 482"/>
                  <a:gd name="T31" fmla="*/ 0 h 963"/>
                  <a:gd name="T32" fmla="*/ 341 w 482"/>
                  <a:gd name="T33" fmla="*/ 85 h 963"/>
                  <a:gd name="T34" fmla="*/ 312 w 482"/>
                  <a:gd name="T35" fmla="*/ 85 h 963"/>
                  <a:gd name="T36" fmla="*/ 199 w 482"/>
                  <a:gd name="T37" fmla="*/ 255 h 963"/>
                  <a:gd name="T38" fmla="*/ 227 w 482"/>
                  <a:gd name="T39" fmla="*/ 311 h 963"/>
                  <a:gd name="T40" fmla="*/ 171 w 482"/>
                  <a:gd name="T41" fmla="*/ 425 h 963"/>
                  <a:gd name="T42" fmla="*/ 0 w 482"/>
                  <a:gd name="T43" fmla="*/ 652 h 963"/>
                  <a:gd name="T44" fmla="*/ 29 w 482"/>
                  <a:gd name="T45" fmla="*/ 708 h 963"/>
                  <a:gd name="T46" fmla="*/ 0 w 482"/>
                  <a:gd name="T47" fmla="*/ 765 h 963"/>
                  <a:gd name="T48" fmla="*/ 29 w 482"/>
                  <a:gd name="T49" fmla="*/ 793 h 9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82" h="963">
                    <a:moveTo>
                      <a:pt x="29" y="793"/>
                    </a:moveTo>
                    <a:lnTo>
                      <a:pt x="142" y="765"/>
                    </a:lnTo>
                    <a:lnTo>
                      <a:pt x="142" y="822"/>
                    </a:lnTo>
                    <a:lnTo>
                      <a:pt x="171" y="822"/>
                    </a:lnTo>
                    <a:lnTo>
                      <a:pt x="171" y="878"/>
                    </a:lnTo>
                    <a:lnTo>
                      <a:pt x="312" y="963"/>
                    </a:lnTo>
                    <a:lnTo>
                      <a:pt x="369" y="963"/>
                    </a:lnTo>
                    <a:lnTo>
                      <a:pt x="397" y="765"/>
                    </a:lnTo>
                    <a:lnTo>
                      <a:pt x="369" y="737"/>
                    </a:lnTo>
                    <a:lnTo>
                      <a:pt x="426" y="595"/>
                    </a:lnTo>
                    <a:lnTo>
                      <a:pt x="454" y="595"/>
                    </a:lnTo>
                    <a:lnTo>
                      <a:pt x="426" y="311"/>
                    </a:lnTo>
                    <a:lnTo>
                      <a:pt x="482" y="226"/>
                    </a:lnTo>
                    <a:lnTo>
                      <a:pt x="426" y="198"/>
                    </a:lnTo>
                    <a:lnTo>
                      <a:pt x="426" y="113"/>
                    </a:lnTo>
                    <a:lnTo>
                      <a:pt x="369" y="0"/>
                    </a:lnTo>
                    <a:lnTo>
                      <a:pt x="341" y="85"/>
                    </a:lnTo>
                    <a:lnTo>
                      <a:pt x="312" y="85"/>
                    </a:lnTo>
                    <a:lnTo>
                      <a:pt x="199" y="255"/>
                    </a:lnTo>
                    <a:lnTo>
                      <a:pt x="227" y="311"/>
                    </a:lnTo>
                    <a:lnTo>
                      <a:pt x="171" y="425"/>
                    </a:lnTo>
                    <a:lnTo>
                      <a:pt x="0" y="652"/>
                    </a:lnTo>
                    <a:lnTo>
                      <a:pt x="29" y="708"/>
                    </a:lnTo>
                    <a:lnTo>
                      <a:pt x="0" y="765"/>
                    </a:lnTo>
                    <a:lnTo>
                      <a:pt x="29" y="79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98" name="Freeform 338"/>
              <p:cNvSpPr>
                <a:spLocks/>
              </p:cNvSpPr>
              <p:nvPr/>
            </p:nvSpPr>
            <p:spPr bwMode="auto">
              <a:xfrm>
                <a:off x="4186" y="6300"/>
                <a:ext cx="482" cy="737"/>
              </a:xfrm>
              <a:custGeom>
                <a:avLst/>
                <a:gdLst>
                  <a:gd name="T0" fmla="*/ 199 w 482"/>
                  <a:gd name="T1" fmla="*/ 28 h 737"/>
                  <a:gd name="T2" fmla="*/ 312 w 482"/>
                  <a:gd name="T3" fmla="*/ 0 h 737"/>
                  <a:gd name="T4" fmla="*/ 312 w 482"/>
                  <a:gd name="T5" fmla="*/ 57 h 737"/>
                  <a:gd name="T6" fmla="*/ 341 w 482"/>
                  <a:gd name="T7" fmla="*/ 57 h 737"/>
                  <a:gd name="T8" fmla="*/ 341 w 482"/>
                  <a:gd name="T9" fmla="*/ 113 h 737"/>
                  <a:gd name="T10" fmla="*/ 482 w 482"/>
                  <a:gd name="T11" fmla="*/ 198 h 737"/>
                  <a:gd name="T12" fmla="*/ 482 w 482"/>
                  <a:gd name="T13" fmla="*/ 255 h 737"/>
                  <a:gd name="T14" fmla="*/ 426 w 482"/>
                  <a:gd name="T15" fmla="*/ 369 h 737"/>
                  <a:gd name="T16" fmla="*/ 397 w 482"/>
                  <a:gd name="T17" fmla="*/ 340 h 737"/>
                  <a:gd name="T18" fmla="*/ 369 w 482"/>
                  <a:gd name="T19" fmla="*/ 425 h 737"/>
                  <a:gd name="T20" fmla="*/ 312 w 482"/>
                  <a:gd name="T21" fmla="*/ 482 h 737"/>
                  <a:gd name="T22" fmla="*/ 312 w 482"/>
                  <a:gd name="T23" fmla="*/ 539 h 737"/>
                  <a:gd name="T24" fmla="*/ 255 w 482"/>
                  <a:gd name="T25" fmla="*/ 595 h 737"/>
                  <a:gd name="T26" fmla="*/ 284 w 482"/>
                  <a:gd name="T27" fmla="*/ 652 h 737"/>
                  <a:gd name="T28" fmla="*/ 255 w 482"/>
                  <a:gd name="T29" fmla="*/ 680 h 737"/>
                  <a:gd name="T30" fmla="*/ 142 w 482"/>
                  <a:gd name="T31" fmla="*/ 709 h 737"/>
                  <a:gd name="T32" fmla="*/ 142 w 482"/>
                  <a:gd name="T33" fmla="*/ 737 h 737"/>
                  <a:gd name="T34" fmla="*/ 85 w 482"/>
                  <a:gd name="T35" fmla="*/ 709 h 737"/>
                  <a:gd name="T36" fmla="*/ 57 w 482"/>
                  <a:gd name="T37" fmla="*/ 652 h 737"/>
                  <a:gd name="T38" fmla="*/ 0 w 482"/>
                  <a:gd name="T39" fmla="*/ 595 h 737"/>
                  <a:gd name="T40" fmla="*/ 0 w 482"/>
                  <a:gd name="T41" fmla="*/ 539 h 737"/>
                  <a:gd name="T42" fmla="*/ 57 w 482"/>
                  <a:gd name="T43" fmla="*/ 510 h 737"/>
                  <a:gd name="T44" fmla="*/ 227 w 482"/>
                  <a:gd name="T45" fmla="*/ 198 h 737"/>
                  <a:gd name="T46" fmla="*/ 227 w 482"/>
                  <a:gd name="T47" fmla="*/ 85 h 737"/>
                  <a:gd name="T48" fmla="*/ 199 w 482"/>
                  <a:gd name="T49" fmla="*/ 28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82" h="737">
                    <a:moveTo>
                      <a:pt x="199" y="28"/>
                    </a:moveTo>
                    <a:lnTo>
                      <a:pt x="312" y="0"/>
                    </a:lnTo>
                    <a:lnTo>
                      <a:pt x="312" y="57"/>
                    </a:lnTo>
                    <a:lnTo>
                      <a:pt x="341" y="57"/>
                    </a:lnTo>
                    <a:lnTo>
                      <a:pt x="341" y="113"/>
                    </a:lnTo>
                    <a:lnTo>
                      <a:pt x="482" y="198"/>
                    </a:lnTo>
                    <a:lnTo>
                      <a:pt x="482" y="255"/>
                    </a:lnTo>
                    <a:lnTo>
                      <a:pt x="426" y="369"/>
                    </a:lnTo>
                    <a:lnTo>
                      <a:pt x="397" y="340"/>
                    </a:lnTo>
                    <a:lnTo>
                      <a:pt x="369" y="425"/>
                    </a:lnTo>
                    <a:lnTo>
                      <a:pt x="312" y="482"/>
                    </a:lnTo>
                    <a:lnTo>
                      <a:pt x="312" y="539"/>
                    </a:lnTo>
                    <a:lnTo>
                      <a:pt x="255" y="595"/>
                    </a:lnTo>
                    <a:lnTo>
                      <a:pt x="284" y="652"/>
                    </a:lnTo>
                    <a:lnTo>
                      <a:pt x="255" y="680"/>
                    </a:lnTo>
                    <a:lnTo>
                      <a:pt x="142" y="709"/>
                    </a:lnTo>
                    <a:lnTo>
                      <a:pt x="142" y="737"/>
                    </a:lnTo>
                    <a:lnTo>
                      <a:pt x="85" y="709"/>
                    </a:lnTo>
                    <a:lnTo>
                      <a:pt x="57" y="652"/>
                    </a:lnTo>
                    <a:lnTo>
                      <a:pt x="0" y="595"/>
                    </a:lnTo>
                    <a:lnTo>
                      <a:pt x="0" y="539"/>
                    </a:lnTo>
                    <a:lnTo>
                      <a:pt x="57" y="510"/>
                    </a:lnTo>
                    <a:lnTo>
                      <a:pt x="227" y="198"/>
                    </a:lnTo>
                    <a:lnTo>
                      <a:pt x="227" y="85"/>
                    </a:lnTo>
                    <a:lnTo>
                      <a:pt x="199" y="2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99" name="Freeform 339"/>
              <p:cNvSpPr>
                <a:spLocks/>
              </p:cNvSpPr>
              <p:nvPr/>
            </p:nvSpPr>
            <p:spPr bwMode="auto">
              <a:xfrm>
                <a:off x="2570" y="6980"/>
                <a:ext cx="964" cy="851"/>
              </a:xfrm>
              <a:custGeom>
                <a:avLst/>
                <a:gdLst>
                  <a:gd name="T0" fmla="*/ 284 w 964"/>
                  <a:gd name="T1" fmla="*/ 0 h 851"/>
                  <a:gd name="T2" fmla="*/ 284 w 964"/>
                  <a:gd name="T3" fmla="*/ 57 h 851"/>
                  <a:gd name="T4" fmla="*/ 256 w 964"/>
                  <a:gd name="T5" fmla="*/ 85 h 851"/>
                  <a:gd name="T6" fmla="*/ 171 w 964"/>
                  <a:gd name="T7" fmla="*/ 199 h 851"/>
                  <a:gd name="T8" fmla="*/ 85 w 964"/>
                  <a:gd name="T9" fmla="*/ 227 h 851"/>
                  <a:gd name="T10" fmla="*/ 0 w 964"/>
                  <a:gd name="T11" fmla="*/ 284 h 851"/>
                  <a:gd name="T12" fmla="*/ 57 w 964"/>
                  <a:gd name="T13" fmla="*/ 511 h 851"/>
                  <a:gd name="T14" fmla="*/ 114 w 964"/>
                  <a:gd name="T15" fmla="*/ 511 h 851"/>
                  <a:gd name="T16" fmla="*/ 114 w 964"/>
                  <a:gd name="T17" fmla="*/ 596 h 851"/>
                  <a:gd name="T18" fmla="*/ 114 w 964"/>
                  <a:gd name="T19" fmla="*/ 737 h 851"/>
                  <a:gd name="T20" fmla="*/ 171 w 964"/>
                  <a:gd name="T21" fmla="*/ 709 h 851"/>
                  <a:gd name="T22" fmla="*/ 199 w 964"/>
                  <a:gd name="T23" fmla="*/ 794 h 851"/>
                  <a:gd name="T24" fmla="*/ 341 w 964"/>
                  <a:gd name="T25" fmla="*/ 822 h 851"/>
                  <a:gd name="T26" fmla="*/ 397 w 964"/>
                  <a:gd name="T27" fmla="*/ 851 h 851"/>
                  <a:gd name="T28" fmla="*/ 511 w 964"/>
                  <a:gd name="T29" fmla="*/ 822 h 851"/>
                  <a:gd name="T30" fmla="*/ 567 w 964"/>
                  <a:gd name="T31" fmla="*/ 822 h 851"/>
                  <a:gd name="T32" fmla="*/ 681 w 964"/>
                  <a:gd name="T33" fmla="*/ 794 h 851"/>
                  <a:gd name="T34" fmla="*/ 908 w 964"/>
                  <a:gd name="T35" fmla="*/ 567 h 851"/>
                  <a:gd name="T36" fmla="*/ 964 w 964"/>
                  <a:gd name="T37" fmla="*/ 312 h 851"/>
                  <a:gd name="T38" fmla="*/ 851 w 964"/>
                  <a:gd name="T39" fmla="*/ 199 h 851"/>
                  <a:gd name="T40" fmla="*/ 737 w 964"/>
                  <a:gd name="T41" fmla="*/ 170 h 851"/>
                  <a:gd name="T42" fmla="*/ 567 w 964"/>
                  <a:gd name="T43" fmla="*/ 57 h 851"/>
                  <a:gd name="T44" fmla="*/ 482 w 964"/>
                  <a:gd name="T45" fmla="*/ 57 h 851"/>
                  <a:gd name="T46" fmla="*/ 454 w 964"/>
                  <a:gd name="T47" fmla="*/ 0 h 851"/>
                  <a:gd name="T48" fmla="*/ 397 w 964"/>
                  <a:gd name="T49" fmla="*/ 29 h 851"/>
                  <a:gd name="T50" fmla="*/ 341 w 964"/>
                  <a:gd name="T51" fmla="*/ 0 h 851"/>
                  <a:gd name="T52" fmla="*/ 284 w 964"/>
                  <a:gd name="T53" fmla="*/ 0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964" h="851">
                    <a:moveTo>
                      <a:pt x="284" y="0"/>
                    </a:moveTo>
                    <a:lnTo>
                      <a:pt x="284" y="57"/>
                    </a:lnTo>
                    <a:lnTo>
                      <a:pt x="256" y="85"/>
                    </a:lnTo>
                    <a:lnTo>
                      <a:pt x="171" y="199"/>
                    </a:lnTo>
                    <a:lnTo>
                      <a:pt x="85" y="227"/>
                    </a:lnTo>
                    <a:lnTo>
                      <a:pt x="0" y="284"/>
                    </a:lnTo>
                    <a:lnTo>
                      <a:pt x="57" y="511"/>
                    </a:lnTo>
                    <a:lnTo>
                      <a:pt x="114" y="511"/>
                    </a:lnTo>
                    <a:lnTo>
                      <a:pt x="114" y="596"/>
                    </a:lnTo>
                    <a:lnTo>
                      <a:pt x="114" y="737"/>
                    </a:lnTo>
                    <a:lnTo>
                      <a:pt x="171" y="709"/>
                    </a:lnTo>
                    <a:lnTo>
                      <a:pt x="199" y="794"/>
                    </a:lnTo>
                    <a:lnTo>
                      <a:pt x="341" y="822"/>
                    </a:lnTo>
                    <a:lnTo>
                      <a:pt x="397" y="851"/>
                    </a:lnTo>
                    <a:lnTo>
                      <a:pt x="511" y="822"/>
                    </a:lnTo>
                    <a:lnTo>
                      <a:pt x="567" y="822"/>
                    </a:lnTo>
                    <a:lnTo>
                      <a:pt x="681" y="794"/>
                    </a:lnTo>
                    <a:lnTo>
                      <a:pt x="908" y="567"/>
                    </a:lnTo>
                    <a:lnTo>
                      <a:pt x="964" y="312"/>
                    </a:lnTo>
                    <a:lnTo>
                      <a:pt x="851" y="199"/>
                    </a:lnTo>
                    <a:lnTo>
                      <a:pt x="737" y="170"/>
                    </a:lnTo>
                    <a:lnTo>
                      <a:pt x="567" y="57"/>
                    </a:lnTo>
                    <a:lnTo>
                      <a:pt x="482" y="57"/>
                    </a:lnTo>
                    <a:lnTo>
                      <a:pt x="454" y="0"/>
                    </a:lnTo>
                    <a:lnTo>
                      <a:pt x="397" y="29"/>
                    </a:lnTo>
                    <a:lnTo>
                      <a:pt x="341" y="0"/>
                    </a:lnTo>
                    <a:lnTo>
                      <a:pt x="28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700" name="Freeform 340"/>
              <p:cNvSpPr>
                <a:spLocks/>
              </p:cNvSpPr>
              <p:nvPr/>
            </p:nvSpPr>
            <p:spPr bwMode="auto">
              <a:xfrm>
                <a:off x="4073" y="6895"/>
                <a:ext cx="425" cy="511"/>
              </a:xfrm>
              <a:custGeom>
                <a:avLst/>
                <a:gdLst>
                  <a:gd name="T0" fmla="*/ 113 w 425"/>
                  <a:gd name="T1" fmla="*/ 0 h 511"/>
                  <a:gd name="T2" fmla="*/ 170 w 425"/>
                  <a:gd name="T3" fmla="*/ 57 h 511"/>
                  <a:gd name="T4" fmla="*/ 198 w 425"/>
                  <a:gd name="T5" fmla="*/ 114 h 511"/>
                  <a:gd name="T6" fmla="*/ 255 w 425"/>
                  <a:gd name="T7" fmla="*/ 142 h 511"/>
                  <a:gd name="T8" fmla="*/ 255 w 425"/>
                  <a:gd name="T9" fmla="*/ 114 h 511"/>
                  <a:gd name="T10" fmla="*/ 368 w 425"/>
                  <a:gd name="T11" fmla="*/ 85 h 511"/>
                  <a:gd name="T12" fmla="*/ 425 w 425"/>
                  <a:gd name="T13" fmla="*/ 114 h 511"/>
                  <a:gd name="T14" fmla="*/ 425 w 425"/>
                  <a:gd name="T15" fmla="*/ 170 h 511"/>
                  <a:gd name="T16" fmla="*/ 397 w 425"/>
                  <a:gd name="T17" fmla="*/ 227 h 511"/>
                  <a:gd name="T18" fmla="*/ 425 w 425"/>
                  <a:gd name="T19" fmla="*/ 312 h 511"/>
                  <a:gd name="T20" fmla="*/ 397 w 425"/>
                  <a:gd name="T21" fmla="*/ 341 h 511"/>
                  <a:gd name="T22" fmla="*/ 368 w 425"/>
                  <a:gd name="T23" fmla="*/ 397 h 511"/>
                  <a:gd name="T24" fmla="*/ 340 w 425"/>
                  <a:gd name="T25" fmla="*/ 426 h 511"/>
                  <a:gd name="T26" fmla="*/ 312 w 425"/>
                  <a:gd name="T27" fmla="*/ 397 h 511"/>
                  <a:gd name="T28" fmla="*/ 142 w 425"/>
                  <a:gd name="T29" fmla="*/ 454 h 511"/>
                  <a:gd name="T30" fmla="*/ 113 w 425"/>
                  <a:gd name="T31" fmla="*/ 511 h 511"/>
                  <a:gd name="T32" fmla="*/ 28 w 425"/>
                  <a:gd name="T33" fmla="*/ 426 h 511"/>
                  <a:gd name="T34" fmla="*/ 57 w 425"/>
                  <a:gd name="T35" fmla="*/ 255 h 511"/>
                  <a:gd name="T36" fmla="*/ 0 w 425"/>
                  <a:gd name="T37" fmla="*/ 29 h 511"/>
                  <a:gd name="T38" fmla="*/ 85 w 425"/>
                  <a:gd name="T39" fmla="*/ 57 h 511"/>
                  <a:gd name="T40" fmla="*/ 113 w 425"/>
                  <a:gd name="T41" fmla="*/ 0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25" h="511">
                    <a:moveTo>
                      <a:pt x="113" y="0"/>
                    </a:moveTo>
                    <a:lnTo>
                      <a:pt x="170" y="57"/>
                    </a:lnTo>
                    <a:lnTo>
                      <a:pt x="198" y="114"/>
                    </a:lnTo>
                    <a:lnTo>
                      <a:pt x="255" y="142"/>
                    </a:lnTo>
                    <a:lnTo>
                      <a:pt x="255" y="114"/>
                    </a:lnTo>
                    <a:lnTo>
                      <a:pt x="368" y="85"/>
                    </a:lnTo>
                    <a:lnTo>
                      <a:pt x="425" y="114"/>
                    </a:lnTo>
                    <a:lnTo>
                      <a:pt x="425" y="170"/>
                    </a:lnTo>
                    <a:lnTo>
                      <a:pt x="397" y="227"/>
                    </a:lnTo>
                    <a:lnTo>
                      <a:pt x="425" y="312"/>
                    </a:lnTo>
                    <a:lnTo>
                      <a:pt x="397" y="341"/>
                    </a:lnTo>
                    <a:lnTo>
                      <a:pt x="368" y="397"/>
                    </a:lnTo>
                    <a:lnTo>
                      <a:pt x="340" y="426"/>
                    </a:lnTo>
                    <a:lnTo>
                      <a:pt x="312" y="397"/>
                    </a:lnTo>
                    <a:lnTo>
                      <a:pt x="142" y="454"/>
                    </a:lnTo>
                    <a:lnTo>
                      <a:pt x="113" y="511"/>
                    </a:lnTo>
                    <a:lnTo>
                      <a:pt x="28" y="426"/>
                    </a:lnTo>
                    <a:lnTo>
                      <a:pt x="57" y="255"/>
                    </a:lnTo>
                    <a:lnTo>
                      <a:pt x="0" y="29"/>
                    </a:lnTo>
                    <a:lnTo>
                      <a:pt x="85" y="57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703" name="Freeform 343"/>
              <p:cNvSpPr>
                <a:spLocks/>
              </p:cNvSpPr>
              <p:nvPr/>
            </p:nvSpPr>
            <p:spPr bwMode="auto">
              <a:xfrm>
                <a:off x="2287" y="4797"/>
                <a:ext cx="340" cy="369"/>
              </a:xfrm>
              <a:custGeom>
                <a:avLst/>
                <a:gdLst>
                  <a:gd name="T0" fmla="*/ 283 w 340"/>
                  <a:gd name="T1" fmla="*/ 0 h 369"/>
                  <a:gd name="T2" fmla="*/ 198 w 340"/>
                  <a:gd name="T3" fmla="*/ 114 h 369"/>
                  <a:gd name="T4" fmla="*/ 85 w 340"/>
                  <a:gd name="T5" fmla="*/ 142 h 369"/>
                  <a:gd name="T6" fmla="*/ 0 w 340"/>
                  <a:gd name="T7" fmla="*/ 227 h 369"/>
                  <a:gd name="T8" fmla="*/ 56 w 340"/>
                  <a:gd name="T9" fmla="*/ 369 h 369"/>
                  <a:gd name="T10" fmla="*/ 170 w 340"/>
                  <a:gd name="T11" fmla="*/ 341 h 369"/>
                  <a:gd name="T12" fmla="*/ 226 w 340"/>
                  <a:gd name="T13" fmla="*/ 312 h 369"/>
                  <a:gd name="T14" fmla="*/ 311 w 340"/>
                  <a:gd name="T15" fmla="*/ 142 h 369"/>
                  <a:gd name="T16" fmla="*/ 340 w 340"/>
                  <a:gd name="T17" fmla="*/ 86 h 369"/>
                  <a:gd name="T18" fmla="*/ 340 w 340"/>
                  <a:gd name="T19" fmla="*/ 29 h 369"/>
                  <a:gd name="T20" fmla="*/ 283 w 340"/>
                  <a:gd name="T21" fmla="*/ 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0" h="369">
                    <a:moveTo>
                      <a:pt x="283" y="0"/>
                    </a:moveTo>
                    <a:lnTo>
                      <a:pt x="198" y="114"/>
                    </a:lnTo>
                    <a:lnTo>
                      <a:pt x="85" y="142"/>
                    </a:lnTo>
                    <a:lnTo>
                      <a:pt x="0" y="227"/>
                    </a:lnTo>
                    <a:lnTo>
                      <a:pt x="56" y="369"/>
                    </a:lnTo>
                    <a:lnTo>
                      <a:pt x="170" y="341"/>
                    </a:lnTo>
                    <a:lnTo>
                      <a:pt x="226" y="312"/>
                    </a:lnTo>
                    <a:lnTo>
                      <a:pt x="311" y="142"/>
                    </a:lnTo>
                    <a:lnTo>
                      <a:pt x="340" y="86"/>
                    </a:lnTo>
                    <a:lnTo>
                      <a:pt x="340" y="29"/>
                    </a:lnTo>
                    <a:lnTo>
                      <a:pt x="28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82" name="グループ化 81"/>
            <p:cNvGrpSpPr/>
            <p:nvPr/>
          </p:nvGrpSpPr>
          <p:grpSpPr>
            <a:xfrm>
              <a:off x="278252" y="846236"/>
              <a:ext cx="7945564" cy="11585477"/>
              <a:chOff x="278252" y="846236"/>
              <a:chExt cx="7945564" cy="11585477"/>
            </a:xfrm>
          </p:grpSpPr>
          <p:sp>
            <p:nvSpPr>
              <p:cNvPr id="83" name="正方形/長方形 82"/>
              <p:cNvSpPr/>
              <p:nvPr/>
            </p:nvSpPr>
            <p:spPr>
              <a:xfrm>
                <a:off x="278252" y="1184751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与論町</a:t>
                </a:r>
              </a:p>
            </p:txBody>
          </p:sp>
          <p:sp>
            <p:nvSpPr>
              <p:cNvPr id="84" name="正方形/長方形 83"/>
              <p:cNvSpPr/>
              <p:nvPr/>
            </p:nvSpPr>
            <p:spPr>
              <a:xfrm>
                <a:off x="1234501" y="1212393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知名町</a:t>
                </a:r>
              </a:p>
            </p:txBody>
          </p:sp>
          <p:sp>
            <p:nvSpPr>
              <p:cNvPr id="85" name="正方形/長方形 84"/>
              <p:cNvSpPr/>
              <p:nvPr/>
            </p:nvSpPr>
            <p:spPr>
              <a:xfrm>
                <a:off x="1244601" y="1115228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伊仙町</a:t>
                </a:r>
              </a:p>
            </p:txBody>
          </p:sp>
          <p:sp>
            <p:nvSpPr>
              <p:cNvPr id="86" name="正方形/長方形 85"/>
              <p:cNvSpPr/>
              <p:nvPr/>
            </p:nvSpPr>
            <p:spPr>
              <a:xfrm>
                <a:off x="1926211" y="1180881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和泊町</a:t>
                </a:r>
              </a:p>
            </p:txBody>
          </p:sp>
          <p:sp>
            <p:nvSpPr>
              <p:cNvPr id="87" name="正方形/長方形 86"/>
              <p:cNvSpPr/>
              <p:nvPr/>
            </p:nvSpPr>
            <p:spPr>
              <a:xfrm>
                <a:off x="3383402" y="781152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喜界町</a:t>
                </a:r>
              </a:p>
            </p:txBody>
          </p:sp>
          <p:sp>
            <p:nvSpPr>
              <p:cNvPr id="88" name="正方形/長方形 87"/>
              <p:cNvSpPr/>
              <p:nvPr/>
            </p:nvSpPr>
            <p:spPr>
              <a:xfrm>
                <a:off x="456521" y="8991699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瀬戸内町</a:t>
                </a:r>
              </a:p>
            </p:txBody>
          </p:sp>
          <p:sp>
            <p:nvSpPr>
              <p:cNvPr id="89" name="正方形/長方形 88"/>
              <p:cNvSpPr/>
              <p:nvPr/>
            </p:nvSpPr>
            <p:spPr>
              <a:xfrm>
                <a:off x="773488" y="790813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大和村</a:t>
                </a:r>
              </a:p>
            </p:txBody>
          </p:sp>
          <p:sp>
            <p:nvSpPr>
              <p:cNvPr id="90" name="正方形/長方形 89"/>
              <p:cNvSpPr/>
              <p:nvPr/>
            </p:nvSpPr>
            <p:spPr>
              <a:xfrm>
                <a:off x="4401230" y="11624568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屋久島町</a:t>
                </a:r>
              </a:p>
            </p:txBody>
          </p:sp>
          <p:sp>
            <p:nvSpPr>
              <p:cNvPr id="91" name="正方形/長方形 90"/>
              <p:cNvSpPr/>
              <p:nvPr/>
            </p:nvSpPr>
            <p:spPr>
              <a:xfrm>
                <a:off x="6961189" y="613092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肝付町</a:t>
                </a:r>
              </a:p>
            </p:txBody>
          </p:sp>
          <p:sp>
            <p:nvSpPr>
              <p:cNvPr id="92" name="正方形/長方形 91"/>
              <p:cNvSpPr/>
              <p:nvPr/>
            </p:nvSpPr>
            <p:spPr>
              <a:xfrm>
                <a:off x="6972520" y="515265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大崎町</a:t>
                </a:r>
              </a:p>
            </p:txBody>
          </p:sp>
          <p:sp>
            <p:nvSpPr>
              <p:cNvPr id="93" name="正方形/長方形 92"/>
              <p:cNvSpPr/>
              <p:nvPr/>
            </p:nvSpPr>
            <p:spPr>
              <a:xfrm>
                <a:off x="2562529" y="84623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長島町</a:t>
                </a:r>
              </a:p>
            </p:txBody>
          </p:sp>
          <p:sp>
            <p:nvSpPr>
              <p:cNvPr id="94" name="正方形/長方形 93"/>
              <p:cNvSpPr/>
              <p:nvPr/>
            </p:nvSpPr>
            <p:spPr>
              <a:xfrm>
                <a:off x="7061003" y="5585052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東串良町</a:t>
                </a:r>
              </a:p>
            </p:txBody>
          </p:sp>
          <p:sp>
            <p:nvSpPr>
              <p:cNvPr id="95" name="正方形/長方形 94"/>
              <p:cNvSpPr/>
              <p:nvPr/>
            </p:nvSpPr>
            <p:spPr>
              <a:xfrm>
                <a:off x="385982" y="827414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宇検村</a:t>
                </a:r>
              </a:p>
            </p:txBody>
          </p:sp>
          <p:sp>
            <p:nvSpPr>
              <p:cNvPr id="96" name="正方形/長方形 95"/>
              <p:cNvSpPr/>
              <p:nvPr/>
            </p:nvSpPr>
            <p:spPr>
              <a:xfrm>
                <a:off x="1038459" y="1054506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天城町</a:t>
                </a:r>
              </a:p>
            </p:txBody>
          </p:sp>
          <p:sp>
            <p:nvSpPr>
              <p:cNvPr id="97" name="正方形/長方形 96"/>
              <p:cNvSpPr/>
              <p:nvPr/>
            </p:nvSpPr>
            <p:spPr>
              <a:xfrm>
                <a:off x="2330538" y="761930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龍郷町</a:t>
                </a:r>
              </a:p>
            </p:txBody>
          </p:sp>
          <p:sp>
            <p:nvSpPr>
              <p:cNvPr id="98" name="正方形/長方形 97"/>
              <p:cNvSpPr/>
              <p:nvPr/>
            </p:nvSpPr>
            <p:spPr>
              <a:xfrm>
                <a:off x="2030079" y="10768718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徳之島町</a:t>
                </a:r>
              </a:p>
            </p:txBody>
          </p:sp>
          <p:sp>
            <p:nvSpPr>
              <p:cNvPr id="99" name="正方形/長方形 98"/>
              <p:cNvSpPr/>
              <p:nvPr/>
            </p:nvSpPr>
            <p:spPr>
              <a:xfrm>
                <a:off x="3012433" y="5313982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南さつま市</a:t>
                </a:r>
              </a:p>
            </p:txBody>
          </p:sp>
          <p:sp>
            <p:nvSpPr>
              <p:cNvPr id="100" name="正方形/長方形 99"/>
              <p:cNvSpPr/>
              <p:nvPr/>
            </p:nvSpPr>
            <p:spPr>
              <a:xfrm>
                <a:off x="7295357" y="4691063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志布志市</a:t>
                </a:r>
              </a:p>
            </p:txBody>
          </p:sp>
          <p:sp>
            <p:nvSpPr>
              <p:cNvPr id="101" name="正方形/長方形 100"/>
              <p:cNvSpPr/>
              <p:nvPr/>
            </p:nvSpPr>
            <p:spPr>
              <a:xfrm>
                <a:off x="5904352" y="912346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三島村</a:t>
                </a:r>
              </a:p>
            </p:txBody>
          </p:sp>
          <p:sp>
            <p:nvSpPr>
              <p:cNvPr id="102" name="正方形/長方形 101"/>
              <p:cNvSpPr/>
              <p:nvPr/>
            </p:nvSpPr>
            <p:spPr>
              <a:xfrm>
                <a:off x="5545104" y="206067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湧水町</a:t>
                </a:r>
              </a:p>
            </p:txBody>
          </p:sp>
          <p:sp>
            <p:nvSpPr>
              <p:cNvPr id="103" name="正方形/長方形 102"/>
              <p:cNvSpPr/>
              <p:nvPr/>
            </p:nvSpPr>
            <p:spPr>
              <a:xfrm>
                <a:off x="6530296" y="10450370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中種子町</a:t>
                </a:r>
              </a:p>
            </p:txBody>
          </p:sp>
          <p:sp>
            <p:nvSpPr>
              <p:cNvPr id="104" name="正方形/長方形 103"/>
              <p:cNvSpPr/>
              <p:nvPr/>
            </p:nvSpPr>
            <p:spPr>
              <a:xfrm>
                <a:off x="6322682" y="11261725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南種子町</a:t>
                </a:r>
              </a:p>
            </p:txBody>
          </p:sp>
          <p:sp>
            <p:nvSpPr>
              <p:cNvPr id="105" name="正方形/長方形 104"/>
              <p:cNvSpPr/>
              <p:nvPr/>
            </p:nvSpPr>
            <p:spPr>
              <a:xfrm>
                <a:off x="5516880" y="7197925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南大隅町</a:t>
                </a:r>
              </a:p>
            </p:txBody>
          </p:sp>
          <p:sp>
            <p:nvSpPr>
              <p:cNvPr id="106" name="正方形/長方形 105"/>
              <p:cNvSpPr/>
              <p:nvPr/>
            </p:nvSpPr>
            <p:spPr>
              <a:xfrm>
                <a:off x="6275607" y="656564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錦江町</a:t>
                </a:r>
              </a:p>
            </p:txBody>
          </p:sp>
          <p:sp>
            <p:nvSpPr>
              <p:cNvPr id="107" name="正方形/長方形 106"/>
              <p:cNvSpPr/>
              <p:nvPr/>
            </p:nvSpPr>
            <p:spPr>
              <a:xfrm>
                <a:off x="4156984" y="2178248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さつま町</a:t>
                </a:r>
              </a:p>
            </p:txBody>
          </p:sp>
          <p:sp>
            <p:nvSpPr>
              <p:cNvPr id="108" name="正方形/長方形 107"/>
              <p:cNvSpPr/>
              <p:nvPr/>
            </p:nvSpPr>
            <p:spPr>
              <a:xfrm>
                <a:off x="1037180" y="547172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十島村</a:t>
                </a:r>
              </a:p>
            </p:txBody>
          </p:sp>
          <p:sp>
            <p:nvSpPr>
              <p:cNvPr id="109" name="正方形/長方形 108"/>
              <p:cNvSpPr/>
              <p:nvPr/>
            </p:nvSpPr>
            <p:spPr>
              <a:xfrm>
                <a:off x="4879401" y="324306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姶良市</a:t>
                </a:r>
              </a:p>
            </p:txBody>
          </p:sp>
          <p:sp>
            <p:nvSpPr>
              <p:cNvPr id="110" name="正方形/長方形 109"/>
              <p:cNvSpPr/>
              <p:nvPr/>
            </p:nvSpPr>
            <p:spPr>
              <a:xfrm>
                <a:off x="4943608" y="160823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伊佐市</a:t>
                </a:r>
              </a:p>
            </p:txBody>
          </p:sp>
          <p:sp>
            <p:nvSpPr>
              <p:cNvPr id="111" name="正方形/長方形 110"/>
              <p:cNvSpPr/>
              <p:nvPr/>
            </p:nvSpPr>
            <p:spPr>
              <a:xfrm>
                <a:off x="3937001" y="5797649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南九州市</a:t>
                </a:r>
              </a:p>
            </p:txBody>
          </p:sp>
          <p:sp>
            <p:nvSpPr>
              <p:cNvPr id="112" name="正方形/長方形 111"/>
              <p:cNvSpPr/>
              <p:nvPr/>
            </p:nvSpPr>
            <p:spPr>
              <a:xfrm>
                <a:off x="2909888" y="721449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奄美市</a:t>
                </a:r>
              </a:p>
            </p:txBody>
          </p:sp>
          <p:sp>
            <p:nvSpPr>
              <p:cNvPr id="113" name="正方形/長方形 112"/>
              <p:cNvSpPr/>
              <p:nvPr/>
            </p:nvSpPr>
            <p:spPr>
              <a:xfrm>
                <a:off x="2488672" y="3524348"/>
                <a:ext cx="1486304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いちき串木野市</a:t>
                </a:r>
              </a:p>
            </p:txBody>
          </p:sp>
          <p:sp>
            <p:nvSpPr>
              <p:cNvPr id="114" name="正方形/長方形 113"/>
              <p:cNvSpPr/>
              <p:nvPr/>
            </p:nvSpPr>
            <p:spPr>
              <a:xfrm>
                <a:off x="3305040" y="2935288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薩摩川内市</a:t>
                </a:r>
              </a:p>
            </p:txBody>
          </p:sp>
          <p:sp>
            <p:nvSpPr>
              <p:cNvPr id="115" name="正方形/長方形 114"/>
              <p:cNvSpPr/>
              <p:nvPr/>
            </p:nvSpPr>
            <p:spPr>
              <a:xfrm>
                <a:off x="5734269" y="296657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霧島市</a:t>
                </a:r>
              </a:p>
            </p:txBody>
          </p:sp>
          <p:sp>
            <p:nvSpPr>
              <p:cNvPr id="116" name="正方形/長方形 115"/>
              <p:cNvSpPr/>
              <p:nvPr/>
            </p:nvSpPr>
            <p:spPr>
              <a:xfrm>
                <a:off x="6765805" y="399057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曽於市</a:t>
                </a:r>
              </a:p>
            </p:txBody>
          </p:sp>
          <p:sp>
            <p:nvSpPr>
              <p:cNvPr id="117" name="正方形/長方形 116"/>
              <p:cNvSpPr/>
              <p:nvPr/>
            </p:nvSpPr>
            <p:spPr>
              <a:xfrm>
                <a:off x="3626645" y="433070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日置市</a:t>
                </a:r>
              </a:p>
            </p:txBody>
          </p:sp>
          <p:sp>
            <p:nvSpPr>
              <p:cNvPr id="118" name="正方形/長方形 117"/>
              <p:cNvSpPr/>
              <p:nvPr/>
            </p:nvSpPr>
            <p:spPr>
              <a:xfrm>
                <a:off x="5528689" y="489436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垂水市</a:t>
                </a:r>
              </a:p>
            </p:txBody>
          </p:sp>
          <p:sp>
            <p:nvSpPr>
              <p:cNvPr id="119" name="正方形/長方形 118"/>
              <p:cNvSpPr/>
              <p:nvPr/>
            </p:nvSpPr>
            <p:spPr>
              <a:xfrm>
                <a:off x="4903818" y="640328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指宿市</a:t>
                </a:r>
              </a:p>
            </p:txBody>
          </p:sp>
          <p:sp>
            <p:nvSpPr>
              <p:cNvPr id="120" name="正方形/長方形 119"/>
              <p:cNvSpPr/>
              <p:nvPr/>
            </p:nvSpPr>
            <p:spPr>
              <a:xfrm>
                <a:off x="6859655" y="9486999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西之表市</a:t>
                </a:r>
              </a:p>
            </p:txBody>
          </p:sp>
          <p:sp>
            <p:nvSpPr>
              <p:cNvPr id="121" name="正方形/長方形 120"/>
              <p:cNvSpPr/>
              <p:nvPr/>
            </p:nvSpPr>
            <p:spPr>
              <a:xfrm>
                <a:off x="3686176" y="149790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出水市</a:t>
                </a:r>
              </a:p>
            </p:txBody>
          </p:sp>
          <p:sp>
            <p:nvSpPr>
              <p:cNvPr id="122" name="正方形/長方形 121"/>
              <p:cNvSpPr/>
              <p:nvPr/>
            </p:nvSpPr>
            <p:spPr>
              <a:xfrm>
                <a:off x="2663146" y="1857966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阿久根市</a:t>
                </a:r>
              </a:p>
            </p:txBody>
          </p:sp>
          <p:sp>
            <p:nvSpPr>
              <p:cNvPr id="123" name="正方形/長方形 122"/>
              <p:cNvSpPr/>
              <p:nvPr/>
            </p:nvSpPr>
            <p:spPr>
              <a:xfrm>
                <a:off x="3359151" y="608736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枕崎市</a:t>
                </a:r>
              </a:p>
            </p:txBody>
          </p:sp>
          <p:sp>
            <p:nvSpPr>
              <p:cNvPr id="124" name="正方形/長方形 123"/>
              <p:cNvSpPr/>
              <p:nvPr/>
            </p:nvSpPr>
            <p:spPr>
              <a:xfrm>
                <a:off x="6130024" y="532784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鹿屋市</a:t>
                </a:r>
              </a:p>
            </p:txBody>
          </p:sp>
          <p:sp>
            <p:nvSpPr>
              <p:cNvPr id="125" name="正方形/長方形 124"/>
              <p:cNvSpPr/>
              <p:nvPr/>
            </p:nvSpPr>
            <p:spPr>
              <a:xfrm>
                <a:off x="4616645" y="4279066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鹿児島市</a:t>
                </a:r>
              </a:p>
            </p:txBody>
          </p:sp>
          <p:sp>
            <p:nvSpPr>
              <p:cNvPr id="126" name="正方形/長方形 125"/>
              <p:cNvSpPr/>
              <p:nvPr/>
            </p:nvSpPr>
            <p:spPr>
              <a:xfrm>
                <a:off x="1649946" y="808841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奄美市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79517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255588" y="234950"/>
            <a:ext cx="8054975" cy="12287250"/>
            <a:chOff x="255588" y="234950"/>
            <a:chExt cx="8054975" cy="12287250"/>
          </a:xfrm>
        </p:grpSpPr>
        <p:grpSp>
          <p:nvGrpSpPr>
            <p:cNvPr id="15625" name="Group 265"/>
            <p:cNvGrpSpPr>
              <a:grpSpLocks/>
            </p:cNvGrpSpPr>
            <p:nvPr/>
          </p:nvGrpSpPr>
          <p:grpSpPr bwMode="auto">
            <a:xfrm>
              <a:off x="477838" y="4598988"/>
              <a:ext cx="3783012" cy="7923212"/>
              <a:chOff x="301" y="2897"/>
              <a:chExt cx="2383" cy="4991"/>
            </a:xfrm>
          </p:grpSpPr>
          <p:sp>
            <p:nvSpPr>
              <p:cNvPr id="15626" name="Freeform 266"/>
              <p:cNvSpPr>
                <a:spLocks/>
              </p:cNvSpPr>
              <p:nvPr/>
            </p:nvSpPr>
            <p:spPr bwMode="auto">
              <a:xfrm>
                <a:off x="301" y="2897"/>
                <a:ext cx="1360" cy="1474"/>
              </a:xfrm>
              <a:custGeom>
                <a:avLst/>
                <a:gdLst>
                  <a:gd name="T0" fmla="*/ 0 w 1361"/>
                  <a:gd name="T1" fmla="*/ 0 h 1474"/>
                  <a:gd name="T2" fmla="*/ 1361 w 1361"/>
                  <a:gd name="T3" fmla="*/ 0 h 1474"/>
                  <a:gd name="T4" fmla="*/ 1361 w 1361"/>
                  <a:gd name="T5" fmla="*/ 1474 h 1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61" h="1474">
                    <a:moveTo>
                      <a:pt x="0" y="0"/>
                    </a:moveTo>
                    <a:lnTo>
                      <a:pt x="1361" y="0"/>
                    </a:lnTo>
                    <a:lnTo>
                      <a:pt x="1361" y="1474"/>
                    </a:lnTo>
                  </a:path>
                </a:pathLst>
              </a:custGeom>
              <a:noFill/>
              <a:ln w="19050" cap="flat" cmpd="sng">
                <a:solidFill>
                  <a:srgbClr val="333333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27" name="Freeform 267"/>
              <p:cNvSpPr>
                <a:spLocks/>
              </p:cNvSpPr>
              <p:nvPr/>
            </p:nvSpPr>
            <p:spPr bwMode="auto">
              <a:xfrm>
                <a:off x="302" y="4372"/>
                <a:ext cx="2382" cy="1928"/>
              </a:xfrm>
              <a:custGeom>
                <a:avLst/>
                <a:gdLst>
                  <a:gd name="T0" fmla="*/ 0 w 2382"/>
                  <a:gd name="T1" fmla="*/ 0 h 1928"/>
                  <a:gd name="T2" fmla="*/ 2382 w 2382"/>
                  <a:gd name="T3" fmla="*/ 0 h 1928"/>
                  <a:gd name="T4" fmla="*/ 2382 w 2382"/>
                  <a:gd name="T5" fmla="*/ 1928 h 1928"/>
                  <a:gd name="T6" fmla="*/ 227 w 2382"/>
                  <a:gd name="T7" fmla="*/ 1928 h 19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82" h="1928">
                    <a:moveTo>
                      <a:pt x="0" y="0"/>
                    </a:moveTo>
                    <a:lnTo>
                      <a:pt x="2382" y="0"/>
                    </a:lnTo>
                    <a:lnTo>
                      <a:pt x="2382" y="1928"/>
                    </a:lnTo>
                    <a:lnTo>
                      <a:pt x="227" y="1928"/>
                    </a:lnTo>
                  </a:path>
                </a:pathLst>
              </a:custGeom>
              <a:noFill/>
              <a:ln w="19050" cap="flat" cmpd="sng">
                <a:solidFill>
                  <a:srgbClr val="333333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28" name="Freeform 268"/>
              <p:cNvSpPr>
                <a:spLocks/>
              </p:cNvSpPr>
              <p:nvPr/>
            </p:nvSpPr>
            <p:spPr bwMode="auto">
              <a:xfrm>
                <a:off x="1777" y="6300"/>
                <a:ext cx="1" cy="1588"/>
              </a:xfrm>
              <a:custGeom>
                <a:avLst/>
                <a:gdLst>
                  <a:gd name="T0" fmla="*/ 0 w 1"/>
                  <a:gd name="T1" fmla="*/ 0 h 1588"/>
                  <a:gd name="T2" fmla="*/ 0 w 1"/>
                  <a:gd name="T3" fmla="*/ 1588 h 15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588">
                    <a:moveTo>
                      <a:pt x="0" y="0"/>
                    </a:moveTo>
                    <a:cubicBezTo>
                      <a:pt x="0" y="0"/>
                      <a:pt x="0" y="794"/>
                      <a:pt x="0" y="1588"/>
                    </a:cubicBezTo>
                  </a:path>
                </a:pathLst>
              </a:custGeom>
              <a:noFill/>
              <a:ln w="19050" cap="flat" cmpd="sng">
                <a:solidFill>
                  <a:srgbClr val="333333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29" name="Line 269"/>
              <p:cNvSpPr>
                <a:spLocks noChangeShapeType="1"/>
              </p:cNvSpPr>
              <p:nvPr/>
            </p:nvSpPr>
            <p:spPr bwMode="auto">
              <a:xfrm flipH="1">
                <a:off x="529" y="7321"/>
                <a:ext cx="1248" cy="0"/>
              </a:xfrm>
              <a:prstGeom prst="line">
                <a:avLst/>
              </a:prstGeom>
              <a:noFill/>
              <a:ln w="19050">
                <a:solidFill>
                  <a:srgbClr val="333333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30" name="Line 270"/>
              <p:cNvSpPr>
                <a:spLocks noChangeShapeType="1"/>
              </p:cNvSpPr>
              <p:nvPr/>
            </p:nvSpPr>
            <p:spPr bwMode="auto">
              <a:xfrm>
                <a:off x="756" y="7321"/>
                <a:ext cx="0" cy="567"/>
              </a:xfrm>
              <a:prstGeom prst="line">
                <a:avLst/>
              </a:prstGeom>
              <a:noFill/>
              <a:ln w="19050">
                <a:solidFill>
                  <a:srgbClr val="333333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5725" name="Group 365"/>
            <p:cNvGrpSpPr>
              <a:grpSpLocks/>
            </p:cNvGrpSpPr>
            <p:nvPr/>
          </p:nvGrpSpPr>
          <p:grpSpPr bwMode="auto">
            <a:xfrm>
              <a:off x="255588" y="234950"/>
              <a:ext cx="8054975" cy="12196763"/>
              <a:chOff x="161" y="148"/>
              <a:chExt cx="5074" cy="7683"/>
            </a:xfrm>
          </p:grpSpPr>
          <p:sp>
            <p:nvSpPr>
              <p:cNvPr id="15631" name="Freeform 271"/>
              <p:cNvSpPr>
                <a:spLocks/>
              </p:cNvSpPr>
              <p:nvPr/>
            </p:nvSpPr>
            <p:spPr bwMode="auto">
              <a:xfrm>
                <a:off x="161" y="6073"/>
                <a:ext cx="141" cy="199"/>
              </a:xfrm>
              <a:custGeom>
                <a:avLst/>
                <a:gdLst>
                  <a:gd name="T0" fmla="*/ 56 w 141"/>
                  <a:gd name="T1" fmla="*/ 0 h 199"/>
                  <a:gd name="T2" fmla="*/ 28 w 141"/>
                  <a:gd name="T3" fmla="*/ 57 h 199"/>
                  <a:gd name="T4" fmla="*/ 0 w 141"/>
                  <a:gd name="T5" fmla="*/ 57 h 199"/>
                  <a:gd name="T6" fmla="*/ 0 w 141"/>
                  <a:gd name="T7" fmla="*/ 199 h 199"/>
                  <a:gd name="T8" fmla="*/ 85 w 141"/>
                  <a:gd name="T9" fmla="*/ 170 h 199"/>
                  <a:gd name="T10" fmla="*/ 85 w 141"/>
                  <a:gd name="T11" fmla="*/ 85 h 199"/>
                  <a:gd name="T12" fmla="*/ 141 w 141"/>
                  <a:gd name="T13" fmla="*/ 57 h 199"/>
                  <a:gd name="T14" fmla="*/ 113 w 141"/>
                  <a:gd name="T15" fmla="*/ 0 h 199"/>
                  <a:gd name="T16" fmla="*/ 56 w 141"/>
                  <a:gd name="T17" fmla="*/ 0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1" h="199">
                    <a:moveTo>
                      <a:pt x="56" y="0"/>
                    </a:moveTo>
                    <a:lnTo>
                      <a:pt x="28" y="57"/>
                    </a:lnTo>
                    <a:lnTo>
                      <a:pt x="0" y="57"/>
                    </a:lnTo>
                    <a:lnTo>
                      <a:pt x="0" y="199"/>
                    </a:lnTo>
                    <a:lnTo>
                      <a:pt x="85" y="170"/>
                    </a:lnTo>
                    <a:lnTo>
                      <a:pt x="85" y="85"/>
                    </a:lnTo>
                    <a:lnTo>
                      <a:pt x="141" y="57"/>
                    </a:lnTo>
                    <a:lnTo>
                      <a:pt x="113" y="0"/>
                    </a:lnTo>
                    <a:lnTo>
                      <a:pt x="5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2" name="Freeform 272"/>
              <p:cNvSpPr>
                <a:spLocks/>
              </p:cNvSpPr>
              <p:nvPr/>
            </p:nvSpPr>
            <p:spPr bwMode="auto">
              <a:xfrm>
                <a:off x="359" y="6102"/>
                <a:ext cx="199" cy="170"/>
              </a:xfrm>
              <a:custGeom>
                <a:avLst/>
                <a:gdLst>
                  <a:gd name="T0" fmla="*/ 0 w 199"/>
                  <a:gd name="T1" fmla="*/ 56 h 170"/>
                  <a:gd name="T2" fmla="*/ 28 w 199"/>
                  <a:gd name="T3" fmla="*/ 113 h 170"/>
                  <a:gd name="T4" fmla="*/ 85 w 199"/>
                  <a:gd name="T5" fmla="*/ 113 h 170"/>
                  <a:gd name="T6" fmla="*/ 170 w 199"/>
                  <a:gd name="T7" fmla="*/ 170 h 170"/>
                  <a:gd name="T8" fmla="*/ 199 w 199"/>
                  <a:gd name="T9" fmla="*/ 113 h 170"/>
                  <a:gd name="T10" fmla="*/ 199 w 199"/>
                  <a:gd name="T11" fmla="*/ 56 h 170"/>
                  <a:gd name="T12" fmla="*/ 170 w 199"/>
                  <a:gd name="T13" fmla="*/ 85 h 170"/>
                  <a:gd name="T14" fmla="*/ 142 w 199"/>
                  <a:gd name="T15" fmla="*/ 28 h 170"/>
                  <a:gd name="T16" fmla="*/ 113 w 199"/>
                  <a:gd name="T17" fmla="*/ 85 h 170"/>
                  <a:gd name="T18" fmla="*/ 57 w 199"/>
                  <a:gd name="T19" fmla="*/ 56 h 170"/>
                  <a:gd name="T20" fmla="*/ 57 w 199"/>
                  <a:gd name="T21" fmla="*/ 0 h 170"/>
                  <a:gd name="T22" fmla="*/ 28 w 199"/>
                  <a:gd name="T23" fmla="*/ 0 h 170"/>
                  <a:gd name="T24" fmla="*/ 0 w 199"/>
                  <a:gd name="T25" fmla="*/ 56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99" h="170">
                    <a:moveTo>
                      <a:pt x="0" y="56"/>
                    </a:moveTo>
                    <a:lnTo>
                      <a:pt x="28" y="113"/>
                    </a:lnTo>
                    <a:lnTo>
                      <a:pt x="85" y="113"/>
                    </a:lnTo>
                    <a:lnTo>
                      <a:pt x="170" y="170"/>
                    </a:lnTo>
                    <a:lnTo>
                      <a:pt x="199" y="113"/>
                    </a:lnTo>
                    <a:lnTo>
                      <a:pt x="199" y="56"/>
                    </a:lnTo>
                    <a:lnTo>
                      <a:pt x="170" y="85"/>
                    </a:lnTo>
                    <a:lnTo>
                      <a:pt x="142" y="28"/>
                    </a:lnTo>
                    <a:lnTo>
                      <a:pt x="113" y="85"/>
                    </a:lnTo>
                    <a:lnTo>
                      <a:pt x="57" y="56"/>
                    </a:lnTo>
                    <a:lnTo>
                      <a:pt x="57" y="0"/>
                    </a:lnTo>
                    <a:lnTo>
                      <a:pt x="28" y="0"/>
                    </a:lnTo>
                    <a:lnTo>
                      <a:pt x="0" y="5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3" name="Freeform 273"/>
              <p:cNvSpPr>
                <a:spLocks/>
              </p:cNvSpPr>
              <p:nvPr/>
            </p:nvSpPr>
            <p:spPr bwMode="auto">
              <a:xfrm>
                <a:off x="274" y="5563"/>
                <a:ext cx="567" cy="539"/>
              </a:xfrm>
              <a:custGeom>
                <a:avLst/>
                <a:gdLst>
                  <a:gd name="T0" fmla="*/ 0 w 567"/>
                  <a:gd name="T1" fmla="*/ 85 h 539"/>
                  <a:gd name="T2" fmla="*/ 28 w 567"/>
                  <a:gd name="T3" fmla="*/ 198 h 539"/>
                  <a:gd name="T4" fmla="*/ 0 w 567"/>
                  <a:gd name="T5" fmla="*/ 255 h 539"/>
                  <a:gd name="T6" fmla="*/ 85 w 567"/>
                  <a:gd name="T7" fmla="*/ 227 h 539"/>
                  <a:gd name="T8" fmla="*/ 142 w 567"/>
                  <a:gd name="T9" fmla="*/ 255 h 539"/>
                  <a:gd name="T10" fmla="*/ 113 w 567"/>
                  <a:gd name="T11" fmla="*/ 340 h 539"/>
                  <a:gd name="T12" fmla="*/ 142 w 567"/>
                  <a:gd name="T13" fmla="*/ 397 h 539"/>
                  <a:gd name="T14" fmla="*/ 85 w 567"/>
                  <a:gd name="T15" fmla="*/ 453 h 539"/>
                  <a:gd name="T16" fmla="*/ 142 w 567"/>
                  <a:gd name="T17" fmla="*/ 482 h 539"/>
                  <a:gd name="T18" fmla="*/ 170 w 567"/>
                  <a:gd name="T19" fmla="*/ 397 h 539"/>
                  <a:gd name="T20" fmla="*/ 227 w 567"/>
                  <a:gd name="T21" fmla="*/ 368 h 539"/>
                  <a:gd name="T22" fmla="*/ 284 w 567"/>
                  <a:gd name="T23" fmla="*/ 397 h 539"/>
                  <a:gd name="T24" fmla="*/ 255 w 567"/>
                  <a:gd name="T25" fmla="*/ 482 h 539"/>
                  <a:gd name="T26" fmla="*/ 340 w 567"/>
                  <a:gd name="T27" fmla="*/ 539 h 539"/>
                  <a:gd name="T28" fmla="*/ 340 w 567"/>
                  <a:gd name="T29" fmla="*/ 510 h 539"/>
                  <a:gd name="T30" fmla="*/ 340 w 567"/>
                  <a:gd name="T31" fmla="*/ 425 h 539"/>
                  <a:gd name="T32" fmla="*/ 397 w 567"/>
                  <a:gd name="T33" fmla="*/ 425 h 539"/>
                  <a:gd name="T34" fmla="*/ 454 w 567"/>
                  <a:gd name="T35" fmla="*/ 425 h 539"/>
                  <a:gd name="T36" fmla="*/ 454 w 567"/>
                  <a:gd name="T37" fmla="*/ 510 h 539"/>
                  <a:gd name="T38" fmla="*/ 510 w 567"/>
                  <a:gd name="T39" fmla="*/ 510 h 539"/>
                  <a:gd name="T40" fmla="*/ 567 w 567"/>
                  <a:gd name="T41" fmla="*/ 368 h 539"/>
                  <a:gd name="T42" fmla="*/ 539 w 567"/>
                  <a:gd name="T43" fmla="*/ 340 h 539"/>
                  <a:gd name="T44" fmla="*/ 454 w 567"/>
                  <a:gd name="T45" fmla="*/ 368 h 539"/>
                  <a:gd name="T46" fmla="*/ 397 w 567"/>
                  <a:gd name="T47" fmla="*/ 312 h 539"/>
                  <a:gd name="T48" fmla="*/ 369 w 567"/>
                  <a:gd name="T49" fmla="*/ 368 h 539"/>
                  <a:gd name="T50" fmla="*/ 340 w 567"/>
                  <a:gd name="T51" fmla="*/ 312 h 539"/>
                  <a:gd name="T52" fmla="*/ 312 w 567"/>
                  <a:gd name="T53" fmla="*/ 312 h 539"/>
                  <a:gd name="T54" fmla="*/ 284 w 567"/>
                  <a:gd name="T55" fmla="*/ 227 h 539"/>
                  <a:gd name="T56" fmla="*/ 227 w 567"/>
                  <a:gd name="T57" fmla="*/ 283 h 539"/>
                  <a:gd name="T58" fmla="*/ 255 w 567"/>
                  <a:gd name="T59" fmla="*/ 142 h 539"/>
                  <a:gd name="T60" fmla="*/ 170 w 567"/>
                  <a:gd name="T61" fmla="*/ 198 h 539"/>
                  <a:gd name="T62" fmla="*/ 85 w 567"/>
                  <a:gd name="T63" fmla="*/ 113 h 539"/>
                  <a:gd name="T64" fmla="*/ 170 w 567"/>
                  <a:gd name="T65" fmla="*/ 85 h 539"/>
                  <a:gd name="T66" fmla="*/ 142 w 567"/>
                  <a:gd name="T67" fmla="*/ 28 h 539"/>
                  <a:gd name="T68" fmla="*/ 113 w 567"/>
                  <a:gd name="T69" fmla="*/ 28 h 539"/>
                  <a:gd name="T70" fmla="*/ 85 w 567"/>
                  <a:gd name="T71" fmla="*/ 0 h 539"/>
                  <a:gd name="T72" fmla="*/ 0 w 567"/>
                  <a:gd name="T73" fmla="*/ 85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67" h="539">
                    <a:moveTo>
                      <a:pt x="0" y="85"/>
                    </a:moveTo>
                    <a:lnTo>
                      <a:pt x="28" y="198"/>
                    </a:lnTo>
                    <a:lnTo>
                      <a:pt x="0" y="255"/>
                    </a:lnTo>
                    <a:lnTo>
                      <a:pt x="85" y="227"/>
                    </a:lnTo>
                    <a:lnTo>
                      <a:pt x="142" y="255"/>
                    </a:lnTo>
                    <a:lnTo>
                      <a:pt x="113" y="340"/>
                    </a:lnTo>
                    <a:lnTo>
                      <a:pt x="142" y="397"/>
                    </a:lnTo>
                    <a:lnTo>
                      <a:pt x="85" y="453"/>
                    </a:lnTo>
                    <a:lnTo>
                      <a:pt x="142" y="482"/>
                    </a:lnTo>
                    <a:lnTo>
                      <a:pt x="170" y="397"/>
                    </a:lnTo>
                    <a:lnTo>
                      <a:pt x="227" y="368"/>
                    </a:lnTo>
                    <a:lnTo>
                      <a:pt x="284" y="397"/>
                    </a:lnTo>
                    <a:lnTo>
                      <a:pt x="255" y="482"/>
                    </a:lnTo>
                    <a:lnTo>
                      <a:pt x="340" y="539"/>
                    </a:lnTo>
                    <a:lnTo>
                      <a:pt x="340" y="510"/>
                    </a:lnTo>
                    <a:lnTo>
                      <a:pt x="340" y="425"/>
                    </a:lnTo>
                    <a:lnTo>
                      <a:pt x="397" y="425"/>
                    </a:lnTo>
                    <a:lnTo>
                      <a:pt x="454" y="425"/>
                    </a:lnTo>
                    <a:lnTo>
                      <a:pt x="454" y="510"/>
                    </a:lnTo>
                    <a:lnTo>
                      <a:pt x="510" y="510"/>
                    </a:lnTo>
                    <a:lnTo>
                      <a:pt x="567" y="368"/>
                    </a:lnTo>
                    <a:lnTo>
                      <a:pt x="539" y="340"/>
                    </a:lnTo>
                    <a:lnTo>
                      <a:pt x="454" y="368"/>
                    </a:lnTo>
                    <a:lnTo>
                      <a:pt x="397" y="312"/>
                    </a:lnTo>
                    <a:lnTo>
                      <a:pt x="369" y="368"/>
                    </a:lnTo>
                    <a:lnTo>
                      <a:pt x="340" y="312"/>
                    </a:lnTo>
                    <a:lnTo>
                      <a:pt x="312" y="312"/>
                    </a:lnTo>
                    <a:lnTo>
                      <a:pt x="284" y="227"/>
                    </a:lnTo>
                    <a:lnTo>
                      <a:pt x="227" y="283"/>
                    </a:lnTo>
                    <a:lnTo>
                      <a:pt x="255" y="142"/>
                    </a:lnTo>
                    <a:lnTo>
                      <a:pt x="170" y="198"/>
                    </a:lnTo>
                    <a:lnTo>
                      <a:pt x="85" y="113"/>
                    </a:lnTo>
                    <a:lnTo>
                      <a:pt x="170" y="85"/>
                    </a:lnTo>
                    <a:lnTo>
                      <a:pt x="142" y="28"/>
                    </a:lnTo>
                    <a:lnTo>
                      <a:pt x="113" y="28"/>
                    </a:lnTo>
                    <a:lnTo>
                      <a:pt x="85" y="0"/>
                    </a:lnTo>
                    <a:lnTo>
                      <a:pt x="0" y="8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4" name="Freeform 274"/>
              <p:cNvSpPr>
                <a:spLocks/>
              </p:cNvSpPr>
              <p:nvPr/>
            </p:nvSpPr>
            <p:spPr bwMode="auto">
              <a:xfrm>
                <a:off x="161" y="5393"/>
                <a:ext cx="907" cy="538"/>
              </a:xfrm>
              <a:custGeom>
                <a:avLst/>
                <a:gdLst>
                  <a:gd name="T0" fmla="*/ 0 w 907"/>
                  <a:gd name="T1" fmla="*/ 0 h 538"/>
                  <a:gd name="T2" fmla="*/ 283 w 907"/>
                  <a:gd name="T3" fmla="*/ 56 h 538"/>
                  <a:gd name="T4" fmla="*/ 453 w 907"/>
                  <a:gd name="T5" fmla="*/ 28 h 538"/>
                  <a:gd name="T6" fmla="*/ 538 w 907"/>
                  <a:gd name="T7" fmla="*/ 85 h 538"/>
                  <a:gd name="T8" fmla="*/ 623 w 907"/>
                  <a:gd name="T9" fmla="*/ 56 h 538"/>
                  <a:gd name="T10" fmla="*/ 708 w 907"/>
                  <a:gd name="T11" fmla="*/ 142 h 538"/>
                  <a:gd name="T12" fmla="*/ 850 w 907"/>
                  <a:gd name="T13" fmla="*/ 142 h 538"/>
                  <a:gd name="T14" fmla="*/ 907 w 907"/>
                  <a:gd name="T15" fmla="*/ 227 h 538"/>
                  <a:gd name="T16" fmla="*/ 850 w 907"/>
                  <a:gd name="T17" fmla="*/ 227 h 538"/>
                  <a:gd name="T18" fmla="*/ 850 w 907"/>
                  <a:gd name="T19" fmla="*/ 368 h 538"/>
                  <a:gd name="T20" fmla="*/ 680 w 907"/>
                  <a:gd name="T21" fmla="*/ 283 h 538"/>
                  <a:gd name="T22" fmla="*/ 623 w 907"/>
                  <a:gd name="T23" fmla="*/ 312 h 538"/>
                  <a:gd name="T24" fmla="*/ 708 w 907"/>
                  <a:gd name="T25" fmla="*/ 397 h 538"/>
                  <a:gd name="T26" fmla="*/ 765 w 907"/>
                  <a:gd name="T27" fmla="*/ 538 h 538"/>
                  <a:gd name="T28" fmla="*/ 680 w 907"/>
                  <a:gd name="T29" fmla="*/ 482 h 538"/>
                  <a:gd name="T30" fmla="*/ 652 w 907"/>
                  <a:gd name="T31" fmla="*/ 425 h 538"/>
                  <a:gd name="T32" fmla="*/ 595 w 907"/>
                  <a:gd name="T33" fmla="*/ 453 h 538"/>
                  <a:gd name="T34" fmla="*/ 453 w 907"/>
                  <a:gd name="T35" fmla="*/ 340 h 538"/>
                  <a:gd name="T36" fmla="*/ 482 w 907"/>
                  <a:gd name="T37" fmla="*/ 283 h 538"/>
                  <a:gd name="T38" fmla="*/ 397 w 907"/>
                  <a:gd name="T39" fmla="*/ 283 h 538"/>
                  <a:gd name="T40" fmla="*/ 453 w 907"/>
                  <a:gd name="T41" fmla="*/ 142 h 538"/>
                  <a:gd name="T42" fmla="*/ 368 w 907"/>
                  <a:gd name="T43" fmla="*/ 85 h 538"/>
                  <a:gd name="T44" fmla="*/ 368 w 907"/>
                  <a:gd name="T45" fmla="*/ 198 h 538"/>
                  <a:gd name="T46" fmla="*/ 311 w 907"/>
                  <a:gd name="T47" fmla="*/ 198 h 538"/>
                  <a:gd name="T48" fmla="*/ 283 w 907"/>
                  <a:gd name="T49" fmla="*/ 113 h 538"/>
                  <a:gd name="T50" fmla="*/ 198 w 907"/>
                  <a:gd name="T51" fmla="*/ 142 h 538"/>
                  <a:gd name="T52" fmla="*/ 113 w 907"/>
                  <a:gd name="T53" fmla="*/ 113 h 538"/>
                  <a:gd name="T54" fmla="*/ 85 w 907"/>
                  <a:gd name="T55" fmla="*/ 85 h 538"/>
                  <a:gd name="T56" fmla="*/ 28 w 907"/>
                  <a:gd name="T57" fmla="*/ 85 h 538"/>
                  <a:gd name="T58" fmla="*/ 0 w 907"/>
                  <a:gd name="T59" fmla="*/ 0 h 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907" h="538">
                    <a:moveTo>
                      <a:pt x="0" y="0"/>
                    </a:moveTo>
                    <a:lnTo>
                      <a:pt x="283" y="56"/>
                    </a:lnTo>
                    <a:lnTo>
                      <a:pt x="453" y="28"/>
                    </a:lnTo>
                    <a:lnTo>
                      <a:pt x="538" y="85"/>
                    </a:lnTo>
                    <a:lnTo>
                      <a:pt x="623" y="56"/>
                    </a:lnTo>
                    <a:lnTo>
                      <a:pt x="708" y="142"/>
                    </a:lnTo>
                    <a:lnTo>
                      <a:pt x="850" y="142"/>
                    </a:lnTo>
                    <a:lnTo>
                      <a:pt x="907" y="227"/>
                    </a:lnTo>
                    <a:lnTo>
                      <a:pt x="850" y="227"/>
                    </a:lnTo>
                    <a:lnTo>
                      <a:pt x="850" y="368"/>
                    </a:lnTo>
                    <a:lnTo>
                      <a:pt x="680" y="283"/>
                    </a:lnTo>
                    <a:lnTo>
                      <a:pt x="623" y="312"/>
                    </a:lnTo>
                    <a:lnTo>
                      <a:pt x="708" y="397"/>
                    </a:lnTo>
                    <a:lnTo>
                      <a:pt x="765" y="538"/>
                    </a:lnTo>
                    <a:lnTo>
                      <a:pt x="680" y="482"/>
                    </a:lnTo>
                    <a:lnTo>
                      <a:pt x="652" y="425"/>
                    </a:lnTo>
                    <a:lnTo>
                      <a:pt x="595" y="453"/>
                    </a:lnTo>
                    <a:lnTo>
                      <a:pt x="453" y="340"/>
                    </a:lnTo>
                    <a:lnTo>
                      <a:pt x="482" y="283"/>
                    </a:lnTo>
                    <a:lnTo>
                      <a:pt x="397" y="283"/>
                    </a:lnTo>
                    <a:lnTo>
                      <a:pt x="453" y="142"/>
                    </a:lnTo>
                    <a:lnTo>
                      <a:pt x="368" y="85"/>
                    </a:lnTo>
                    <a:lnTo>
                      <a:pt x="368" y="198"/>
                    </a:lnTo>
                    <a:lnTo>
                      <a:pt x="311" y="198"/>
                    </a:lnTo>
                    <a:lnTo>
                      <a:pt x="283" y="113"/>
                    </a:lnTo>
                    <a:lnTo>
                      <a:pt x="198" y="142"/>
                    </a:lnTo>
                    <a:lnTo>
                      <a:pt x="113" y="113"/>
                    </a:lnTo>
                    <a:lnTo>
                      <a:pt x="85" y="85"/>
                    </a:lnTo>
                    <a:lnTo>
                      <a:pt x="28" y="8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5" name="Freeform 275"/>
              <p:cNvSpPr>
                <a:spLocks/>
              </p:cNvSpPr>
              <p:nvPr/>
            </p:nvSpPr>
            <p:spPr bwMode="auto">
              <a:xfrm>
                <a:off x="189" y="5138"/>
                <a:ext cx="709" cy="340"/>
              </a:xfrm>
              <a:custGeom>
                <a:avLst/>
                <a:gdLst>
                  <a:gd name="T0" fmla="*/ 595 w 709"/>
                  <a:gd name="T1" fmla="*/ 311 h 340"/>
                  <a:gd name="T2" fmla="*/ 510 w 709"/>
                  <a:gd name="T3" fmla="*/ 340 h 340"/>
                  <a:gd name="T4" fmla="*/ 425 w 709"/>
                  <a:gd name="T5" fmla="*/ 283 h 340"/>
                  <a:gd name="T6" fmla="*/ 255 w 709"/>
                  <a:gd name="T7" fmla="*/ 311 h 340"/>
                  <a:gd name="T8" fmla="*/ 0 w 709"/>
                  <a:gd name="T9" fmla="*/ 255 h 340"/>
                  <a:gd name="T10" fmla="*/ 113 w 709"/>
                  <a:gd name="T11" fmla="*/ 198 h 340"/>
                  <a:gd name="T12" fmla="*/ 170 w 709"/>
                  <a:gd name="T13" fmla="*/ 255 h 340"/>
                  <a:gd name="T14" fmla="*/ 227 w 709"/>
                  <a:gd name="T15" fmla="*/ 198 h 340"/>
                  <a:gd name="T16" fmla="*/ 283 w 709"/>
                  <a:gd name="T17" fmla="*/ 226 h 340"/>
                  <a:gd name="T18" fmla="*/ 312 w 709"/>
                  <a:gd name="T19" fmla="*/ 255 h 340"/>
                  <a:gd name="T20" fmla="*/ 482 w 709"/>
                  <a:gd name="T21" fmla="*/ 198 h 340"/>
                  <a:gd name="T22" fmla="*/ 454 w 709"/>
                  <a:gd name="T23" fmla="*/ 141 h 340"/>
                  <a:gd name="T24" fmla="*/ 340 w 709"/>
                  <a:gd name="T25" fmla="*/ 198 h 340"/>
                  <a:gd name="T26" fmla="*/ 227 w 709"/>
                  <a:gd name="T27" fmla="*/ 85 h 340"/>
                  <a:gd name="T28" fmla="*/ 340 w 709"/>
                  <a:gd name="T29" fmla="*/ 0 h 340"/>
                  <a:gd name="T30" fmla="*/ 397 w 709"/>
                  <a:gd name="T31" fmla="*/ 56 h 340"/>
                  <a:gd name="T32" fmla="*/ 510 w 709"/>
                  <a:gd name="T33" fmla="*/ 56 h 340"/>
                  <a:gd name="T34" fmla="*/ 652 w 709"/>
                  <a:gd name="T35" fmla="*/ 141 h 340"/>
                  <a:gd name="T36" fmla="*/ 709 w 709"/>
                  <a:gd name="T37" fmla="*/ 198 h 340"/>
                  <a:gd name="T38" fmla="*/ 595 w 709"/>
                  <a:gd name="T39" fmla="*/ 311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09" h="340">
                    <a:moveTo>
                      <a:pt x="595" y="311"/>
                    </a:moveTo>
                    <a:lnTo>
                      <a:pt x="510" y="340"/>
                    </a:lnTo>
                    <a:lnTo>
                      <a:pt x="425" y="283"/>
                    </a:lnTo>
                    <a:lnTo>
                      <a:pt x="255" y="311"/>
                    </a:lnTo>
                    <a:lnTo>
                      <a:pt x="0" y="255"/>
                    </a:lnTo>
                    <a:lnTo>
                      <a:pt x="113" y="198"/>
                    </a:lnTo>
                    <a:lnTo>
                      <a:pt x="170" y="255"/>
                    </a:lnTo>
                    <a:lnTo>
                      <a:pt x="227" y="198"/>
                    </a:lnTo>
                    <a:lnTo>
                      <a:pt x="283" y="226"/>
                    </a:lnTo>
                    <a:lnTo>
                      <a:pt x="312" y="255"/>
                    </a:lnTo>
                    <a:lnTo>
                      <a:pt x="482" y="198"/>
                    </a:lnTo>
                    <a:lnTo>
                      <a:pt x="454" y="141"/>
                    </a:lnTo>
                    <a:lnTo>
                      <a:pt x="340" y="198"/>
                    </a:lnTo>
                    <a:lnTo>
                      <a:pt x="227" y="85"/>
                    </a:lnTo>
                    <a:lnTo>
                      <a:pt x="340" y="0"/>
                    </a:lnTo>
                    <a:lnTo>
                      <a:pt x="397" y="56"/>
                    </a:lnTo>
                    <a:lnTo>
                      <a:pt x="510" y="56"/>
                    </a:lnTo>
                    <a:lnTo>
                      <a:pt x="652" y="141"/>
                    </a:lnTo>
                    <a:lnTo>
                      <a:pt x="709" y="198"/>
                    </a:lnTo>
                    <a:lnTo>
                      <a:pt x="595" y="31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6" name="Freeform 276"/>
              <p:cNvSpPr>
                <a:spLocks/>
              </p:cNvSpPr>
              <p:nvPr/>
            </p:nvSpPr>
            <p:spPr bwMode="auto">
              <a:xfrm>
                <a:off x="529" y="4939"/>
                <a:ext cx="567" cy="340"/>
              </a:xfrm>
              <a:custGeom>
                <a:avLst/>
                <a:gdLst>
                  <a:gd name="T0" fmla="*/ 312 w 567"/>
                  <a:gd name="T1" fmla="*/ 340 h 340"/>
                  <a:gd name="T2" fmla="*/ 170 w 567"/>
                  <a:gd name="T3" fmla="*/ 255 h 340"/>
                  <a:gd name="T4" fmla="*/ 57 w 567"/>
                  <a:gd name="T5" fmla="*/ 255 h 340"/>
                  <a:gd name="T6" fmla="*/ 0 w 567"/>
                  <a:gd name="T7" fmla="*/ 199 h 340"/>
                  <a:gd name="T8" fmla="*/ 114 w 567"/>
                  <a:gd name="T9" fmla="*/ 199 h 340"/>
                  <a:gd name="T10" fmla="*/ 170 w 567"/>
                  <a:gd name="T11" fmla="*/ 142 h 340"/>
                  <a:gd name="T12" fmla="*/ 255 w 567"/>
                  <a:gd name="T13" fmla="*/ 57 h 340"/>
                  <a:gd name="T14" fmla="*/ 369 w 567"/>
                  <a:gd name="T15" fmla="*/ 114 h 340"/>
                  <a:gd name="T16" fmla="*/ 397 w 567"/>
                  <a:gd name="T17" fmla="*/ 29 h 340"/>
                  <a:gd name="T18" fmla="*/ 454 w 567"/>
                  <a:gd name="T19" fmla="*/ 85 h 340"/>
                  <a:gd name="T20" fmla="*/ 454 w 567"/>
                  <a:gd name="T21" fmla="*/ 0 h 340"/>
                  <a:gd name="T22" fmla="*/ 510 w 567"/>
                  <a:gd name="T23" fmla="*/ 57 h 340"/>
                  <a:gd name="T24" fmla="*/ 567 w 567"/>
                  <a:gd name="T25" fmla="*/ 199 h 340"/>
                  <a:gd name="T26" fmla="*/ 482 w 567"/>
                  <a:gd name="T27" fmla="*/ 199 h 340"/>
                  <a:gd name="T28" fmla="*/ 482 w 567"/>
                  <a:gd name="T29" fmla="*/ 284 h 340"/>
                  <a:gd name="T30" fmla="*/ 369 w 567"/>
                  <a:gd name="T31" fmla="*/ 284 h 340"/>
                  <a:gd name="T32" fmla="*/ 312 w 567"/>
                  <a:gd name="T33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67" h="340">
                    <a:moveTo>
                      <a:pt x="312" y="340"/>
                    </a:moveTo>
                    <a:lnTo>
                      <a:pt x="170" y="255"/>
                    </a:lnTo>
                    <a:lnTo>
                      <a:pt x="57" y="255"/>
                    </a:lnTo>
                    <a:lnTo>
                      <a:pt x="0" y="199"/>
                    </a:lnTo>
                    <a:lnTo>
                      <a:pt x="114" y="199"/>
                    </a:lnTo>
                    <a:lnTo>
                      <a:pt x="170" y="142"/>
                    </a:lnTo>
                    <a:lnTo>
                      <a:pt x="255" y="57"/>
                    </a:lnTo>
                    <a:lnTo>
                      <a:pt x="369" y="114"/>
                    </a:lnTo>
                    <a:lnTo>
                      <a:pt x="397" y="29"/>
                    </a:lnTo>
                    <a:lnTo>
                      <a:pt x="454" y="85"/>
                    </a:lnTo>
                    <a:lnTo>
                      <a:pt x="454" y="0"/>
                    </a:lnTo>
                    <a:lnTo>
                      <a:pt x="510" y="57"/>
                    </a:lnTo>
                    <a:lnTo>
                      <a:pt x="567" y="199"/>
                    </a:lnTo>
                    <a:lnTo>
                      <a:pt x="482" y="199"/>
                    </a:lnTo>
                    <a:lnTo>
                      <a:pt x="482" y="284"/>
                    </a:lnTo>
                    <a:lnTo>
                      <a:pt x="369" y="284"/>
                    </a:lnTo>
                    <a:lnTo>
                      <a:pt x="312" y="34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7" name="Freeform 277"/>
              <p:cNvSpPr>
                <a:spLocks/>
              </p:cNvSpPr>
              <p:nvPr/>
            </p:nvSpPr>
            <p:spPr bwMode="auto">
              <a:xfrm>
                <a:off x="784" y="4656"/>
                <a:ext cx="737" cy="964"/>
              </a:xfrm>
              <a:custGeom>
                <a:avLst/>
                <a:gdLst>
                  <a:gd name="T0" fmla="*/ 284 w 737"/>
                  <a:gd name="T1" fmla="*/ 964 h 964"/>
                  <a:gd name="T2" fmla="*/ 227 w 737"/>
                  <a:gd name="T3" fmla="*/ 879 h 964"/>
                  <a:gd name="T4" fmla="*/ 85 w 737"/>
                  <a:gd name="T5" fmla="*/ 879 h 964"/>
                  <a:gd name="T6" fmla="*/ 0 w 737"/>
                  <a:gd name="T7" fmla="*/ 793 h 964"/>
                  <a:gd name="T8" fmla="*/ 114 w 737"/>
                  <a:gd name="T9" fmla="*/ 680 h 964"/>
                  <a:gd name="T10" fmla="*/ 57 w 737"/>
                  <a:gd name="T11" fmla="*/ 623 h 964"/>
                  <a:gd name="T12" fmla="*/ 114 w 737"/>
                  <a:gd name="T13" fmla="*/ 567 h 964"/>
                  <a:gd name="T14" fmla="*/ 227 w 737"/>
                  <a:gd name="T15" fmla="*/ 567 h 964"/>
                  <a:gd name="T16" fmla="*/ 227 w 737"/>
                  <a:gd name="T17" fmla="*/ 482 h 964"/>
                  <a:gd name="T18" fmla="*/ 312 w 737"/>
                  <a:gd name="T19" fmla="*/ 482 h 964"/>
                  <a:gd name="T20" fmla="*/ 255 w 737"/>
                  <a:gd name="T21" fmla="*/ 340 h 964"/>
                  <a:gd name="T22" fmla="*/ 199 w 737"/>
                  <a:gd name="T23" fmla="*/ 283 h 964"/>
                  <a:gd name="T24" fmla="*/ 284 w 737"/>
                  <a:gd name="T25" fmla="*/ 255 h 964"/>
                  <a:gd name="T26" fmla="*/ 341 w 737"/>
                  <a:gd name="T27" fmla="*/ 283 h 964"/>
                  <a:gd name="T28" fmla="*/ 369 w 737"/>
                  <a:gd name="T29" fmla="*/ 170 h 964"/>
                  <a:gd name="T30" fmla="*/ 426 w 737"/>
                  <a:gd name="T31" fmla="*/ 170 h 964"/>
                  <a:gd name="T32" fmla="*/ 426 w 737"/>
                  <a:gd name="T33" fmla="*/ 226 h 964"/>
                  <a:gd name="T34" fmla="*/ 454 w 737"/>
                  <a:gd name="T35" fmla="*/ 170 h 964"/>
                  <a:gd name="T36" fmla="*/ 511 w 737"/>
                  <a:gd name="T37" fmla="*/ 198 h 964"/>
                  <a:gd name="T38" fmla="*/ 511 w 737"/>
                  <a:gd name="T39" fmla="*/ 283 h 964"/>
                  <a:gd name="T40" fmla="*/ 567 w 737"/>
                  <a:gd name="T41" fmla="*/ 198 h 964"/>
                  <a:gd name="T42" fmla="*/ 539 w 737"/>
                  <a:gd name="T43" fmla="*/ 170 h 964"/>
                  <a:gd name="T44" fmla="*/ 567 w 737"/>
                  <a:gd name="T45" fmla="*/ 28 h 964"/>
                  <a:gd name="T46" fmla="*/ 624 w 737"/>
                  <a:gd name="T47" fmla="*/ 0 h 964"/>
                  <a:gd name="T48" fmla="*/ 681 w 737"/>
                  <a:gd name="T49" fmla="*/ 85 h 964"/>
                  <a:gd name="T50" fmla="*/ 652 w 737"/>
                  <a:gd name="T51" fmla="*/ 170 h 964"/>
                  <a:gd name="T52" fmla="*/ 681 w 737"/>
                  <a:gd name="T53" fmla="*/ 198 h 964"/>
                  <a:gd name="T54" fmla="*/ 681 w 737"/>
                  <a:gd name="T55" fmla="*/ 283 h 964"/>
                  <a:gd name="T56" fmla="*/ 596 w 737"/>
                  <a:gd name="T57" fmla="*/ 368 h 964"/>
                  <a:gd name="T58" fmla="*/ 624 w 737"/>
                  <a:gd name="T59" fmla="*/ 425 h 964"/>
                  <a:gd name="T60" fmla="*/ 681 w 737"/>
                  <a:gd name="T61" fmla="*/ 397 h 964"/>
                  <a:gd name="T62" fmla="*/ 737 w 737"/>
                  <a:gd name="T63" fmla="*/ 397 h 964"/>
                  <a:gd name="T64" fmla="*/ 709 w 737"/>
                  <a:gd name="T65" fmla="*/ 453 h 964"/>
                  <a:gd name="T66" fmla="*/ 596 w 737"/>
                  <a:gd name="T67" fmla="*/ 482 h 964"/>
                  <a:gd name="T68" fmla="*/ 652 w 737"/>
                  <a:gd name="T69" fmla="*/ 538 h 964"/>
                  <a:gd name="T70" fmla="*/ 454 w 737"/>
                  <a:gd name="T71" fmla="*/ 623 h 964"/>
                  <a:gd name="T72" fmla="*/ 397 w 737"/>
                  <a:gd name="T73" fmla="*/ 595 h 964"/>
                  <a:gd name="T74" fmla="*/ 341 w 737"/>
                  <a:gd name="T75" fmla="*/ 595 h 964"/>
                  <a:gd name="T76" fmla="*/ 369 w 737"/>
                  <a:gd name="T77" fmla="*/ 708 h 964"/>
                  <a:gd name="T78" fmla="*/ 312 w 737"/>
                  <a:gd name="T79" fmla="*/ 765 h 964"/>
                  <a:gd name="T80" fmla="*/ 227 w 737"/>
                  <a:gd name="T81" fmla="*/ 765 h 964"/>
                  <a:gd name="T82" fmla="*/ 426 w 737"/>
                  <a:gd name="T83" fmla="*/ 879 h 964"/>
                  <a:gd name="T84" fmla="*/ 341 w 737"/>
                  <a:gd name="T85" fmla="*/ 964 h 964"/>
                  <a:gd name="T86" fmla="*/ 284 w 737"/>
                  <a:gd name="T87" fmla="*/ 964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737" h="964">
                    <a:moveTo>
                      <a:pt x="284" y="964"/>
                    </a:moveTo>
                    <a:lnTo>
                      <a:pt x="227" y="879"/>
                    </a:lnTo>
                    <a:lnTo>
                      <a:pt x="85" y="879"/>
                    </a:lnTo>
                    <a:lnTo>
                      <a:pt x="0" y="793"/>
                    </a:lnTo>
                    <a:lnTo>
                      <a:pt x="114" y="680"/>
                    </a:lnTo>
                    <a:lnTo>
                      <a:pt x="57" y="623"/>
                    </a:lnTo>
                    <a:lnTo>
                      <a:pt x="114" y="567"/>
                    </a:lnTo>
                    <a:lnTo>
                      <a:pt x="227" y="567"/>
                    </a:lnTo>
                    <a:lnTo>
                      <a:pt x="227" y="482"/>
                    </a:lnTo>
                    <a:lnTo>
                      <a:pt x="312" y="482"/>
                    </a:lnTo>
                    <a:lnTo>
                      <a:pt x="255" y="340"/>
                    </a:lnTo>
                    <a:lnTo>
                      <a:pt x="199" y="283"/>
                    </a:lnTo>
                    <a:lnTo>
                      <a:pt x="284" y="255"/>
                    </a:lnTo>
                    <a:lnTo>
                      <a:pt x="341" y="283"/>
                    </a:lnTo>
                    <a:lnTo>
                      <a:pt x="369" y="170"/>
                    </a:lnTo>
                    <a:lnTo>
                      <a:pt x="426" y="170"/>
                    </a:lnTo>
                    <a:lnTo>
                      <a:pt x="426" y="226"/>
                    </a:lnTo>
                    <a:lnTo>
                      <a:pt x="454" y="170"/>
                    </a:lnTo>
                    <a:lnTo>
                      <a:pt x="511" y="198"/>
                    </a:lnTo>
                    <a:lnTo>
                      <a:pt x="511" y="283"/>
                    </a:lnTo>
                    <a:lnTo>
                      <a:pt x="567" y="198"/>
                    </a:lnTo>
                    <a:lnTo>
                      <a:pt x="539" y="170"/>
                    </a:lnTo>
                    <a:lnTo>
                      <a:pt x="567" y="28"/>
                    </a:lnTo>
                    <a:lnTo>
                      <a:pt x="624" y="0"/>
                    </a:lnTo>
                    <a:lnTo>
                      <a:pt x="681" y="85"/>
                    </a:lnTo>
                    <a:lnTo>
                      <a:pt x="652" y="170"/>
                    </a:lnTo>
                    <a:lnTo>
                      <a:pt x="681" y="198"/>
                    </a:lnTo>
                    <a:lnTo>
                      <a:pt x="681" y="283"/>
                    </a:lnTo>
                    <a:lnTo>
                      <a:pt x="596" y="368"/>
                    </a:lnTo>
                    <a:lnTo>
                      <a:pt x="624" y="425"/>
                    </a:lnTo>
                    <a:lnTo>
                      <a:pt x="681" y="397"/>
                    </a:lnTo>
                    <a:lnTo>
                      <a:pt x="737" y="397"/>
                    </a:lnTo>
                    <a:lnTo>
                      <a:pt x="709" y="453"/>
                    </a:lnTo>
                    <a:lnTo>
                      <a:pt x="596" y="482"/>
                    </a:lnTo>
                    <a:lnTo>
                      <a:pt x="652" y="538"/>
                    </a:lnTo>
                    <a:lnTo>
                      <a:pt x="454" y="623"/>
                    </a:lnTo>
                    <a:lnTo>
                      <a:pt x="397" y="595"/>
                    </a:lnTo>
                    <a:lnTo>
                      <a:pt x="341" y="595"/>
                    </a:lnTo>
                    <a:lnTo>
                      <a:pt x="369" y="708"/>
                    </a:lnTo>
                    <a:lnTo>
                      <a:pt x="312" y="765"/>
                    </a:lnTo>
                    <a:lnTo>
                      <a:pt x="227" y="765"/>
                    </a:lnTo>
                    <a:lnTo>
                      <a:pt x="426" y="879"/>
                    </a:lnTo>
                    <a:lnTo>
                      <a:pt x="341" y="964"/>
                    </a:lnTo>
                    <a:lnTo>
                      <a:pt x="284" y="96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8" name="Freeform 278"/>
              <p:cNvSpPr>
                <a:spLocks/>
              </p:cNvSpPr>
              <p:nvPr/>
            </p:nvSpPr>
            <p:spPr bwMode="auto">
              <a:xfrm>
                <a:off x="1380" y="4571"/>
                <a:ext cx="368" cy="510"/>
              </a:xfrm>
              <a:custGeom>
                <a:avLst/>
                <a:gdLst>
                  <a:gd name="T0" fmla="*/ 141 w 368"/>
                  <a:gd name="T1" fmla="*/ 482 h 510"/>
                  <a:gd name="T2" fmla="*/ 85 w 368"/>
                  <a:gd name="T3" fmla="*/ 482 h 510"/>
                  <a:gd name="T4" fmla="*/ 28 w 368"/>
                  <a:gd name="T5" fmla="*/ 510 h 510"/>
                  <a:gd name="T6" fmla="*/ 0 w 368"/>
                  <a:gd name="T7" fmla="*/ 453 h 510"/>
                  <a:gd name="T8" fmla="*/ 85 w 368"/>
                  <a:gd name="T9" fmla="*/ 368 h 510"/>
                  <a:gd name="T10" fmla="*/ 85 w 368"/>
                  <a:gd name="T11" fmla="*/ 311 h 510"/>
                  <a:gd name="T12" fmla="*/ 85 w 368"/>
                  <a:gd name="T13" fmla="*/ 283 h 510"/>
                  <a:gd name="T14" fmla="*/ 56 w 368"/>
                  <a:gd name="T15" fmla="*/ 255 h 510"/>
                  <a:gd name="T16" fmla="*/ 85 w 368"/>
                  <a:gd name="T17" fmla="*/ 170 h 510"/>
                  <a:gd name="T18" fmla="*/ 28 w 368"/>
                  <a:gd name="T19" fmla="*/ 85 h 510"/>
                  <a:gd name="T20" fmla="*/ 56 w 368"/>
                  <a:gd name="T21" fmla="*/ 56 h 510"/>
                  <a:gd name="T22" fmla="*/ 113 w 368"/>
                  <a:gd name="T23" fmla="*/ 113 h 510"/>
                  <a:gd name="T24" fmla="*/ 198 w 368"/>
                  <a:gd name="T25" fmla="*/ 28 h 510"/>
                  <a:gd name="T26" fmla="*/ 312 w 368"/>
                  <a:gd name="T27" fmla="*/ 0 h 510"/>
                  <a:gd name="T28" fmla="*/ 312 w 368"/>
                  <a:gd name="T29" fmla="*/ 85 h 510"/>
                  <a:gd name="T30" fmla="*/ 226 w 368"/>
                  <a:gd name="T31" fmla="*/ 113 h 510"/>
                  <a:gd name="T32" fmla="*/ 198 w 368"/>
                  <a:gd name="T33" fmla="*/ 255 h 510"/>
                  <a:gd name="T34" fmla="*/ 283 w 368"/>
                  <a:gd name="T35" fmla="*/ 113 h 510"/>
                  <a:gd name="T36" fmla="*/ 312 w 368"/>
                  <a:gd name="T37" fmla="*/ 170 h 510"/>
                  <a:gd name="T38" fmla="*/ 283 w 368"/>
                  <a:gd name="T39" fmla="*/ 226 h 510"/>
                  <a:gd name="T40" fmla="*/ 340 w 368"/>
                  <a:gd name="T41" fmla="*/ 226 h 510"/>
                  <a:gd name="T42" fmla="*/ 368 w 368"/>
                  <a:gd name="T43" fmla="*/ 198 h 510"/>
                  <a:gd name="T44" fmla="*/ 368 w 368"/>
                  <a:gd name="T45" fmla="*/ 311 h 510"/>
                  <a:gd name="T46" fmla="*/ 283 w 368"/>
                  <a:gd name="T47" fmla="*/ 311 h 510"/>
                  <a:gd name="T48" fmla="*/ 226 w 368"/>
                  <a:gd name="T49" fmla="*/ 425 h 510"/>
                  <a:gd name="T50" fmla="*/ 170 w 368"/>
                  <a:gd name="T51" fmla="*/ 425 h 510"/>
                  <a:gd name="T52" fmla="*/ 141 w 368"/>
                  <a:gd name="T53" fmla="*/ 482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8" h="510">
                    <a:moveTo>
                      <a:pt x="141" y="482"/>
                    </a:moveTo>
                    <a:lnTo>
                      <a:pt x="85" y="482"/>
                    </a:lnTo>
                    <a:lnTo>
                      <a:pt x="28" y="510"/>
                    </a:lnTo>
                    <a:lnTo>
                      <a:pt x="0" y="453"/>
                    </a:lnTo>
                    <a:lnTo>
                      <a:pt x="85" y="368"/>
                    </a:lnTo>
                    <a:lnTo>
                      <a:pt x="85" y="311"/>
                    </a:lnTo>
                    <a:lnTo>
                      <a:pt x="85" y="283"/>
                    </a:lnTo>
                    <a:lnTo>
                      <a:pt x="56" y="255"/>
                    </a:lnTo>
                    <a:lnTo>
                      <a:pt x="85" y="170"/>
                    </a:lnTo>
                    <a:lnTo>
                      <a:pt x="28" y="85"/>
                    </a:lnTo>
                    <a:lnTo>
                      <a:pt x="56" y="56"/>
                    </a:lnTo>
                    <a:lnTo>
                      <a:pt x="113" y="113"/>
                    </a:lnTo>
                    <a:lnTo>
                      <a:pt x="198" y="28"/>
                    </a:lnTo>
                    <a:lnTo>
                      <a:pt x="312" y="0"/>
                    </a:lnTo>
                    <a:lnTo>
                      <a:pt x="312" y="85"/>
                    </a:lnTo>
                    <a:lnTo>
                      <a:pt x="226" y="113"/>
                    </a:lnTo>
                    <a:lnTo>
                      <a:pt x="198" y="255"/>
                    </a:lnTo>
                    <a:lnTo>
                      <a:pt x="283" y="113"/>
                    </a:lnTo>
                    <a:lnTo>
                      <a:pt x="312" y="170"/>
                    </a:lnTo>
                    <a:lnTo>
                      <a:pt x="283" y="226"/>
                    </a:lnTo>
                    <a:lnTo>
                      <a:pt x="340" y="226"/>
                    </a:lnTo>
                    <a:lnTo>
                      <a:pt x="368" y="198"/>
                    </a:lnTo>
                    <a:lnTo>
                      <a:pt x="368" y="311"/>
                    </a:lnTo>
                    <a:lnTo>
                      <a:pt x="283" y="311"/>
                    </a:lnTo>
                    <a:lnTo>
                      <a:pt x="226" y="425"/>
                    </a:lnTo>
                    <a:lnTo>
                      <a:pt x="170" y="425"/>
                    </a:lnTo>
                    <a:lnTo>
                      <a:pt x="141" y="48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0" name="Freeform 280"/>
              <p:cNvSpPr>
                <a:spLocks/>
              </p:cNvSpPr>
              <p:nvPr/>
            </p:nvSpPr>
            <p:spPr bwMode="auto">
              <a:xfrm>
                <a:off x="1748" y="4401"/>
                <a:ext cx="255" cy="481"/>
              </a:xfrm>
              <a:custGeom>
                <a:avLst/>
                <a:gdLst>
                  <a:gd name="T0" fmla="*/ 0 w 255"/>
                  <a:gd name="T1" fmla="*/ 481 h 481"/>
                  <a:gd name="T2" fmla="*/ 85 w 255"/>
                  <a:gd name="T3" fmla="*/ 481 h 481"/>
                  <a:gd name="T4" fmla="*/ 114 w 255"/>
                  <a:gd name="T5" fmla="*/ 425 h 481"/>
                  <a:gd name="T6" fmla="*/ 199 w 255"/>
                  <a:gd name="T7" fmla="*/ 396 h 481"/>
                  <a:gd name="T8" fmla="*/ 255 w 255"/>
                  <a:gd name="T9" fmla="*/ 311 h 481"/>
                  <a:gd name="T10" fmla="*/ 199 w 255"/>
                  <a:gd name="T11" fmla="*/ 283 h 481"/>
                  <a:gd name="T12" fmla="*/ 255 w 255"/>
                  <a:gd name="T13" fmla="*/ 226 h 481"/>
                  <a:gd name="T14" fmla="*/ 227 w 255"/>
                  <a:gd name="T15" fmla="*/ 170 h 481"/>
                  <a:gd name="T16" fmla="*/ 199 w 255"/>
                  <a:gd name="T17" fmla="*/ 170 h 481"/>
                  <a:gd name="T18" fmla="*/ 142 w 255"/>
                  <a:gd name="T19" fmla="*/ 113 h 481"/>
                  <a:gd name="T20" fmla="*/ 142 w 255"/>
                  <a:gd name="T21" fmla="*/ 85 h 481"/>
                  <a:gd name="T22" fmla="*/ 142 w 255"/>
                  <a:gd name="T23" fmla="*/ 0 h 481"/>
                  <a:gd name="T24" fmla="*/ 85 w 255"/>
                  <a:gd name="T25" fmla="*/ 28 h 481"/>
                  <a:gd name="T26" fmla="*/ 57 w 255"/>
                  <a:gd name="T27" fmla="*/ 85 h 481"/>
                  <a:gd name="T28" fmla="*/ 0 w 255"/>
                  <a:gd name="T29" fmla="*/ 85 h 481"/>
                  <a:gd name="T30" fmla="*/ 85 w 255"/>
                  <a:gd name="T31" fmla="*/ 226 h 481"/>
                  <a:gd name="T32" fmla="*/ 85 w 255"/>
                  <a:gd name="T33" fmla="*/ 340 h 481"/>
                  <a:gd name="T34" fmla="*/ 57 w 255"/>
                  <a:gd name="T35" fmla="*/ 226 h 481"/>
                  <a:gd name="T36" fmla="*/ 0 w 255"/>
                  <a:gd name="T37" fmla="*/ 226 h 481"/>
                  <a:gd name="T38" fmla="*/ 0 w 255"/>
                  <a:gd name="T39" fmla="*/ 311 h 481"/>
                  <a:gd name="T40" fmla="*/ 29 w 255"/>
                  <a:gd name="T41" fmla="*/ 368 h 481"/>
                  <a:gd name="T42" fmla="*/ 0 w 255"/>
                  <a:gd name="T43" fmla="*/ 368 h 481"/>
                  <a:gd name="T44" fmla="*/ 0 w 255"/>
                  <a:gd name="T45" fmla="*/ 481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55" h="481">
                    <a:moveTo>
                      <a:pt x="0" y="481"/>
                    </a:moveTo>
                    <a:lnTo>
                      <a:pt x="85" y="481"/>
                    </a:lnTo>
                    <a:lnTo>
                      <a:pt x="114" y="425"/>
                    </a:lnTo>
                    <a:lnTo>
                      <a:pt x="199" y="396"/>
                    </a:lnTo>
                    <a:lnTo>
                      <a:pt x="255" y="311"/>
                    </a:lnTo>
                    <a:lnTo>
                      <a:pt x="199" y="283"/>
                    </a:lnTo>
                    <a:lnTo>
                      <a:pt x="255" y="226"/>
                    </a:lnTo>
                    <a:lnTo>
                      <a:pt x="227" y="170"/>
                    </a:lnTo>
                    <a:lnTo>
                      <a:pt x="199" y="170"/>
                    </a:lnTo>
                    <a:lnTo>
                      <a:pt x="142" y="113"/>
                    </a:lnTo>
                    <a:lnTo>
                      <a:pt x="142" y="85"/>
                    </a:lnTo>
                    <a:lnTo>
                      <a:pt x="142" y="0"/>
                    </a:lnTo>
                    <a:lnTo>
                      <a:pt x="85" y="28"/>
                    </a:lnTo>
                    <a:lnTo>
                      <a:pt x="57" y="85"/>
                    </a:lnTo>
                    <a:lnTo>
                      <a:pt x="0" y="85"/>
                    </a:lnTo>
                    <a:lnTo>
                      <a:pt x="85" y="226"/>
                    </a:lnTo>
                    <a:lnTo>
                      <a:pt x="85" y="340"/>
                    </a:lnTo>
                    <a:lnTo>
                      <a:pt x="57" y="226"/>
                    </a:lnTo>
                    <a:lnTo>
                      <a:pt x="0" y="226"/>
                    </a:lnTo>
                    <a:lnTo>
                      <a:pt x="0" y="311"/>
                    </a:lnTo>
                    <a:lnTo>
                      <a:pt x="29" y="368"/>
                    </a:lnTo>
                    <a:lnTo>
                      <a:pt x="0" y="368"/>
                    </a:lnTo>
                    <a:lnTo>
                      <a:pt x="0" y="48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1" name="Freeform 281"/>
              <p:cNvSpPr>
                <a:spLocks/>
              </p:cNvSpPr>
              <p:nvPr/>
            </p:nvSpPr>
            <p:spPr bwMode="auto">
              <a:xfrm>
                <a:off x="813" y="3720"/>
                <a:ext cx="113" cy="170"/>
              </a:xfrm>
              <a:custGeom>
                <a:avLst/>
                <a:gdLst>
                  <a:gd name="T0" fmla="*/ 113 w 113"/>
                  <a:gd name="T1" fmla="*/ 0 h 170"/>
                  <a:gd name="T2" fmla="*/ 0 w 113"/>
                  <a:gd name="T3" fmla="*/ 29 h 170"/>
                  <a:gd name="T4" fmla="*/ 0 w 113"/>
                  <a:gd name="T5" fmla="*/ 170 h 170"/>
                  <a:gd name="T6" fmla="*/ 113 w 113"/>
                  <a:gd name="T7" fmla="*/ 85 h 170"/>
                  <a:gd name="T8" fmla="*/ 113 w 113"/>
                  <a:gd name="T9" fmla="*/ 29 h 170"/>
                  <a:gd name="T10" fmla="*/ 113 w 113"/>
                  <a:gd name="T11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3" h="170">
                    <a:moveTo>
                      <a:pt x="113" y="0"/>
                    </a:moveTo>
                    <a:lnTo>
                      <a:pt x="0" y="29"/>
                    </a:lnTo>
                    <a:lnTo>
                      <a:pt x="0" y="170"/>
                    </a:lnTo>
                    <a:lnTo>
                      <a:pt x="113" y="85"/>
                    </a:lnTo>
                    <a:lnTo>
                      <a:pt x="113" y="29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2" name="Freeform 282"/>
              <p:cNvSpPr>
                <a:spLocks/>
              </p:cNvSpPr>
              <p:nvPr/>
            </p:nvSpPr>
            <p:spPr bwMode="auto">
              <a:xfrm>
                <a:off x="473" y="3607"/>
                <a:ext cx="85" cy="142"/>
              </a:xfrm>
              <a:custGeom>
                <a:avLst/>
                <a:gdLst>
                  <a:gd name="T0" fmla="*/ 28 w 85"/>
                  <a:gd name="T1" fmla="*/ 0 h 142"/>
                  <a:gd name="T2" fmla="*/ 0 w 85"/>
                  <a:gd name="T3" fmla="*/ 85 h 142"/>
                  <a:gd name="T4" fmla="*/ 85 w 85"/>
                  <a:gd name="T5" fmla="*/ 142 h 142"/>
                  <a:gd name="T6" fmla="*/ 85 w 85"/>
                  <a:gd name="T7" fmla="*/ 28 h 142"/>
                  <a:gd name="T8" fmla="*/ 28 w 85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142">
                    <a:moveTo>
                      <a:pt x="28" y="0"/>
                    </a:moveTo>
                    <a:lnTo>
                      <a:pt x="0" y="85"/>
                    </a:lnTo>
                    <a:lnTo>
                      <a:pt x="85" y="142"/>
                    </a:lnTo>
                    <a:lnTo>
                      <a:pt x="85" y="28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3" name="Freeform 283"/>
              <p:cNvSpPr>
                <a:spLocks/>
              </p:cNvSpPr>
              <p:nvPr/>
            </p:nvSpPr>
            <p:spPr bwMode="auto">
              <a:xfrm>
                <a:off x="614" y="4089"/>
                <a:ext cx="114" cy="170"/>
              </a:xfrm>
              <a:custGeom>
                <a:avLst/>
                <a:gdLst>
                  <a:gd name="T0" fmla="*/ 57 w 114"/>
                  <a:gd name="T1" fmla="*/ 0 h 170"/>
                  <a:gd name="T2" fmla="*/ 0 w 114"/>
                  <a:gd name="T3" fmla="*/ 85 h 170"/>
                  <a:gd name="T4" fmla="*/ 85 w 114"/>
                  <a:gd name="T5" fmla="*/ 170 h 170"/>
                  <a:gd name="T6" fmla="*/ 114 w 114"/>
                  <a:gd name="T7" fmla="*/ 113 h 170"/>
                  <a:gd name="T8" fmla="*/ 57 w 114"/>
                  <a:gd name="T9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170">
                    <a:moveTo>
                      <a:pt x="57" y="0"/>
                    </a:moveTo>
                    <a:lnTo>
                      <a:pt x="0" y="85"/>
                    </a:lnTo>
                    <a:lnTo>
                      <a:pt x="85" y="170"/>
                    </a:lnTo>
                    <a:lnTo>
                      <a:pt x="114" y="113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5" name="Freeform 285"/>
              <p:cNvSpPr>
                <a:spLocks/>
              </p:cNvSpPr>
              <p:nvPr/>
            </p:nvSpPr>
            <p:spPr bwMode="auto">
              <a:xfrm>
                <a:off x="501" y="3182"/>
                <a:ext cx="85" cy="85"/>
              </a:xfrm>
              <a:custGeom>
                <a:avLst/>
                <a:gdLst>
                  <a:gd name="T0" fmla="*/ 28 w 85"/>
                  <a:gd name="T1" fmla="*/ 0 h 85"/>
                  <a:gd name="T2" fmla="*/ 0 w 85"/>
                  <a:gd name="T3" fmla="*/ 56 h 85"/>
                  <a:gd name="T4" fmla="*/ 85 w 85"/>
                  <a:gd name="T5" fmla="*/ 85 h 85"/>
                  <a:gd name="T6" fmla="*/ 85 w 85"/>
                  <a:gd name="T7" fmla="*/ 0 h 85"/>
                  <a:gd name="T8" fmla="*/ 28 w 85"/>
                  <a:gd name="T9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85">
                    <a:moveTo>
                      <a:pt x="28" y="0"/>
                    </a:moveTo>
                    <a:lnTo>
                      <a:pt x="0" y="56"/>
                    </a:lnTo>
                    <a:lnTo>
                      <a:pt x="85" y="85"/>
                    </a:lnTo>
                    <a:lnTo>
                      <a:pt x="85" y="0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7" name="Freeform 287"/>
              <p:cNvSpPr>
                <a:spLocks/>
              </p:cNvSpPr>
              <p:nvPr/>
            </p:nvSpPr>
            <p:spPr bwMode="auto">
              <a:xfrm>
                <a:off x="1096" y="3238"/>
                <a:ext cx="170" cy="170"/>
              </a:xfrm>
              <a:custGeom>
                <a:avLst/>
                <a:gdLst>
                  <a:gd name="T0" fmla="*/ 0 w 170"/>
                  <a:gd name="T1" fmla="*/ 57 h 170"/>
                  <a:gd name="T2" fmla="*/ 29 w 170"/>
                  <a:gd name="T3" fmla="*/ 0 h 170"/>
                  <a:gd name="T4" fmla="*/ 114 w 170"/>
                  <a:gd name="T5" fmla="*/ 29 h 170"/>
                  <a:gd name="T6" fmla="*/ 170 w 170"/>
                  <a:gd name="T7" fmla="*/ 170 h 170"/>
                  <a:gd name="T8" fmla="*/ 85 w 170"/>
                  <a:gd name="T9" fmla="*/ 170 h 170"/>
                  <a:gd name="T10" fmla="*/ 0 w 170"/>
                  <a:gd name="T11" fmla="*/ 57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0" h="170">
                    <a:moveTo>
                      <a:pt x="0" y="57"/>
                    </a:moveTo>
                    <a:lnTo>
                      <a:pt x="29" y="0"/>
                    </a:lnTo>
                    <a:lnTo>
                      <a:pt x="114" y="29"/>
                    </a:lnTo>
                    <a:lnTo>
                      <a:pt x="170" y="170"/>
                    </a:lnTo>
                    <a:lnTo>
                      <a:pt x="85" y="170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8" name="Freeform 288"/>
              <p:cNvSpPr>
                <a:spLocks/>
              </p:cNvSpPr>
              <p:nvPr/>
            </p:nvSpPr>
            <p:spPr bwMode="auto">
              <a:xfrm>
                <a:off x="1238" y="2983"/>
                <a:ext cx="85" cy="142"/>
              </a:xfrm>
              <a:custGeom>
                <a:avLst/>
                <a:gdLst>
                  <a:gd name="T0" fmla="*/ 28 w 85"/>
                  <a:gd name="T1" fmla="*/ 142 h 142"/>
                  <a:gd name="T2" fmla="*/ 0 w 85"/>
                  <a:gd name="T3" fmla="*/ 85 h 142"/>
                  <a:gd name="T4" fmla="*/ 0 w 85"/>
                  <a:gd name="T5" fmla="*/ 0 h 142"/>
                  <a:gd name="T6" fmla="*/ 85 w 85"/>
                  <a:gd name="T7" fmla="*/ 85 h 142"/>
                  <a:gd name="T8" fmla="*/ 57 w 85"/>
                  <a:gd name="T9" fmla="*/ 142 h 142"/>
                  <a:gd name="T10" fmla="*/ 28 w 85"/>
                  <a:gd name="T11" fmla="*/ 142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5" h="142">
                    <a:moveTo>
                      <a:pt x="28" y="142"/>
                    </a:moveTo>
                    <a:lnTo>
                      <a:pt x="0" y="85"/>
                    </a:lnTo>
                    <a:lnTo>
                      <a:pt x="0" y="0"/>
                    </a:lnTo>
                    <a:lnTo>
                      <a:pt x="85" y="85"/>
                    </a:lnTo>
                    <a:lnTo>
                      <a:pt x="57" y="142"/>
                    </a:lnTo>
                    <a:lnTo>
                      <a:pt x="28" y="14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0" name="Freeform 290"/>
              <p:cNvSpPr>
                <a:spLocks/>
              </p:cNvSpPr>
              <p:nvPr/>
            </p:nvSpPr>
            <p:spPr bwMode="auto">
              <a:xfrm>
                <a:off x="1720" y="3182"/>
                <a:ext cx="1106" cy="907"/>
              </a:xfrm>
              <a:custGeom>
                <a:avLst/>
                <a:gdLst>
                  <a:gd name="T0" fmla="*/ 1106 w 1106"/>
                  <a:gd name="T1" fmla="*/ 56 h 907"/>
                  <a:gd name="T2" fmla="*/ 1077 w 1106"/>
                  <a:gd name="T3" fmla="*/ 0 h 907"/>
                  <a:gd name="T4" fmla="*/ 992 w 1106"/>
                  <a:gd name="T5" fmla="*/ 0 h 907"/>
                  <a:gd name="T6" fmla="*/ 935 w 1106"/>
                  <a:gd name="T7" fmla="*/ 56 h 907"/>
                  <a:gd name="T8" fmla="*/ 794 w 1106"/>
                  <a:gd name="T9" fmla="*/ 56 h 907"/>
                  <a:gd name="T10" fmla="*/ 680 w 1106"/>
                  <a:gd name="T11" fmla="*/ 0 h 907"/>
                  <a:gd name="T12" fmla="*/ 595 w 1106"/>
                  <a:gd name="T13" fmla="*/ 141 h 907"/>
                  <a:gd name="T14" fmla="*/ 397 w 1106"/>
                  <a:gd name="T15" fmla="*/ 340 h 907"/>
                  <a:gd name="T16" fmla="*/ 255 w 1106"/>
                  <a:gd name="T17" fmla="*/ 283 h 907"/>
                  <a:gd name="T18" fmla="*/ 227 w 1106"/>
                  <a:gd name="T19" fmla="*/ 226 h 907"/>
                  <a:gd name="T20" fmla="*/ 170 w 1106"/>
                  <a:gd name="T21" fmla="*/ 170 h 907"/>
                  <a:gd name="T22" fmla="*/ 142 w 1106"/>
                  <a:gd name="T23" fmla="*/ 255 h 907"/>
                  <a:gd name="T24" fmla="*/ 57 w 1106"/>
                  <a:gd name="T25" fmla="*/ 226 h 907"/>
                  <a:gd name="T26" fmla="*/ 0 w 1106"/>
                  <a:gd name="T27" fmla="*/ 283 h 907"/>
                  <a:gd name="T28" fmla="*/ 113 w 1106"/>
                  <a:gd name="T29" fmla="*/ 311 h 907"/>
                  <a:gd name="T30" fmla="*/ 227 w 1106"/>
                  <a:gd name="T31" fmla="*/ 453 h 907"/>
                  <a:gd name="T32" fmla="*/ 340 w 1106"/>
                  <a:gd name="T33" fmla="*/ 538 h 907"/>
                  <a:gd name="T34" fmla="*/ 340 w 1106"/>
                  <a:gd name="T35" fmla="*/ 567 h 907"/>
                  <a:gd name="T36" fmla="*/ 227 w 1106"/>
                  <a:gd name="T37" fmla="*/ 623 h 907"/>
                  <a:gd name="T38" fmla="*/ 283 w 1106"/>
                  <a:gd name="T39" fmla="*/ 680 h 907"/>
                  <a:gd name="T40" fmla="*/ 368 w 1106"/>
                  <a:gd name="T41" fmla="*/ 623 h 907"/>
                  <a:gd name="T42" fmla="*/ 397 w 1106"/>
                  <a:gd name="T43" fmla="*/ 680 h 907"/>
                  <a:gd name="T44" fmla="*/ 312 w 1106"/>
                  <a:gd name="T45" fmla="*/ 737 h 907"/>
                  <a:gd name="T46" fmla="*/ 340 w 1106"/>
                  <a:gd name="T47" fmla="*/ 765 h 907"/>
                  <a:gd name="T48" fmla="*/ 425 w 1106"/>
                  <a:gd name="T49" fmla="*/ 765 h 907"/>
                  <a:gd name="T50" fmla="*/ 368 w 1106"/>
                  <a:gd name="T51" fmla="*/ 793 h 907"/>
                  <a:gd name="T52" fmla="*/ 368 w 1106"/>
                  <a:gd name="T53" fmla="*/ 907 h 907"/>
                  <a:gd name="T54" fmla="*/ 510 w 1106"/>
                  <a:gd name="T55" fmla="*/ 878 h 907"/>
                  <a:gd name="T56" fmla="*/ 510 w 1106"/>
                  <a:gd name="T57" fmla="*/ 850 h 907"/>
                  <a:gd name="T58" fmla="*/ 482 w 1106"/>
                  <a:gd name="T59" fmla="*/ 822 h 907"/>
                  <a:gd name="T60" fmla="*/ 510 w 1106"/>
                  <a:gd name="T61" fmla="*/ 737 h 907"/>
                  <a:gd name="T62" fmla="*/ 454 w 1106"/>
                  <a:gd name="T63" fmla="*/ 680 h 907"/>
                  <a:gd name="T64" fmla="*/ 539 w 1106"/>
                  <a:gd name="T65" fmla="*/ 652 h 907"/>
                  <a:gd name="T66" fmla="*/ 595 w 1106"/>
                  <a:gd name="T67" fmla="*/ 595 h 907"/>
                  <a:gd name="T68" fmla="*/ 624 w 1106"/>
                  <a:gd name="T69" fmla="*/ 595 h 907"/>
                  <a:gd name="T70" fmla="*/ 652 w 1106"/>
                  <a:gd name="T71" fmla="*/ 567 h 907"/>
                  <a:gd name="T72" fmla="*/ 680 w 1106"/>
                  <a:gd name="T73" fmla="*/ 567 h 907"/>
                  <a:gd name="T74" fmla="*/ 737 w 1106"/>
                  <a:gd name="T75" fmla="*/ 538 h 907"/>
                  <a:gd name="T76" fmla="*/ 765 w 1106"/>
                  <a:gd name="T77" fmla="*/ 425 h 907"/>
                  <a:gd name="T78" fmla="*/ 737 w 1106"/>
                  <a:gd name="T79" fmla="*/ 396 h 907"/>
                  <a:gd name="T80" fmla="*/ 822 w 1106"/>
                  <a:gd name="T81" fmla="*/ 283 h 907"/>
                  <a:gd name="T82" fmla="*/ 879 w 1106"/>
                  <a:gd name="T83" fmla="*/ 311 h 907"/>
                  <a:gd name="T84" fmla="*/ 1021 w 1106"/>
                  <a:gd name="T85" fmla="*/ 85 h 907"/>
                  <a:gd name="T86" fmla="*/ 1106 w 1106"/>
                  <a:gd name="T87" fmla="*/ 56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106" h="907">
                    <a:moveTo>
                      <a:pt x="1106" y="56"/>
                    </a:moveTo>
                    <a:lnTo>
                      <a:pt x="1077" y="0"/>
                    </a:lnTo>
                    <a:lnTo>
                      <a:pt x="992" y="0"/>
                    </a:lnTo>
                    <a:lnTo>
                      <a:pt x="935" y="56"/>
                    </a:lnTo>
                    <a:lnTo>
                      <a:pt x="794" y="56"/>
                    </a:lnTo>
                    <a:lnTo>
                      <a:pt x="680" y="0"/>
                    </a:lnTo>
                    <a:lnTo>
                      <a:pt x="595" y="141"/>
                    </a:lnTo>
                    <a:lnTo>
                      <a:pt x="397" y="340"/>
                    </a:lnTo>
                    <a:lnTo>
                      <a:pt x="255" y="283"/>
                    </a:lnTo>
                    <a:lnTo>
                      <a:pt x="227" y="226"/>
                    </a:lnTo>
                    <a:lnTo>
                      <a:pt x="170" y="170"/>
                    </a:lnTo>
                    <a:lnTo>
                      <a:pt x="142" y="255"/>
                    </a:lnTo>
                    <a:lnTo>
                      <a:pt x="57" y="226"/>
                    </a:lnTo>
                    <a:lnTo>
                      <a:pt x="0" y="283"/>
                    </a:lnTo>
                    <a:lnTo>
                      <a:pt x="113" y="311"/>
                    </a:lnTo>
                    <a:lnTo>
                      <a:pt x="227" y="453"/>
                    </a:lnTo>
                    <a:lnTo>
                      <a:pt x="340" y="538"/>
                    </a:lnTo>
                    <a:lnTo>
                      <a:pt x="340" y="567"/>
                    </a:lnTo>
                    <a:lnTo>
                      <a:pt x="227" y="623"/>
                    </a:lnTo>
                    <a:lnTo>
                      <a:pt x="283" y="680"/>
                    </a:lnTo>
                    <a:lnTo>
                      <a:pt x="368" y="623"/>
                    </a:lnTo>
                    <a:lnTo>
                      <a:pt x="397" y="680"/>
                    </a:lnTo>
                    <a:lnTo>
                      <a:pt x="312" y="737"/>
                    </a:lnTo>
                    <a:lnTo>
                      <a:pt x="340" y="765"/>
                    </a:lnTo>
                    <a:lnTo>
                      <a:pt x="425" y="765"/>
                    </a:lnTo>
                    <a:lnTo>
                      <a:pt x="368" y="793"/>
                    </a:lnTo>
                    <a:lnTo>
                      <a:pt x="368" y="907"/>
                    </a:lnTo>
                    <a:lnTo>
                      <a:pt x="510" y="878"/>
                    </a:lnTo>
                    <a:lnTo>
                      <a:pt x="510" y="850"/>
                    </a:lnTo>
                    <a:lnTo>
                      <a:pt x="482" y="822"/>
                    </a:lnTo>
                    <a:lnTo>
                      <a:pt x="510" y="737"/>
                    </a:lnTo>
                    <a:lnTo>
                      <a:pt x="454" y="680"/>
                    </a:lnTo>
                    <a:lnTo>
                      <a:pt x="539" y="652"/>
                    </a:lnTo>
                    <a:lnTo>
                      <a:pt x="595" y="595"/>
                    </a:lnTo>
                    <a:lnTo>
                      <a:pt x="624" y="595"/>
                    </a:lnTo>
                    <a:lnTo>
                      <a:pt x="652" y="567"/>
                    </a:lnTo>
                    <a:lnTo>
                      <a:pt x="680" y="567"/>
                    </a:lnTo>
                    <a:lnTo>
                      <a:pt x="737" y="538"/>
                    </a:lnTo>
                    <a:lnTo>
                      <a:pt x="765" y="425"/>
                    </a:lnTo>
                    <a:lnTo>
                      <a:pt x="737" y="396"/>
                    </a:lnTo>
                    <a:lnTo>
                      <a:pt x="822" y="283"/>
                    </a:lnTo>
                    <a:lnTo>
                      <a:pt x="879" y="311"/>
                    </a:lnTo>
                    <a:lnTo>
                      <a:pt x="1021" y="85"/>
                    </a:lnTo>
                    <a:lnTo>
                      <a:pt x="1106" y="5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1" name="Freeform 291"/>
              <p:cNvSpPr>
                <a:spLocks/>
              </p:cNvSpPr>
              <p:nvPr/>
            </p:nvSpPr>
            <p:spPr bwMode="auto">
              <a:xfrm>
                <a:off x="2174" y="3749"/>
                <a:ext cx="425" cy="340"/>
              </a:xfrm>
              <a:custGeom>
                <a:avLst/>
                <a:gdLst>
                  <a:gd name="T0" fmla="*/ 226 w 425"/>
                  <a:gd name="T1" fmla="*/ 0 h 340"/>
                  <a:gd name="T2" fmla="*/ 198 w 425"/>
                  <a:gd name="T3" fmla="*/ 0 h 340"/>
                  <a:gd name="T4" fmla="*/ 170 w 425"/>
                  <a:gd name="T5" fmla="*/ 28 h 340"/>
                  <a:gd name="T6" fmla="*/ 141 w 425"/>
                  <a:gd name="T7" fmla="*/ 28 h 340"/>
                  <a:gd name="T8" fmla="*/ 85 w 425"/>
                  <a:gd name="T9" fmla="*/ 85 h 340"/>
                  <a:gd name="T10" fmla="*/ 0 w 425"/>
                  <a:gd name="T11" fmla="*/ 113 h 340"/>
                  <a:gd name="T12" fmla="*/ 56 w 425"/>
                  <a:gd name="T13" fmla="*/ 170 h 340"/>
                  <a:gd name="T14" fmla="*/ 28 w 425"/>
                  <a:gd name="T15" fmla="*/ 255 h 340"/>
                  <a:gd name="T16" fmla="*/ 56 w 425"/>
                  <a:gd name="T17" fmla="*/ 283 h 340"/>
                  <a:gd name="T18" fmla="*/ 56 w 425"/>
                  <a:gd name="T19" fmla="*/ 311 h 340"/>
                  <a:gd name="T20" fmla="*/ 113 w 425"/>
                  <a:gd name="T21" fmla="*/ 340 h 340"/>
                  <a:gd name="T22" fmla="*/ 141 w 425"/>
                  <a:gd name="T23" fmla="*/ 283 h 340"/>
                  <a:gd name="T24" fmla="*/ 198 w 425"/>
                  <a:gd name="T25" fmla="*/ 283 h 340"/>
                  <a:gd name="T26" fmla="*/ 226 w 425"/>
                  <a:gd name="T27" fmla="*/ 311 h 340"/>
                  <a:gd name="T28" fmla="*/ 396 w 425"/>
                  <a:gd name="T29" fmla="*/ 340 h 340"/>
                  <a:gd name="T30" fmla="*/ 368 w 425"/>
                  <a:gd name="T31" fmla="*/ 170 h 340"/>
                  <a:gd name="T32" fmla="*/ 425 w 425"/>
                  <a:gd name="T33" fmla="*/ 113 h 340"/>
                  <a:gd name="T34" fmla="*/ 396 w 425"/>
                  <a:gd name="T35" fmla="*/ 56 h 340"/>
                  <a:gd name="T36" fmla="*/ 368 w 425"/>
                  <a:gd name="T37" fmla="*/ 113 h 340"/>
                  <a:gd name="T38" fmla="*/ 283 w 425"/>
                  <a:gd name="T39" fmla="*/ 113 h 340"/>
                  <a:gd name="T40" fmla="*/ 226 w 425"/>
                  <a:gd name="T41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25" h="340">
                    <a:moveTo>
                      <a:pt x="226" y="0"/>
                    </a:moveTo>
                    <a:lnTo>
                      <a:pt x="198" y="0"/>
                    </a:lnTo>
                    <a:lnTo>
                      <a:pt x="170" y="28"/>
                    </a:lnTo>
                    <a:lnTo>
                      <a:pt x="141" y="28"/>
                    </a:lnTo>
                    <a:lnTo>
                      <a:pt x="85" y="85"/>
                    </a:lnTo>
                    <a:lnTo>
                      <a:pt x="0" y="113"/>
                    </a:lnTo>
                    <a:lnTo>
                      <a:pt x="56" y="170"/>
                    </a:lnTo>
                    <a:lnTo>
                      <a:pt x="28" y="255"/>
                    </a:lnTo>
                    <a:lnTo>
                      <a:pt x="56" y="283"/>
                    </a:lnTo>
                    <a:lnTo>
                      <a:pt x="56" y="311"/>
                    </a:lnTo>
                    <a:lnTo>
                      <a:pt x="113" y="340"/>
                    </a:lnTo>
                    <a:lnTo>
                      <a:pt x="141" y="283"/>
                    </a:lnTo>
                    <a:lnTo>
                      <a:pt x="198" y="283"/>
                    </a:lnTo>
                    <a:lnTo>
                      <a:pt x="226" y="311"/>
                    </a:lnTo>
                    <a:lnTo>
                      <a:pt x="396" y="340"/>
                    </a:lnTo>
                    <a:lnTo>
                      <a:pt x="368" y="170"/>
                    </a:lnTo>
                    <a:lnTo>
                      <a:pt x="425" y="113"/>
                    </a:lnTo>
                    <a:lnTo>
                      <a:pt x="396" y="56"/>
                    </a:lnTo>
                    <a:lnTo>
                      <a:pt x="368" y="113"/>
                    </a:lnTo>
                    <a:lnTo>
                      <a:pt x="283" y="113"/>
                    </a:lnTo>
                    <a:lnTo>
                      <a:pt x="22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2" name="Freeform 292"/>
              <p:cNvSpPr>
                <a:spLocks/>
              </p:cNvSpPr>
              <p:nvPr/>
            </p:nvSpPr>
            <p:spPr bwMode="auto">
              <a:xfrm>
                <a:off x="2400" y="3238"/>
                <a:ext cx="709" cy="964"/>
              </a:xfrm>
              <a:custGeom>
                <a:avLst/>
                <a:gdLst>
                  <a:gd name="T0" fmla="*/ 426 w 709"/>
                  <a:gd name="T1" fmla="*/ 0 h 964"/>
                  <a:gd name="T2" fmla="*/ 341 w 709"/>
                  <a:gd name="T3" fmla="*/ 29 h 964"/>
                  <a:gd name="T4" fmla="*/ 199 w 709"/>
                  <a:gd name="T5" fmla="*/ 255 h 964"/>
                  <a:gd name="T6" fmla="*/ 142 w 709"/>
                  <a:gd name="T7" fmla="*/ 227 h 964"/>
                  <a:gd name="T8" fmla="*/ 57 w 709"/>
                  <a:gd name="T9" fmla="*/ 340 h 964"/>
                  <a:gd name="T10" fmla="*/ 85 w 709"/>
                  <a:gd name="T11" fmla="*/ 369 h 964"/>
                  <a:gd name="T12" fmla="*/ 57 w 709"/>
                  <a:gd name="T13" fmla="*/ 482 h 964"/>
                  <a:gd name="T14" fmla="*/ 0 w 709"/>
                  <a:gd name="T15" fmla="*/ 511 h 964"/>
                  <a:gd name="T16" fmla="*/ 57 w 709"/>
                  <a:gd name="T17" fmla="*/ 624 h 964"/>
                  <a:gd name="T18" fmla="*/ 142 w 709"/>
                  <a:gd name="T19" fmla="*/ 624 h 964"/>
                  <a:gd name="T20" fmla="*/ 170 w 709"/>
                  <a:gd name="T21" fmla="*/ 567 h 964"/>
                  <a:gd name="T22" fmla="*/ 199 w 709"/>
                  <a:gd name="T23" fmla="*/ 624 h 964"/>
                  <a:gd name="T24" fmla="*/ 142 w 709"/>
                  <a:gd name="T25" fmla="*/ 681 h 964"/>
                  <a:gd name="T26" fmla="*/ 170 w 709"/>
                  <a:gd name="T27" fmla="*/ 851 h 964"/>
                  <a:gd name="T28" fmla="*/ 284 w 709"/>
                  <a:gd name="T29" fmla="*/ 851 h 964"/>
                  <a:gd name="T30" fmla="*/ 397 w 709"/>
                  <a:gd name="T31" fmla="*/ 822 h 964"/>
                  <a:gd name="T32" fmla="*/ 511 w 709"/>
                  <a:gd name="T33" fmla="*/ 851 h 964"/>
                  <a:gd name="T34" fmla="*/ 596 w 709"/>
                  <a:gd name="T35" fmla="*/ 964 h 964"/>
                  <a:gd name="T36" fmla="*/ 681 w 709"/>
                  <a:gd name="T37" fmla="*/ 936 h 964"/>
                  <a:gd name="T38" fmla="*/ 709 w 709"/>
                  <a:gd name="T39" fmla="*/ 794 h 964"/>
                  <a:gd name="T40" fmla="*/ 709 w 709"/>
                  <a:gd name="T41" fmla="*/ 681 h 964"/>
                  <a:gd name="T42" fmla="*/ 681 w 709"/>
                  <a:gd name="T43" fmla="*/ 624 h 964"/>
                  <a:gd name="T44" fmla="*/ 681 w 709"/>
                  <a:gd name="T45" fmla="*/ 567 h 964"/>
                  <a:gd name="T46" fmla="*/ 652 w 709"/>
                  <a:gd name="T47" fmla="*/ 539 h 964"/>
                  <a:gd name="T48" fmla="*/ 596 w 709"/>
                  <a:gd name="T49" fmla="*/ 539 h 964"/>
                  <a:gd name="T50" fmla="*/ 567 w 709"/>
                  <a:gd name="T51" fmla="*/ 511 h 964"/>
                  <a:gd name="T52" fmla="*/ 567 w 709"/>
                  <a:gd name="T53" fmla="*/ 454 h 964"/>
                  <a:gd name="T54" fmla="*/ 596 w 709"/>
                  <a:gd name="T55" fmla="*/ 425 h 964"/>
                  <a:gd name="T56" fmla="*/ 624 w 709"/>
                  <a:gd name="T57" fmla="*/ 284 h 964"/>
                  <a:gd name="T58" fmla="*/ 539 w 709"/>
                  <a:gd name="T59" fmla="*/ 142 h 964"/>
                  <a:gd name="T60" fmla="*/ 539 w 709"/>
                  <a:gd name="T61" fmla="*/ 57 h 964"/>
                  <a:gd name="T62" fmla="*/ 482 w 709"/>
                  <a:gd name="T63" fmla="*/ 57 h 964"/>
                  <a:gd name="T64" fmla="*/ 426 w 709"/>
                  <a:gd name="T65" fmla="*/ 0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709" h="964">
                    <a:moveTo>
                      <a:pt x="426" y="0"/>
                    </a:moveTo>
                    <a:lnTo>
                      <a:pt x="341" y="29"/>
                    </a:lnTo>
                    <a:lnTo>
                      <a:pt x="199" y="255"/>
                    </a:lnTo>
                    <a:lnTo>
                      <a:pt x="142" y="227"/>
                    </a:lnTo>
                    <a:lnTo>
                      <a:pt x="57" y="340"/>
                    </a:lnTo>
                    <a:lnTo>
                      <a:pt x="85" y="369"/>
                    </a:lnTo>
                    <a:lnTo>
                      <a:pt x="57" y="482"/>
                    </a:lnTo>
                    <a:lnTo>
                      <a:pt x="0" y="511"/>
                    </a:lnTo>
                    <a:lnTo>
                      <a:pt x="57" y="624"/>
                    </a:lnTo>
                    <a:lnTo>
                      <a:pt x="142" y="624"/>
                    </a:lnTo>
                    <a:lnTo>
                      <a:pt x="170" y="567"/>
                    </a:lnTo>
                    <a:lnTo>
                      <a:pt x="199" y="624"/>
                    </a:lnTo>
                    <a:lnTo>
                      <a:pt x="142" y="681"/>
                    </a:lnTo>
                    <a:lnTo>
                      <a:pt x="170" y="851"/>
                    </a:lnTo>
                    <a:lnTo>
                      <a:pt x="284" y="851"/>
                    </a:lnTo>
                    <a:lnTo>
                      <a:pt x="397" y="822"/>
                    </a:lnTo>
                    <a:lnTo>
                      <a:pt x="511" y="851"/>
                    </a:lnTo>
                    <a:lnTo>
                      <a:pt x="596" y="964"/>
                    </a:lnTo>
                    <a:lnTo>
                      <a:pt x="681" y="936"/>
                    </a:lnTo>
                    <a:lnTo>
                      <a:pt x="709" y="794"/>
                    </a:lnTo>
                    <a:lnTo>
                      <a:pt x="709" y="681"/>
                    </a:lnTo>
                    <a:lnTo>
                      <a:pt x="681" y="624"/>
                    </a:lnTo>
                    <a:lnTo>
                      <a:pt x="681" y="567"/>
                    </a:lnTo>
                    <a:lnTo>
                      <a:pt x="652" y="539"/>
                    </a:lnTo>
                    <a:lnTo>
                      <a:pt x="596" y="539"/>
                    </a:lnTo>
                    <a:lnTo>
                      <a:pt x="567" y="511"/>
                    </a:lnTo>
                    <a:lnTo>
                      <a:pt x="567" y="454"/>
                    </a:lnTo>
                    <a:lnTo>
                      <a:pt x="596" y="425"/>
                    </a:lnTo>
                    <a:lnTo>
                      <a:pt x="624" y="284"/>
                    </a:lnTo>
                    <a:lnTo>
                      <a:pt x="539" y="142"/>
                    </a:lnTo>
                    <a:lnTo>
                      <a:pt x="539" y="57"/>
                    </a:lnTo>
                    <a:lnTo>
                      <a:pt x="482" y="57"/>
                    </a:lnTo>
                    <a:lnTo>
                      <a:pt x="426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3" name="Freeform 293"/>
              <p:cNvSpPr>
                <a:spLocks/>
              </p:cNvSpPr>
              <p:nvPr/>
            </p:nvSpPr>
            <p:spPr bwMode="auto">
              <a:xfrm>
                <a:off x="2996" y="3862"/>
                <a:ext cx="538" cy="539"/>
              </a:xfrm>
              <a:custGeom>
                <a:avLst/>
                <a:gdLst>
                  <a:gd name="T0" fmla="*/ 113 w 538"/>
                  <a:gd name="T1" fmla="*/ 57 h 539"/>
                  <a:gd name="T2" fmla="*/ 113 w 538"/>
                  <a:gd name="T3" fmla="*/ 170 h 539"/>
                  <a:gd name="T4" fmla="*/ 85 w 538"/>
                  <a:gd name="T5" fmla="*/ 312 h 539"/>
                  <a:gd name="T6" fmla="*/ 0 w 538"/>
                  <a:gd name="T7" fmla="*/ 340 h 539"/>
                  <a:gd name="T8" fmla="*/ 56 w 538"/>
                  <a:gd name="T9" fmla="*/ 397 h 539"/>
                  <a:gd name="T10" fmla="*/ 28 w 538"/>
                  <a:gd name="T11" fmla="*/ 510 h 539"/>
                  <a:gd name="T12" fmla="*/ 85 w 538"/>
                  <a:gd name="T13" fmla="*/ 539 h 539"/>
                  <a:gd name="T14" fmla="*/ 170 w 538"/>
                  <a:gd name="T15" fmla="*/ 510 h 539"/>
                  <a:gd name="T16" fmla="*/ 283 w 538"/>
                  <a:gd name="T17" fmla="*/ 539 h 539"/>
                  <a:gd name="T18" fmla="*/ 283 w 538"/>
                  <a:gd name="T19" fmla="*/ 482 h 539"/>
                  <a:gd name="T20" fmla="*/ 340 w 538"/>
                  <a:gd name="T21" fmla="*/ 453 h 539"/>
                  <a:gd name="T22" fmla="*/ 397 w 538"/>
                  <a:gd name="T23" fmla="*/ 482 h 539"/>
                  <a:gd name="T24" fmla="*/ 453 w 538"/>
                  <a:gd name="T25" fmla="*/ 397 h 539"/>
                  <a:gd name="T26" fmla="*/ 397 w 538"/>
                  <a:gd name="T27" fmla="*/ 368 h 539"/>
                  <a:gd name="T28" fmla="*/ 425 w 538"/>
                  <a:gd name="T29" fmla="*/ 340 h 539"/>
                  <a:gd name="T30" fmla="*/ 510 w 538"/>
                  <a:gd name="T31" fmla="*/ 340 h 539"/>
                  <a:gd name="T32" fmla="*/ 482 w 538"/>
                  <a:gd name="T33" fmla="*/ 227 h 539"/>
                  <a:gd name="T34" fmla="*/ 538 w 538"/>
                  <a:gd name="T35" fmla="*/ 142 h 539"/>
                  <a:gd name="T36" fmla="*/ 397 w 538"/>
                  <a:gd name="T37" fmla="*/ 113 h 539"/>
                  <a:gd name="T38" fmla="*/ 255 w 538"/>
                  <a:gd name="T39" fmla="*/ 0 h 539"/>
                  <a:gd name="T40" fmla="*/ 198 w 538"/>
                  <a:gd name="T41" fmla="*/ 57 h 539"/>
                  <a:gd name="T42" fmla="*/ 113 w 538"/>
                  <a:gd name="T43" fmla="*/ 57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38" h="539">
                    <a:moveTo>
                      <a:pt x="113" y="57"/>
                    </a:moveTo>
                    <a:lnTo>
                      <a:pt x="113" y="170"/>
                    </a:lnTo>
                    <a:lnTo>
                      <a:pt x="85" y="312"/>
                    </a:lnTo>
                    <a:lnTo>
                      <a:pt x="0" y="340"/>
                    </a:lnTo>
                    <a:lnTo>
                      <a:pt x="56" y="397"/>
                    </a:lnTo>
                    <a:lnTo>
                      <a:pt x="28" y="510"/>
                    </a:lnTo>
                    <a:lnTo>
                      <a:pt x="85" y="539"/>
                    </a:lnTo>
                    <a:lnTo>
                      <a:pt x="170" y="510"/>
                    </a:lnTo>
                    <a:lnTo>
                      <a:pt x="283" y="539"/>
                    </a:lnTo>
                    <a:lnTo>
                      <a:pt x="283" y="482"/>
                    </a:lnTo>
                    <a:lnTo>
                      <a:pt x="340" y="453"/>
                    </a:lnTo>
                    <a:lnTo>
                      <a:pt x="397" y="482"/>
                    </a:lnTo>
                    <a:lnTo>
                      <a:pt x="453" y="397"/>
                    </a:lnTo>
                    <a:lnTo>
                      <a:pt x="397" y="368"/>
                    </a:lnTo>
                    <a:lnTo>
                      <a:pt x="425" y="340"/>
                    </a:lnTo>
                    <a:lnTo>
                      <a:pt x="510" y="340"/>
                    </a:lnTo>
                    <a:lnTo>
                      <a:pt x="482" y="227"/>
                    </a:lnTo>
                    <a:lnTo>
                      <a:pt x="538" y="142"/>
                    </a:lnTo>
                    <a:lnTo>
                      <a:pt x="397" y="113"/>
                    </a:lnTo>
                    <a:lnTo>
                      <a:pt x="255" y="0"/>
                    </a:lnTo>
                    <a:lnTo>
                      <a:pt x="198" y="57"/>
                    </a:lnTo>
                    <a:lnTo>
                      <a:pt x="113" y="5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6" name="Freeform 296"/>
              <p:cNvSpPr>
                <a:spLocks/>
              </p:cNvSpPr>
              <p:nvPr/>
            </p:nvSpPr>
            <p:spPr bwMode="auto">
              <a:xfrm>
                <a:off x="2655" y="2218"/>
                <a:ext cx="709" cy="1701"/>
              </a:xfrm>
              <a:custGeom>
                <a:avLst/>
                <a:gdLst>
                  <a:gd name="T0" fmla="*/ 539 w 709"/>
                  <a:gd name="T1" fmla="*/ 1701 h 1701"/>
                  <a:gd name="T2" fmla="*/ 426 w 709"/>
                  <a:gd name="T3" fmla="*/ 1644 h 1701"/>
                  <a:gd name="T4" fmla="*/ 397 w 709"/>
                  <a:gd name="T5" fmla="*/ 1559 h 1701"/>
                  <a:gd name="T6" fmla="*/ 312 w 709"/>
                  <a:gd name="T7" fmla="*/ 1531 h 1701"/>
                  <a:gd name="T8" fmla="*/ 341 w 709"/>
                  <a:gd name="T9" fmla="*/ 1445 h 1701"/>
                  <a:gd name="T10" fmla="*/ 284 w 709"/>
                  <a:gd name="T11" fmla="*/ 1162 h 1701"/>
                  <a:gd name="T12" fmla="*/ 227 w 709"/>
                  <a:gd name="T13" fmla="*/ 1077 h 1701"/>
                  <a:gd name="T14" fmla="*/ 142 w 709"/>
                  <a:gd name="T15" fmla="*/ 964 h 1701"/>
                  <a:gd name="T16" fmla="*/ 142 w 709"/>
                  <a:gd name="T17" fmla="*/ 793 h 1701"/>
                  <a:gd name="T18" fmla="*/ 57 w 709"/>
                  <a:gd name="T19" fmla="*/ 680 h 1701"/>
                  <a:gd name="T20" fmla="*/ 0 w 709"/>
                  <a:gd name="T21" fmla="*/ 652 h 1701"/>
                  <a:gd name="T22" fmla="*/ 57 w 709"/>
                  <a:gd name="T23" fmla="*/ 567 h 1701"/>
                  <a:gd name="T24" fmla="*/ 86 w 709"/>
                  <a:gd name="T25" fmla="*/ 482 h 1701"/>
                  <a:gd name="T26" fmla="*/ 227 w 709"/>
                  <a:gd name="T27" fmla="*/ 453 h 1701"/>
                  <a:gd name="T28" fmla="*/ 199 w 709"/>
                  <a:gd name="T29" fmla="*/ 368 h 1701"/>
                  <a:gd name="T30" fmla="*/ 171 w 709"/>
                  <a:gd name="T31" fmla="*/ 255 h 1701"/>
                  <a:gd name="T32" fmla="*/ 142 w 709"/>
                  <a:gd name="T33" fmla="*/ 226 h 1701"/>
                  <a:gd name="T34" fmla="*/ 86 w 709"/>
                  <a:gd name="T35" fmla="*/ 170 h 1701"/>
                  <a:gd name="T36" fmla="*/ 57 w 709"/>
                  <a:gd name="T37" fmla="*/ 113 h 1701"/>
                  <a:gd name="T38" fmla="*/ 199 w 709"/>
                  <a:gd name="T39" fmla="*/ 56 h 1701"/>
                  <a:gd name="T40" fmla="*/ 341 w 709"/>
                  <a:gd name="T41" fmla="*/ 85 h 1701"/>
                  <a:gd name="T42" fmla="*/ 341 w 709"/>
                  <a:gd name="T43" fmla="*/ 56 h 1701"/>
                  <a:gd name="T44" fmla="*/ 397 w 709"/>
                  <a:gd name="T45" fmla="*/ 28 h 1701"/>
                  <a:gd name="T46" fmla="*/ 567 w 709"/>
                  <a:gd name="T47" fmla="*/ 28 h 1701"/>
                  <a:gd name="T48" fmla="*/ 539 w 709"/>
                  <a:gd name="T49" fmla="*/ 113 h 1701"/>
                  <a:gd name="T50" fmla="*/ 652 w 709"/>
                  <a:gd name="T51" fmla="*/ 226 h 1701"/>
                  <a:gd name="T52" fmla="*/ 709 w 709"/>
                  <a:gd name="T53" fmla="*/ 283 h 1701"/>
                  <a:gd name="T54" fmla="*/ 652 w 709"/>
                  <a:gd name="T55" fmla="*/ 453 h 1701"/>
                  <a:gd name="T56" fmla="*/ 539 w 709"/>
                  <a:gd name="T57" fmla="*/ 623 h 1701"/>
                  <a:gd name="T58" fmla="*/ 511 w 709"/>
                  <a:gd name="T59" fmla="*/ 765 h 1701"/>
                  <a:gd name="T60" fmla="*/ 454 w 709"/>
                  <a:gd name="T61" fmla="*/ 878 h 1701"/>
                  <a:gd name="T62" fmla="*/ 426 w 709"/>
                  <a:gd name="T63" fmla="*/ 964 h 1701"/>
                  <a:gd name="T64" fmla="*/ 397 w 709"/>
                  <a:gd name="T65" fmla="*/ 1020 h 1701"/>
                  <a:gd name="T66" fmla="*/ 454 w 709"/>
                  <a:gd name="T67" fmla="*/ 1077 h 1701"/>
                  <a:gd name="T68" fmla="*/ 454 w 709"/>
                  <a:gd name="T69" fmla="*/ 1332 h 1701"/>
                  <a:gd name="T70" fmla="*/ 511 w 709"/>
                  <a:gd name="T71" fmla="*/ 1360 h 1701"/>
                  <a:gd name="T72" fmla="*/ 539 w 709"/>
                  <a:gd name="T73" fmla="*/ 1616 h 1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709" h="1701">
                    <a:moveTo>
                      <a:pt x="596" y="1644"/>
                    </a:moveTo>
                    <a:lnTo>
                      <a:pt x="539" y="1701"/>
                    </a:lnTo>
                    <a:lnTo>
                      <a:pt x="454" y="1701"/>
                    </a:lnTo>
                    <a:lnTo>
                      <a:pt x="426" y="1644"/>
                    </a:lnTo>
                    <a:lnTo>
                      <a:pt x="426" y="1587"/>
                    </a:lnTo>
                    <a:lnTo>
                      <a:pt x="397" y="1559"/>
                    </a:lnTo>
                    <a:lnTo>
                      <a:pt x="341" y="1559"/>
                    </a:lnTo>
                    <a:lnTo>
                      <a:pt x="312" y="1531"/>
                    </a:lnTo>
                    <a:lnTo>
                      <a:pt x="312" y="1474"/>
                    </a:lnTo>
                    <a:lnTo>
                      <a:pt x="341" y="1445"/>
                    </a:lnTo>
                    <a:lnTo>
                      <a:pt x="369" y="1304"/>
                    </a:lnTo>
                    <a:lnTo>
                      <a:pt x="284" y="1162"/>
                    </a:lnTo>
                    <a:lnTo>
                      <a:pt x="284" y="1077"/>
                    </a:lnTo>
                    <a:lnTo>
                      <a:pt x="227" y="1077"/>
                    </a:lnTo>
                    <a:lnTo>
                      <a:pt x="171" y="1020"/>
                    </a:lnTo>
                    <a:lnTo>
                      <a:pt x="142" y="964"/>
                    </a:lnTo>
                    <a:lnTo>
                      <a:pt x="171" y="907"/>
                    </a:lnTo>
                    <a:lnTo>
                      <a:pt x="142" y="793"/>
                    </a:lnTo>
                    <a:lnTo>
                      <a:pt x="86" y="765"/>
                    </a:lnTo>
                    <a:lnTo>
                      <a:pt x="57" y="680"/>
                    </a:lnTo>
                    <a:lnTo>
                      <a:pt x="29" y="680"/>
                    </a:lnTo>
                    <a:lnTo>
                      <a:pt x="0" y="652"/>
                    </a:lnTo>
                    <a:lnTo>
                      <a:pt x="0" y="595"/>
                    </a:lnTo>
                    <a:lnTo>
                      <a:pt x="57" y="567"/>
                    </a:lnTo>
                    <a:lnTo>
                      <a:pt x="86" y="538"/>
                    </a:lnTo>
                    <a:lnTo>
                      <a:pt x="86" y="482"/>
                    </a:lnTo>
                    <a:lnTo>
                      <a:pt x="142" y="453"/>
                    </a:lnTo>
                    <a:lnTo>
                      <a:pt x="227" y="453"/>
                    </a:lnTo>
                    <a:lnTo>
                      <a:pt x="256" y="425"/>
                    </a:lnTo>
                    <a:lnTo>
                      <a:pt x="199" y="368"/>
                    </a:lnTo>
                    <a:lnTo>
                      <a:pt x="171" y="340"/>
                    </a:lnTo>
                    <a:lnTo>
                      <a:pt x="171" y="255"/>
                    </a:lnTo>
                    <a:lnTo>
                      <a:pt x="142" y="255"/>
                    </a:lnTo>
                    <a:lnTo>
                      <a:pt x="142" y="226"/>
                    </a:lnTo>
                    <a:lnTo>
                      <a:pt x="86" y="198"/>
                    </a:lnTo>
                    <a:lnTo>
                      <a:pt x="86" y="170"/>
                    </a:lnTo>
                    <a:lnTo>
                      <a:pt x="57" y="141"/>
                    </a:lnTo>
                    <a:lnTo>
                      <a:pt x="57" y="113"/>
                    </a:lnTo>
                    <a:lnTo>
                      <a:pt x="142" y="56"/>
                    </a:lnTo>
                    <a:lnTo>
                      <a:pt x="199" y="56"/>
                    </a:lnTo>
                    <a:lnTo>
                      <a:pt x="256" y="85"/>
                    </a:lnTo>
                    <a:lnTo>
                      <a:pt x="341" y="85"/>
                    </a:lnTo>
                    <a:lnTo>
                      <a:pt x="369" y="85"/>
                    </a:lnTo>
                    <a:lnTo>
                      <a:pt x="341" y="56"/>
                    </a:lnTo>
                    <a:lnTo>
                      <a:pt x="341" y="28"/>
                    </a:lnTo>
                    <a:lnTo>
                      <a:pt x="397" y="28"/>
                    </a:lnTo>
                    <a:lnTo>
                      <a:pt x="454" y="0"/>
                    </a:lnTo>
                    <a:lnTo>
                      <a:pt x="567" y="28"/>
                    </a:lnTo>
                    <a:lnTo>
                      <a:pt x="596" y="85"/>
                    </a:lnTo>
                    <a:lnTo>
                      <a:pt x="539" y="113"/>
                    </a:lnTo>
                    <a:lnTo>
                      <a:pt x="567" y="170"/>
                    </a:lnTo>
                    <a:lnTo>
                      <a:pt x="652" y="226"/>
                    </a:lnTo>
                    <a:lnTo>
                      <a:pt x="652" y="283"/>
                    </a:lnTo>
                    <a:lnTo>
                      <a:pt x="709" y="283"/>
                    </a:lnTo>
                    <a:lnTo>
                      <a:pt x="709" y="340"/>
                    </a:lnTo>
                    <a:lnTo>
                      <a:pt x="652" y="453"/>
                    </a:lnTo>
                    <a:lnTo>
                      <a:pt x="539" y="538"/>
                    </a:lnTo>
                    <a:lnTo>
                      <a:pt x="539" y="623"/>
                    </a:lnTo>
                    <a:lnTo>
                      <a:pt x="567" y="680"/>
                    </a:lnTo>
                    <a:lnTo>
                      <a:pt x="511" y="765"/>
                    </a:lnTo>
                    <a:lnTo>
                      <a:pt x="454" y="793"/>
                    </a:lnTo>
                    <a:lnTo>
                      <a:pt x="454" y="878"/>
                    </a:lnTo>
                    <a:lnTo>
                      <a:pt x="426" y="907"/>
                    </a:lnTo>
                    <a:lnTo>
                      <a:pt x="426" y="964"/>
                    </a:lnTo>
                    <a:lnTo>
                      <a:pt x="397" y="992"/>
                    </a:lnTo>
                    <a:lnTo>
                      <a:pt x="397" y="1020"/>
                    </a:lnTo>
                    <a:lnTo>
                      <a:pt x="454" y="1049"/>
                    </a:lnTo>
                    <a:lnTo>
                      <a:pt x="454" y="1077"/>
                    </a:lnTo>
                    <a:lnTo>
                      <a:pt x="369" y="1077"/>
                    </a:lnTo>
                    <a:lnTo>
                      <a:pt x="454" y="1332"/>
                    </a:lnTo>
                    <a:lnTo>
                      <a:pt x="511" y="1304"/>
                    </a:lnTo>
                    <a:lnTo>
                      <a:pt x="511" y="1360"/>
                    </a:lnTo>
                    <a:lnTo>
                      <a:pt x="482" y="1417"/>
                    </a:lnTo>
                    <a:lnTo>
                      <a:pt x="539" y="1616"/>
                    </a:lnTo>
                    <a:lnTo>
                      <a:pt x="596" y="164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8" name="Freeform 298"/>
              <p:cNvSpPr>
                <a:spLocks/>
              </p:cNvSpPr>
              <p:nvPr/>
            </p:nvSpPr>
            <p:spPr bwMode="auto">
              <a:xfrm>
                <a:off x="3279" y="2671"/>
                <a:ext cx="397" cy="312"/>
              </a:xfrm>
              <a:custGeom>
                <a:avLst/>
                <a:gdLst>
                  <a:gd name="T0" fmla="*/ 397 w 397"/>
                  <a:gd name="T1" fmla="*/ 255 h 312"/>
                  <a:gd name="T2" fmla="*/ 340 w 397"/>
                  <a:gd name="T3" fmla="*/ 284 h 312"/>
                  <a:gd name="T4" fmla="*/ 312 w 397"/>
                  <a:gd name="T5" fmla="*/ 312 h 312"/>
                  <a:gd name="T6" fmla="*/ 255 w 397"/>
                  <a:gd name="T7" fmla="*/ 284 h 312"/>
                  <a:gd name="T8" fmla="*/ 142 w 397"/>
                  <a:gd name="T9" fmla="*/ 312 h 312"/>
                  <a:gd name="T10" fmla="*/ 28 w 397"/>
                  <a:gd name="T11" fmla="*/ 199 h 312"/>
                  <a:gd name="T12" fmla="*/ 0 w 397"/>
                  <a:gd name="T13" fmla="*/ 142 h 312"/>
                  <a:gd name="T14" fmla="*/ 114 w 397"/>
                  <a:gd name="T15" fmla="*/ 29 h 312"/>
                  <a:gd name="T16" fmla="*/ 227 w 397"/>
                  <a:gd name="T17" fmla="*/ 0 h 312"/>
                  <a:gd name="T18" fmla="*/ 284 w 397"/>
                  <a:gd name="T19" fmla="*/ 29 h 312"/>
                  <a:gd name="T20" fmla="*/ 340 w 397"/>
                  <a:gd name="T21" fmla="*/ 0 h 312"/>
                  <a:gd name="T22" fmla="*/ 397 w 397"/>
                  <a:gd name="T23" fmla="*/ 85 h 312"/>
                  <a:gd name="T24" fmla="*/ 397 w 397"/>
                  <a:gd name="T25" fmla="*/ 114 h 312"/>
                  <a:gd name="T26" fmla="*/ 397 w 397"/>
                  <a:gd name="T27" fmla="*/ 142 h 312"/>
                  <a:gd name="T28" fmla="*/ 369 w 397"/>
                  <a:gd name="T29" fmla="*/ 199 h 312"/>
                  <a:gd name="T30" fmla="*/ 397 w 397"/>
                  <a:gd name="T31" fmla="*/ 255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97" h="312">
                    <a:moveTo>
                      <a:pt x="397" y="255"/>
                    </a:moveTo>
                    <a:lnTo>
                      <a:pt x="340" y="284"/>
                    </a:lnTo>
                    <a:lnTo>
                      <a:pt x="312" y="312"/>
                    </a:lnTo>
                    <a:lnTo>
                      <a:pt x="255" y="284"/>
                    </a:lnTo>
                    <a:lnTo>
                      <a:pt x="142" y="312"/>
                    </a:lnTo>
                    <a:lnTo>
                      <a:pt x="28" y="199"/>
                    </a:lnTo>
                    <a:lnTo>
                      <a:pt x="0" y="142"/>
                    </a:lnTo>
                    <a:lnTo>
                      <a:pt x="114" y="29"/>
                    </a:lnTo>
                    <a:lnTo>
                      <a:pt x="227" y="0"/>
                    </a:lnTo>
                    <a:lnTo>
                      <a:pt x="284" y="29"/>
                    </a:lnTo>
                    <a:lnTo>
                      <a:pt x="340" y="0"/>
                    </a:lnTo>
                    <a:lnTo>
                      <a:pt x="397" y="85"/>
                    </a:lnTo>
                    <a:lnTo>
                      <a:pt x="397" y="114"/>
                    </a:lnTo>
                    <a:lnTo>
                      <a:pt x="397" y="142"/>
                    </a:lnTo>
                    <a:lnTo>
                      <a:pt x="369" y="199"/>
                    </a:lnTo>
                    <a:lnTo>
                      <a:pt x="397" y="25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9" name="Freeform 299"/>
              <p:cNvSpPr>
                <a:spLocks/>
              </p:cNvSpPr>
              <p:nvPr/>
            </p:nvSpPr>
            <p:spPr bwMode="auto">
              <a:xfrm>
                <a:off x="3591" y="2643"/>
                <a:ext cx="425" cy="794"/>
              </a:xfrm>
              <a:custGeom>
                <a:avLst/>
                <a:gdLst>
                  <a:gd name="T0" fmla="*/ 85 w 425"/>
                  <a:gd name="T1" fmla="*/ 283 h 794"/>
                  <a:gd name="T2" fmla="*/ 28 w 425"/>
                  <a:gd name="T3" fmla="*/ 312 h 794"/>
                  <a:gd name="T4" fmla="*/ 57 w 425"/>
                  <a:gd name="T5" fmla="*/ 397 h 794"/>
                  <a:gd name="T6" fmla="*/ 28 w 425"/>
                  <a:gd name="T7" fmla="*/ 425 h 794"/>
                  <a:gd name="T8" fmla="*/ 0 w 425"/>
                  <a:gd name="T9" fmla="*/ 567 h 794"/>
                  <a:gd name="T10" fmla="*/ 28 w 425"/>
                  <a:gd name="T11" fmla="*/ 652 h 794"/>
                  <a:gd name="T12" fmla="*/ 113 w 425"/>
                  <a:gd name="T13" fmla="*/ 680 h 794"/>
                  <a:gd name="T14" fmla="*/ 227 w 425"/>
                  <a:gd name="T15" fmla="*/ 794 h 794"/>
                  <a:gd name="T16" fmla="*/ 369 w 425"/>
                  <a:gd name="T17" fmla="*/ 737 h 794"/>
                  <a:gd name="T18" fmla="*/ 369 w 425"/>
                  <a:gd name="T19" fmla="*/ 624 h 794"/>
                  <a:gd name="T20" fmla="*/ 397 w 425"/>
                  <a:gd name="T21" fmla="*/ 595 h 794"/>
                  <a:gd name="T22" fmla="*/ 397 w 425"/>
                  <a:gd name="T23" fmla="*/ 510 h 794"/>
                  <a:gd name="T24" fmla="*/ 340 w 425"/>
                  <a:gd name="T25" fmla="*/ 482 h 794"/>
                  <a:gd name="T26" fmla="*/ 340 w 425"/>
                  <a:gd name="T27" fmla="*/ 453 h 794"/>
                  <a:gd name="T28" fmla="*/ 369 w 425"/>
                  <a:gd name="T29" fmla="*/ 397 h 794"/>
                  <a:gd name="T30" fmla="*/ 369 w 425"/>
                  <a:gd name="T31" fmla="*/ 340 h 794"/>
                  <a:gd name="T32" fmla="*/ 397 w 425"/>
                  <a:gd name="T33" fmla="*/ 340 h 794"/>
                  <a:gd name="T34" fmla="*/ 397 w 425"/>
                  <a:gd name="T35" fmla="*/ 255 h 794"/>
                  <a:gd name="T36" fmla="*/ 425 w 425"/>
                  <a:gd name="T37" fmla="*/ 170 h 794"/>
                  <a:gd name="T38" fmla="*/ 425 w 425"/>
                  <a:gd name="T39" fmla="*/ 113 h 794"/>
                  <a:gd name="T40" fmla="*/ 397 w 425"/>
                  <a:gd name="T41" fmla="*/ 85 h 794"/>
                  <a:gd name="T42" fmla="*/ 397 w 425"/>
                  <a:gd name="T43" fmla="*/ 28 h 794"/>
                  <a:gd name="T44" fmla="*/ 369 w 425"/>
                  <a:gd name="T45" fmla="*/ 0 h 794"/>
                  <a:gd name="T46" fmla="*/ 283 w 425"/>
                  <a:gd name="T47" fmla="*/ 142 h 794"/>
                  <a:gd name="T48" fmla="*/ 283 w 425"/>
                  <a:gd name="T49" fmla="*/ 198 h 794"/>
                  <a:gd name="T50" fmla="*/ 255 w 425"/>
                  <a:gd name="T51" fmla="*/ 283 h 794"/>
                  <a:gd name="T52" fmla="*/ 85 w 425"/>
                  <a:gd name="T53" fmla="*/ 283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25" h="794">
                    <a:moveTo>
                      <a:pt x="85" y="283"/>
                    </a:moveTo>
                    <a:lnTo>
                      <a:pt x="28" y="312"/>
                    </a:lnTo>
                    <a:lnTo>
                      <a:pt x="57" y="397"/>
                    </a:lnTo>
                    <a:lnTo>
                      <a:pt x="28" y="425"/>
                    </a:lnTo>
                    <a:lnTo>
                      <a:pt x="0" y="567"/>
                    </a:lnTo>
                    <a:lnTo>
                      <a:pt x="28" y="652"/>
                    </a:lnTo>
                    <a:lnTo>
                      <a:pt x="113" y="680"/>
                    </a:lnTo>
                    <a:lnTo>
                      <a:pt x="227" y="794"/>
                    </a:lnTo>
                    <a:lnTo>
                      <a:pt x="369" y="737"/>
                    </a:lnTo>
                    <a:lnTo>
                      <a:pt x="369" y="624"/>
                    </a:lnTo>
                    <a:lnTo>
                      <a:pt x="397" y="595"/>
                    </a:lnTo>
                    <a:lnTo>
                      <a:pt x="397" y="510"/>
                    </a:lnTo>
                    <a:lnTo>
                      <a:pt x="340" y="482"/>
                    </a:lnTo>
                    <a:lnTo>
                      <a:pt x="340" y="453"/>
                    </a:lnTo>
                    <a:lnTo>
                      <a:pt x="369" y="397"/>
                    </a:lnTo>
                    <a:lnTo>
                      <a:pt x="369" y="340"/>
                    </a:lnTo>
                    <a:lnTo>
                      <a:pt x="397" y="340"/>
                    </a:lnTo>
                    <a:lnTo>
                      <a:pt x="397" y="255"/>
                    </a:lnTo>
                    <a:lnTo>
                      <a:pt x="425" y="170"/>
                    </a:lnTo>
                    <a:lnTo>
                      <a:pt x="425" y="113"/>
                    </a:lnTo>
                    <a:lnTo>
                      <a:pt x="397" y="85"/>
                    </a:lnTo>
                    <a:lnTo>
                      <a:pt x="397" y="28"/>
                    </a:lnTo>
                    <a:lnTo>
                      <a:pt x="369" y="0"/>
                    </a:lnTo>
                    <a:lnTo>
                      <a:pt x="283" y="142"/>
                    </a:lnTo>
                    <a:lnTo>
                      <a:pt x="283" y="198"/>
                    </a:lnTo>
                    <a:lnTo>
                      <a:pt x="255" y="283"/>
                    </a:lnTo>
                    <a:lnTo>
                      <a:pt x="85" y="28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61" name="Freeform 301"/>
              <p:cNvSpPr>
                <a:spLocks/>
              </p:cNvSpPr>
              <p:nvPr/>
            </p:nvSpPr>
            <p:spPr bwMode="auto">
              <a:xfrm>
                <a:off x="2400" y="2274"/>
                <a:ext cx="511" cy="964"/>
              </a:xfrm>
              <a:custGeom>
                <a:avLst/>
                <a:gdLst>
                  <a:gd name="T0" fmla="*/ 0 w 511"/>
                  <a:gd name="T1" fmla="*/ 908 h 964"/>
                  <a:gd name="T2" fmla="*/ 114 w 511"/>
                  <a:gd name="T3" fmla="*/ 964 h 964"/>
                  <a:gd name="T4" fmla="*/ 255 w 511"/>
                  <a:gd name="T5" fmla="*/ 964 h 964"/>
                  <a:gd name="T6" fmla="*/ 312 w 511"/>
                  <a:gd name="T7" fmla="*/ 908 h 964"/>
                  <a:gd name="T8" fmla="*/ 397 w 511"/>
                  <a:gd name="T9" fmla="*/ 908 h 964"/>
                  <a:gd name="T10" fmla="*/ 426 w 511"/>
                  <a:gd name="T11" fmla="*/ 851 h 964"/>
                  <a:gd name="T12" fmla="*/ 397 w 511"/>
                  <a:gd name="T13" fmla="*/ 737 h 964"/>
                  <a:gd name="T14" fmla="*/ 341 w 511"/>
                  <a:gd name="T15" fmla="*/ 709 h 964"/>
                  <a:gd name="T16" fmla="*/ 312 w 511"/>
                  <a:gd name="T17" fmla="*/ 624 h 964"/>
                  <a:gd name="T18" fmla="*/ 284 w 511"/>
                  <a:gd name="T19" fmla="*/ 624 h 964"/>
                  <a:gd name="T20" fmla="*/ 255 w 511"/>
                  <a:gd name="T21" fmla="*/ 596 h 964"/>
                  <a:gd name="T22" fmla="*/ 255 w 511"/>
                  <a:gd name="T23" fmla="*/ 539 h 964"/>
                  <a:gd name="T24" fmla="*/ 312 w 511"/>
                  <a:gd name="T25" fmla="*/ 511 h 964"/>
                  <a:gd name="T26" fmla="*/ 341 w 511"/>
                  <a:gd name="T27" fmla="*/ 482 h 964"/>
                  <a:gd name="T28" fmla="*/ 341 w 511"/>
                  <a:gd name="T29" fmla="*/ 426 h 964"/>
                  <a:gd name="T30" fmla="*/ 397 w 511"/>
                  <a:gd name="T31" fmla="*/ 397 h 964"/>
                  <a:gd name="T32" fmla="*/ 482 w 511"/>
                  <a:gd name="T33" fmla="*/ 397 h 964"/>
                  <a:gd name="T34" fmla="*/ 511 w 511"/>
                  <a:gd name="T35" fmla="*/ 369 h 964"/>
                  <a:gd name="T36" fmla="*/ 426 w 511"/>
                  <a:gd name="T37" fmla="*/ 284 h 964"/>
                  <a:gd name="T38" fmla="*/ 426 w 511"/>
                  <a:gd name="T39" fmla="*/ 199 h 964"/>
                  <a:gd name="T40" fmla="*/ 397 w 511"/>
                  <a:gd name="T41" fmla="*/ 199 h 964"/>
                  <a:gd name="T42" fmla="*/ 397 w 511"/>
                  <a:gd name="T43" fmla="*/ 170 h 964"/>
                  <a:gd name="T44" fmla="*/ 341 w 511"/>
                  <a:gd name="T45" fmla="*/ 142 h 964"/>
                  <a:gd name="T46" fmla="*/ 341 w 511"/>
                  <a:gd name="T47" fmla="*/ 114 h 964"/>
                  <a:gd name="T48" fmla="*/ 312 w 511"/>
                  <a:gd name="T49" fmla="*/ 85 h 964"/>
                  <a:gd name="T50" fmla="*/ 312 w 511"/>
                  <a:gd name="T51" fmla="*/ 57 h 964"/>
                  <a:gd name="T52" fmla="*/ 312 w 511"/>
                  <a:gd name="T53" fmla="*/ 0 h 964"/>
                  <a:gd name="T54" fmla="*/ 284 w 511"/>
                  <a:gd name="T55" fmla="*/ 29 h 964"/>
                  <a:gd name="T56" fmla="*/ 255 w 511"/>
                  <a:gd name="T57" fmla="*/ 0 h 964"/>
                  <a:gd name="T58" fmla="*/ 199 w 511"/>
                  <a:gd name="T59" fmla="*/ 0 h 964"/>
                  <a:gd name="T60" fmla="*/ 199 w 511"/>
                  <a:gd name="T61" fmla="*/ 85 h 964"/>
                  <a:gd name="T62" fmla="*/ 170 w 511"/>
                  <a:gd name="T63" fmla="*/ 114 h 964"/>
                  <a:gd name="T64" fmla="*/ 57 w 511"/>
                  <a:gd name="T65" fmla="*/ 142 h 964"/>
                  <a:gd name="T66" fmla="*/ 57 w 511"/>
                  <a:gd name="T67" fmla="*/ 199 h 964"/>
                  <a:gd name="T68" fmla="*/ 29 w 511"/>
                  <a:gd name="T69" fmla="*/ 227 h 964"/>
                  <a:gd name="T70" fmla="*/ 29 w 511"/>
                  <a:gd name="T71" fmla="*/ 255 h 964"/>
                  <a:gd name="T72" fmla="*/ 0 w 511"/>
                  <a:gd name="T73" fmla="*/ 284 h 964"/>
                  <a:gd name="T74" fmla="*/ 57 w 511"/>
                  <a:gd name="T75" fmla="*/ 482 h 964"/>
                  <a:gd name="T76" fmla="*/ 29 w 511"/>
                  <a:gd name="T77" fmla="*/ 822 h 964"/>
                  <a:gd name="T78" fmla="*/ 0 w 511"/>
                  <a:gd name="T79" fmla="*/ 908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511" h="964">
                    <a:moveTo>
                      <a:pt x="0" y="908"/>
                    </a:moveTo>
                    <a:lnTo>
                      <a:pt x="114" y="964"/>
                    </a:lnTo>
                    <a:lnTo>
                      <a:pt x="255" y="964"/>
                    </a:lnTo>
                    <a:lnTo>
                      <a:pt x="312" y="908"/>
                    </a:lnTo>
                    <a:lnTo>
                      <a:pt x="397" y="908"/>
                    </a:lnTo>
                    <a:lnTo>
                      <a:pt x="426" y="851"/>
                    </a:lnTo>
                    <a:lnTo>
                      <a:pt x="397" y="737"/>
                    </a:lnTo>
                    <a:lnTo>
                      <a:pt x="341" y="709"/>
                    </a:lnTo>
                    <a:lnTo>
                      <a:pt x="312" y="624"/>
                    </a:lnTo>
                    <a:lnTo>
                      <a:pt x="284" y="624"/>
                    </a:lnTo>
                    <a:lnTo>
                      <a:pt x="255" y="596"/>
                    </a:lnTo>
                    <a:lnTo>
                      <a:pt x="255" y="539"/>
                    </a:lnTo>
                    <a:lnTo>
                      <a:pt x="312" y="511"/>
                    </a:lnTo>
                    <a:lnTo>
                      <a:pt x="341" y="482"/>
                    </a:lnTo>
                    <a:lnTo>
                      <a:pt x="341" y="426"/>
                    </a:lnTo>
                    <a:lnTo>
                      <a:pt x="397" y="397"/>
                    </a:lnTo>
                    <a:lnTo>
                      <a:pt x="482" y="397"/>
                    </a:lnTo>
                    <a:lnTo>
                      <a:pt x="511" y="369"/>
                    </a:lnTo>
                    <a:lnTo>
                      <a:pt x="426" y="284"/>
                    </a:lnTo>
                    <a:lnTo>
                      <a:pt x="426" y="199"/>
                    </a:lnTo>
                    <a:lnTo>
                      <a:pt x="397" y="199"/>
                    </a:lnTo>
                    <a:lnTo>
                      <a:pt x="397" y="170"/>
                    </a:lnTo>
                    <a:lnTo>
                      <a:pt x="341" y="142"/>
                    </a:lnTo>
                    <a:lnTo>
                      <a:pt x="341" y="114"/>
                    </a:lnTo>
                    <a:lnTo>
                      <a:pt x="312" y="85"/>
                    </a:lnTo>
                    <a:lnTo>
                      <a:pt x="312" y="57"/>
                    </a:lnTo>
                    <a:lnTo>
                      <a:pt x="312" y="0"/>
                    </a:lnTo>
                    <a:lnTo>
                      <a:pt x="284" y="29"/>
                    </a:lnTo>
                    <a:lnTo>
                      <a:pt x="255" y="0"/>
                    </a:lnTo>
                    <a:lnTo>
                      <a:pt x="199" y="0"/>
                    </a:lnTo>
                    <a:lnTo>
                      <a:pt x="199" y="85"/>
                    </a:lnTo>
                    <a:lnTo>
                      <a:pt x="170" y="114"/>
                    </a:lnTo>
                    <a:lnTo>
                      <a:pt x="57" y="142"/>
                    </a:lnTo>
                    <a:lnTo>
                      <a:pt x="57" y="199"/>
                    </a:lnTo>
                    <a:lnTo>
                      <a:pt x="29" y="227"/>
                    </a:lnTo>
                    <a:lnTo>
                      <a:pt x="29" y="255"/>
                    </a:lnTo>
                    <a:lnTo>
                      <a:pt x="0" y="284"/>
                    </a:lnTo>
                    <a:lnTo>
                      <a:pt x="57" y="482"/>
                    </a:lnTo>
                    <a:lnTo>
                      <a:pt x="29" y="822"/>
                    </a:lnTo>
                    <a:lnTo>
                      <a:pt x="0" y="90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62" name="Freeform 302"/>
              <p:cNvSpPr>
                <a:spLocks/>
              </p:cNvSpPr>
              <p:nvPr/>
            </p:nvSpPr>
            <p:spPr bwMode="auto">
              <a:xfrm>
                <a:off x="1975" y="2076"/>
                <a:ext cx="624" cy="482"/>
              </a:xfrm>
              <a:custGeom>
                <a:avLst/>
                <a:gdLst>
                  <a:gd name="T0" fmla="*/ 425 w 624"/>
                  <a:gd name="T1" fmla="*/ 482 h 482"/>
                  <a:gd name="T2" fmla="*/ 454 w 624"/>
                  <a:gd name="T3" fmla="*/ 453 h 482"/>
                  <a:gd name="T4" fmla="*/ 454 w 624"/>
                  <a:gd name="T5" fmla="*/ 425 h 482"/>
                  <a:gd name="T6" fmla="*/ 482 w 624"/>
                  <a:gd name="T7" fmla="*/ 397 h 482"/>
                  <a:gd name="T8" fmla="*/ 482 w 624"/>
                  <a:gd name="T9" fmla="*/ 340 h 482"/>
                  <a:gd name="T10" fmla="*/ 595 w 624"/>
                  <a:gd name="T11" fmla="*/ 312 h 482"/>
                  <a:gd name="T12" fmla="*/ 624 w 624"/>
                  <a:gd name="T13" fmla="*/ 283 h 482"/>
                  <a:gd name="T14" fmla="*/ 624 w 624"/>
                  <a:gd name="T15" fmla="*/ 198 h 482"/>
                  <a:gd name="T16" fmla="*/ 567 w 624"/>
                  <a:gd name="T17" fmla="*/ 170 h 482"/>
                  <a:gd name="T18" fmla="*/ 567 w 624"/>
                  <a:gd name="T19" fmla="*/ 113 h 482"/>
                  <a:gd name="T20" fmla="*/ 539 w 624"/>
                  <a:gd name="T21" fmla="*/ 113 h 482"/>
                  <a:gd name="T22" fmla="*/ 482 w 624"/>
                  <a:gd name="T23" fmla="*/ 142 h 482"/>
                  <a:gd name="T24" fmla="*/ 454 w 624"/>
                  <a:gd name="T25" fmla="*/ 142 h 482"/>
                  <a:gd name="T26" fmla="*/ 425 w 624"/>
                  <a:gd name="T27" fmla="*/ 85 h 482"/>
                  <a:gd name="T28" fmla="*/ 340 w 624"/>
                  <a:gd name="T29" fmla="*/ 113 h 482"/>
                  <a:gd name="T30" fmla="*/ 255 w 624"/>
                  <a:gd name="T31" fmla="*/ 85 h 482"/>
                  <a:gd name="T32" fmla="*/ 227 w 624"/>
                  <a:gd name="T33" fmla="*/ 57 h 482"/>
                  <a:gd name="T34" fmla="*/ 199 w 624"/>
                  <a:gd name="T35" fmla="*/ 57 h 482"/>
                  <a:gd name="T36" fmla="*/ 170 w 624"/>
                  <a:gd name="T37" fmla="*/ 0 h 482"/>
                  <a:gd name="T38" fmla="*/ 113 w 624"/>
                  <a:gd name="T39" fmla="*/ 0 h 482"/>
                  <a:gd name="T40" fmla="*/ 28 w 624"/>
                  <a:gd name="T41" fmla="*/ 0 h 482"/>
                  <a:gd name="T42" fmla="*/ 0 w 624"/>
                  <a:gd name="T43" fmla="*/ 57 h 482"/>
                  <a:gd name="T44" fmla="*/ 28 w 624"/>
                  <a:gd name="T45" fmla="*/ 85 h 482"/>
                  <a:gd name="T46" fmla="*/ 28 w 624"/>
                  <a:gd name="T47" fmla="*/ 170 h 482"/>
                  <a:gd name="T48" fmla="*/ 85 w 624"/>
                  <a:gd name="T49" fmla="*/ 142 h 482"/>
                  <a:gd name="T50" fmla="*/ 142 w 624"/>
                  <a:gd name="T51" fmla="*/ 142 h 482"/>
                  <a:gd name="T52" fmla="*/ 227 w 624"/>
                  <a:gd name="T53" fmla="*/ 255 h 482"/>
                  <a:gd name="T54" fmla="*/ 227 w 624"/>
                  <a:gd name="T55" fmla="*/ 312 h 482"/>
                  <a:gd name="T56" fmla="*/ 312 w 624"/>
                  <a:gd name="T57" fmla="*/ 312 h 482"/>
                  <a:gd name="T58" fmla="*/ 369 w 624"/>
                  <a:gd name="T59" fmla="*/ 425 h 482"/>
                  <a:gd name="T60" fmla="*/ 369 w 624"/>
                  <a:gd name="T61" fmla="*/ 482 h 482"/>
                  <a:gd name="T62" fmla="*/ 425 w 624"/>
                  <a:gd name="T63" fmla="*/ 48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24" h="482">
                    <a:moveTo>
                      <a:pt x="425" y="482"/>
                    </a:moveTo>
                    <a:lnTo>
                      <a:pt x="454" y="453"/>
                    </a:lnTo>
                    <a:lnTo>
                      <a:pt x="454" y="425"/>
                    </a:lnTo>
                    <a:lnTo>
                      <a:pt x="482" y="397"/>
                    </a:lnTo>
                    <a:lnTo>
                      <a:pt x="482" y="340"/>
                    </a:lnTo>
                    <a:lnTo>
                      <a:pt x="595" y="312"/>
                    </a:lnTo>
                    <a:lnTo>
                      <a:pt x="624" y="283"/>
                    </a:lnTo>
                    <a:lnTo>
                      <a:pt x="624" y="198"/>
                    </a:lnTo>
                    <a:lnTo>
                      <a:pt x="567" y="170"/>
                    </a:lnTo>
                    <a:lnTo>
                      <a:pt x="567" y="113"/>
                    </a:lnTo>
                    <a:lnTo>
                      <a:pt x="539" y="113"/>
                    </a:lnTo>
                    <a:lnTo>
                      <a:pt x="482" y="142"/>
                    </a:lnTo>
                    <a:lnTo>
                      <a:pt x="454" y="142"/>
                    </a:lnTo>
                    <a:lnTo>
                      <a:pt x="425" y="85"/>
                    </a:lnTo>
                    <a:lnTo>
                      <a:pt x="340" y="113"/>
                    </a:lnTo>
                    <a:lnTo>
                      <a:pt x="255" y="85"/>
                    </a:lnTo>
                    <a:lnTo>
                      <a:pt x="227" y="57"/>
                    </a:lnTo>
                    <a:lnTo>
                      <a:pt x="199" y="57"/>
                    </a:lnTo>
                    <a:lnTo>
                      <a:pt x="170" y="0"/>
                    </a:lnTo>
                    <a:lnTo>
                      <a:pt x="113" y="0"/>
                    </a:lnTo>
                    <a:lnTo>
                      <a:pt x="28" y="0"/>
                    </a:lnTo>
                    <a:lnTo>
                      <a:pt x="0" y="57"/>
                    </a:lnTo>
                    <a:lnTo>
                      <a:pt x="28" y="85"/>
                    </a:lnTo>
                    <a:lnTo>
                      <a:pt x="28" y="170"/>
                    </a:lnTo>
                    <a:lnTo>
                      <a:pt x="85" y="142"/>
                    </a:lnTo>
                    <a:lnTo>
                      <a:pt x="142" y="142"/>
                    </a:lnTo>
                    <a:lnTo>
                      <a:pt x="227" y="255"/>
                    </a:lnTo>
                    <a:lnTo>
                      <a:pt x="227" y="312"/>
                    </a:lnTo>
                    <a:lnTo>
                      <a:pt x="312" y="312"/>
                    </a:lnTo>
                    <a:lnTo>
                      <a:pt x="369" y="425"/>
                    </a:lnTo>
                    <a:lnTo>
                      <a:pt x="369" y="482"/>
                    </a:lnTo>
                    <a:lnTo>
                      <a:pt x="425" y="48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63" name="Freeform 303"/>
              <p:cNvSpPr>
                <a:spLocks/>
              </p:cNvSpPr>
              <p:nvPr/>
            </p:nvSpPr>
            <p:spPr bwMode="auto">
              <a:xfrm>
                <a:off x="1947" y="1367"/>
                <a:ext cx="1332" cy="964"/>
              </a:xfrm>
              <a:custGeom>
                <a:avLst/>
                <a:gdLst>
                  <a:gd name="T0" fmla="*/ 964 w 1332"/>
                  <a:gd name="T1" fmla="*/ 907 h 964"/>
                  <a:gd name="T2" fmla="*/ 1049 w 1332"/>
                  <a:gd name="T3" fmla="*/ 709 h 964"/>
                  <a:gd name="T4" fmla="*/ 1105 w 1332"/>
                  <a:gd name="T5" fmla="*/ 567 h 964"/>
                  <a:gd name="T6" fmla="*/ 1162 w 1332"/>
                  <a:gd name="T7" fmla="*/ 510 h 964"/>
                  <a:gd name="T8" fmla="*/ 1275 w 1332"/>
                  <a:gd name="T9" fmla="*/ 454 h 964"/>
                  <a:gd name="T10" fmla="*/ 1304 w 1332"/>
                  <a:gd name="T11" fmla="*/ 369 h 964"/>
                  <a:gd name="T12" fmla="*/ 1190 w 1332"/>
                  <a:gd name="T13" fmla="*/ 312 h 964"/>
                  <a:gd name="T14" fmla="*/ 1077 w 1332"/>
                  <a:gd name="T15" fmla="*/ 284 h 964"/>
                  <a:gd name="T16" fmla="*/ 1020 w 1332"/>
                  <a:gd name="T17" fmla="*/ 340 h 964"/>
                  <a:gd name="T18" fmla="*/ 992 w 1332"/>
                  <a:gd name="T19" fmla="*/ 312 h 964"/>
                  <a:gd name="T20" fmla="*/ 964 w 1332"/>
                  <a:gd name="T21" fmla="*/ 454 h 964"/>
                  <a:gd name="T22" fmla="*/ 935 w 1332"/>
                  <a:gd name="T23" fmla="*/ 567 h 964"/>
                  <a:gd name="T24" fmla="*/ 907 w 1332"/>
                  <a:gd name="T25" fmla="*/ 539 h 964"/>
                  <a:gd name="T26" fmla="*/ 737 w 1332"/>
                  <a:gd name="T27" fmla="*/ 454 h 964"/>
                  <a:gd name="T28" fmla="*/ 708 w 1332"/>
                  <a:gd name="T29" fmla="*/ 255 h 964"/>
                  <a:gd name="T30" fmla="*/ 567 w 1332"/>
                  <a:gd name="T31" fmla="*/ 170 h 964"/>
                  <a:gd name="T32" fmla="*/ 567 w 1332"/>
                  <a:gd name="T33" fmla="*/ 114 h 964"/>
                  <a:gd name="T34" fmla="*/ 453 w 1332"/>
                  <a:gd name="T35" fmla="*/ 0 h 964"/>
                  <a:gd name="T36" fmla="*/ 368 w 1332"/>
                  <a:gd name="T37" fmla="*/ 114 h 964"/>
                  <a:gd name="T38" fmla="*/ 283 w 1332"/>
                  <a:gd name="T39" fmla="*/ 199 h 964"/>
                  <a:gd name="T40" fmla="*/ 141 w 1332"/>
                  <a:gd name="T41" fmla="*/ 199 h 964"/>
                  <a:gd name="T42" fmla="*/ 141 w 1332"/>
                  <a:gd name="T43" fmla="*/ 397 h 964"/>
                  <a:gd name="T44" fmla="*/ 56 w 1332"/>
                  <a:gd name="T45" fmla="*/ 454 h 964"/>
                  <a:gd name="T46" fmla="*/ 198 w 1332"/>
                  <a:gd name="T47" fmla="*/ 567 h 964"/>
                  <a:gd name="T48" fmla="*/ 0 w 1332"/>
                  <a:gd name="T49" fmla="*/ 709 h 964"/>
                  <a:gd name="T50" fmla="*/ 56 w 1332"/>
                  <a:gd name="T51" fmla="*/ 709 h 964"/>
                  <a:gd name="T52" fmla="*/ 227 w 1332"/>
                  <a:gd name="T53" fmla="*/ 766 h 964"/>
                  <a:gd name="T54" fmla="*/ 283 w 1332"/>
                  <a:gd name="T55" fmla="*/ 794 h 964"/>
                  <a:gd name="T56" fmla="*/ 453 w 1332"/>
                  <a:gd name="T57" fmla="*/ 794 h 964"/>
                  <a:gd name="T58" fmla="*/ 510 w 1332"/>
                  <a:gd name="T59" fmla="*/ 851 h 964"/>
                  <a:gd name="T60" fmla="*/ 595 w 1332"/>
                  <a:gd name="T61" fmla="*/ 822 h 964"/>
                  <a:gd name="T62" fmla="*/ 652 w 1332"/>
                  <a:gd name="T63" fmla="*/ 907 h 964"/>
                  <a:gd name="T64" fmla="*/ 737 w 1332"/>
                  <a:gd name="T65" fmla="*/ 936 h 964"/>
                  <a:gd name="T66" fmla="*/ 765 w 1332"/>
                  <a:gd name="T67" fmla="*/ 964 h 964"/>
                  <a:gd name="T68" fmla="*/ 907 w 1332"/>
                  <a:gd name="T69" fmla="*/ 907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332" h="964">
                    <a:moveTo>
                      <a:pt x="964" y="936"/>
                    </a:moveTo>
                    <a:lnTo>
                      <a:pt x="964" y="907"/>
                    </a:lnTo>
                    <a:lnTo>
                      <a:pt x="1049" y="822"/>
                    </a:lnTo>
                    <a:lnTo>
                      <a:pt x="1049" y="709"/>
                    </a:lnTo>
                    <a:lnTo>
                      <a:pt x="1105" y="652"/>
                    </a:lnTo>
                    <a:lnTo>
                      <a:pt x="1105" y="567"/>
                    </a:lnTo>
                    <a:lnTo>
                      <a:pt x="1162" y="539"/>
                    </a:lnTo>
                    <a:lnTo>
                      <a:pt x="1162" y="510"/>
                    </a:lnTo>
                    <a:lnTo>
                      <a:pt x="1219" y="454"/>
                    </a:lnTo>
                    <a:lnTo>
                      <a:pt x="1275" y="454"/>
                    </a:lnTo>
                    <a:lnTo>
                      <a:pt x="1332" y="369"/>
                    </a:lnTo>
                    <a:lnTo>
                      <a:pt x="1304" y="369"/>
                    </a:lnTo>
                    <a:lnTo>
                      <a:pt x="1275" y="312"/>
                    </a:lnTo>
                    <a:lnTo>
                      <a:pt x="1190" y="312"/>
                    </a:lnTo>
                    <a:lnTo>
                      <a:pt x="1105" y="284"/>
                    </a:lnTo>
                    <a:lnTo>
                      <a:pt x="1077" y="284"/>
                    </a:lnTo>
                    <a:lnTo>
                      <a:pt x="1077" y="340"/>
                    </a:lnTo>
                    <a:lnTo>
                      <a:pt x="1020" y="340"/>
                    </a:lnTo>
                    <a:lnTo>
                      <a:pt x="1020" y="312"/>
                    </a:lnTo>
                    <a:lnTo>
                      <a:pt x="992" y="312"/>
                    </a:lnTo>
                    <a:lnTo>
                      <a:pt x="935" y="425"/>
                    </a:lnTo>
                    <a:lnTo>
                      <a:pt x="964" y="454"/>
                    </a:lnTo>
                    <a:lnTo>
                      <a:pt x="935" y="482"/>
                    </a:lnTo>
                    <a:lnTo>
                      <a:pt x="935" y="567"/>
                    </a:lnTo>
                    <a:lnTo>
                      <a:pt x="907" y="595"/>
                    </a:lnTo>
                    <a:lnTo>
                      <a:pt x="907" y="539"/>
                    </a:lnTo>
                    <a:lnTo>
                      <a:pt x="794" y="510"/>
                    </a:lnTo>
                    <a:lnTo>
                      <a:pt x="737" y="454"/>
                    </a:lnTo>
                    <a:lnTo>
                      <a:pt x="737" y="255"/>
                    </a:lnTo>
                    <a:lnTo>
                      <a:pt x="708" y="255"/>
                    </a:lnTo>
                    <a:lnTo>
                      <a:pt x="652" y="199"/>
                    </a:lnTo>
                    <a:lnTo>
                      <a:pt x="567" y="170"/>
                    </a:lnTo>
                    <a:lnTo>
                      <a:pt x="538" y="114"/>
                    </a:lnTo>
                    <a:lnTo>
                      <a:pt x="567" y="114"/>
                    </a:lnTo>
                    <a:lnTo>
                      <a:pt x="538" y="28"/>
                    </a:lnTo>
                    <a:lnTo>
                      <a:pt x="453" y="0"/>
                    </a:lnTo>
                    <a:lnTo>
                      <a:pt x="425" y="85"/>
                    </a:lnTo>
                    <a:lnTo>
                      <a:pt x="368" y="114"/>
                    </a:lnTo>
                    <a:lnTo>
                      <a:pt x="312" y="57"/>
                    </a:lnTo>
                    <a:lnTo>
                      <a:pt x="283" y="199"/>
                    </a:lnTo>
                    <a:lnTo>
                      <a:pt x="227" y="170"/>
                    </a:lnTo>
                    <a:lnTo>
                      <a:pt x="141" y="199"/>
                    </a:lnTo>
                    <a:lnTo>
                      <a:pt x="170" y="255"/>
                    </a:lnTo>
                    <a:lnTo>
                      <a:pt x="141" y="397"/>
                    </a:lnTo>
                    <a:lnTo>
                      <a:pt x="85" y="397"/>
                    </a:lnTo>
                    <a:lnTo>
                      <a:pt x="56" y="454"/>
                    </a:lnTo>
                    <a:lnTo>
                      <a:pt x="170" y="510"/>
                    </a:lnTo>
                    <a:lnTo>
                      <a:pt x="198" y="567"/>
                    </a:lnTo>
                    <a:lnTo>
                      <a:pt x="85" y="510"/>
                    </a:lnTo>
                    <a:lnTo>
                      <a:pt x="0" y="709"/>
                    </a:lnTo>
                    <a:lnTo>
                      <a:pt x="28" y="766"/>
                    </a:lnTo>
                    <a:lnTo>
                      <a:pt x="56" y="709"/>
                    </a:lnTo>
                    <a:lnTo>
                      <a:pt x="198" y="709"/>
                    </a:lnTo>
                    <a:lnTo>
                      <a:pt x="227" y="766"/>
                    </a:lnTo>
                    <a:lnTo>
                      <a:pt x="255" y="766"/>
                    </a:lnTo>
                    <a:lnTo>
                      <a:pt x="283" y="794"/>
                    </a:lnTo>
                    <a:lnTo>
                      <a:pt x="368" y="822"/>
                    </a:lnTo>
                    <a:lnTo>
                      <a:pt x="453" y="794"/>
                    </a:lnTo>
                    <a:lnTo>
                      <a:pt x="482" y="851"/>
                    </a:lnTo>
                    <a:lnTo>
                      <a:pt x="510" y="851"/>
                    </a:lnTo>
                    <a:lnTo>
                      <a:pt x="567" y="822"/>
                    </a:lnTo>
                    <a:lnTo>
                      <a:pt x="595" y="822"/>
                    </a:lnTo>
                    <a:lnTo>
                      <a:pt x="595" y="879"/>
                    </a:lnTo>
                    <a:lnTo>
                      <a:pt x="652" y="907"/>
                    </a:lnTo>
                    <a:lnTo>
                      <a:pt x="708" y="907"/>
                    </a:lnTo>
                    <a:lnTo>
                      <a:pt x="737" y="936"/>
                    </a:lnTo>
                    <a:lnTo>
                      <a:pt x="765" y="907"/>
                    </a:lnTo>
                    <a:lnTo>
                      <a:pt x="765" y="964"/>
                    </a:lnTo>
                    <a:lnTo>
                      <a:pt x="850" y="907"/>
                    </a:lnTo>
                    <a:lnTo>
                      <a:pt x="907" y="907"/>
                    </a:lnTo>
                    <a:lnTo>
                      <a:pt x="964" y="93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64" name="Freeform 304"/>
              <p:cNvSpPr>
                <a:spLocks/>
              </p:cNvSpPr>
              <p:nvPr/>
            </p:nvSpPr>
            <p:spPr bwMode="auto">
              <a:xfrm>
                <a:off x="2911" y="1736"/>
                <a:ext cx="793" cy="765"/>
              </a:xfrm>
              <a:custGeom>
                <a:avLst/>
                <a:gdLst>
                  <a:gd name="T0" fmla="*/ 453 w 793"/>
                  <a:gd name="T1" fmla="*/ 765 h 765"/>
                  <a:gd name="T2" fmla="*/ 425 w 793"/>
                  <a:gd name="T3" fmla="*/ 708 h 765"/>
                  <a:gd name="T4" fmla="*/ 453 w 793"/>
                  <a:gd name="T5" fmla="*/ 652 h 765"/>
                  <a:gd name="T6" fmla="*/ 567 w 793"/>
                  <a:gd name="T7" fmla="*/ 567 h 765"/>
                  <a:gd name="T8" fmla="*/ 623 w 793"/>
                  <a:gd name="T9" fmla="*/ 567 h 765"/>
                  <a:gd name="T10" fmla="*/ 680 w 793"/>
                  <a:gd name="T11" fmla="*/ 482 h 765"/>
                  <a:gd name="T12" fmla="*/ 737 w 793"/>
                  <a:gd name="T13" fmla="*/ 482 h 765"/>
                  <a:gd name="T14" fmla="*/ 793 w 793"/>
                  <a:gd name="T15" fmla="*/ 453 h 765"/>
                  <a:gd name="T16" fmla="*/ 765 w 793"/>
                  <a:gd name="T17" fmla="*/ 425 h 765"/>
                  <a:gd name="T18" fmla="*/ 708 w 793"/>
                  <a:gd name="T19" fmla="*/ 425 h 765"/>
                  <a:gd name="T20" fmla="*/ 708 w 793"/>
                  <a:gd name="T21" fmla="*/ 397 h 765"/>
                  <a:gd name="T22" fmla="*/ 680 w 793"/>
                  <a:gd name="T23" fmla="*/ 312 h 765"/>
                  <a:gd name="T24" fmla="*/ 652 w 793"/>
                  <a:gd name="T25" fmla="*/ 312 h 765"/>
                  <a:gd name="T26" fmla="*/ 623 w 793"/>
                  <a:gd name="T27" fmla="*/ 283 h 765"/>
                  <a:gd name="T28" fmla="*/ 567 w 793"/>
                  <a:gd name="T29" fmla="*/ 283 h 765"/>
                  <a:gd name="T30" fmla="*/ 510 w 793"/>
                  <a:gd name="T31" fmla="*/ 226 h 765"/>
                  <a:gd name="T32" fmla="*/ 510 w 793"/>
                  <a:gd name="T33" fmla="*/ 141 h 765"/>
                  <a:gd name="T34" fmla="*/ 482 w 793"/>
                  <a:gd name="T35" fmla="*/ 56 h 765"/>
                  <a:gd name="T36" fmla="*/ 425 w 793"/>
                  <a:gd name="T37" fmla="*/ 56 h 765"/>
                  <a:gd name="T38" fmla="*/ 396 w 793"/>
                  <a:gd name="T39" fmla="*/ 0 h 765"/>
                  <a:gd name="T40" fmla="*/ 368 w 793"/>
                  <a:gd name="T41" fmla="*/ 0 h 765"/>
                  <a:gd name="T42" fmla="*/ 311 w 793"/>
                  <a:gd name="T43" fmla="*/ 85 h 765"/>
                  <a:gd name="T44" fmla="*/ 255 w 793"/>
                  <a:gd name="T45" fmla="*/ 85 h 765"/>
                  <a:gd name="T46" fmla="*/ 198 w 793"/>
                  <a:gd name="T47" fmla="*/ 141 h 765"/>
                  <a:gd name="T48" fmla="*/ 198 w 793"/>
                  <a:gd name="T49" fmla="*/ 170 h 765"/>
                  <a:gd name="T50" fmla="*/ 141 w 793"/>
                  <a:gd name="T51" fmla="*/ 198 h 765"/>
                  <a:gd name="T52" fmla="*/ 141 w 793"/>
                  <a:gd name="T53" fmla="*/ 283 h 765"/>
                  <a:gd name="T54" fmla="*/ 85 w 793"/>
                  <a:gd name="T55" fmla="*/ 340 h 765"/>
                  <a:gd name="T56" fmla="*/ 85 w 793"/>
                  <a:gd name="T57" fmla="*/ 453 h 765"/>
                  <a:gd name="T58" fmla="*/ 0 w 793"/>
                  <a:gd name="T59" fmla="*/ 538 h 765"/>
                  <a:gd name="T60" fmla="*/ 0 w 793"/>
                  <a:gd name="T61" fmla="*/ 567 h 765"/>
                  <a:gd name="T62" fmla="*/ 113 w 793"/>
                  <a:gd name="T63" fmla="*/ 567 h 765"/>
                  <a:gd name="T64" fmla="*/ 85 w 793"/>
                  <a:gd name="T65" fmla="*/ 538 h 765"/>
                  <a:gd name="T66" fmla="*/ 85 w 793"/>
                  <a:gd name="T67" fmla="*/ 510 h 765"/>
                  <a:gd name="T68" fmla="*/ 141 w 793"/>
                  <a:gd name="T69" fmla="*/ 510 h 765"/>
                  <a:gd name="T70" fmla="*/ 198 w 793"/>
                  <a:gd name="T71" fmla="*/ 482 h 765"/>
                  <a:gd name="T72" fmla="*/ 311 w 793"/>
                  <a:gd name="T73" fmla="*/ 510 h 765"/>
                  <a:gd name="T74" fmla="*/ 340 w 793"/>
                  <a:gd name="T75" fmla="*/ 567 h 765"/>
                  <a:gd name="T76" fmla="*/ 283 w 793"/>
                  <a:gd name="T77" fmla="*/ 595 h 765"/>
                  <a:gd name="T78" fmla="*/ 311 w 793"/>
                  <a:gd name="T79" fmla="*/ 652 h 765"/>
                  <a:gd name="T80" fmla="*/ 396 w 793"/>
                  <a:gd name="T81" fmla="*/ 708 h 765"/>
                  <a:gd name="T82" fmla="*/ 396 w 793"/>
                  <a:gd name="T83" fmla="*/ 765 h 765"/>
                  <a:gd name="T84" fmla="*/ 453 w 793"/>
                  <a:gd name="T85" fmla="*/ 765 h 7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93" h="765">
                    <a:moveTo>
                      <a:pt x="453" y="765"/>
                    </a:moveTo>
                    <a:lnTo>
                      <a:pt x="425" y="708"/>
                    </a:lnTo>
                    <a:lnTo>
                      <a:pt x="453" y="652"/>
                    </a:lnTo>
                    <a:lnTo>
                      <a:pt x="567" y="567"/>
                    </a:lnTo>
                    <a:lnTo>
                      <a:pt x="623" y="567"/>
                    </a:lnTo>
                    <a:lnTo>
                      <a:pt x="680" y="482"/>
                    </a:lnTo>
                    <a:lnTo>
                      <a:pt x="737" y="482"/>
                    </a:lnTo>
                    <a:lnTo>
                      <a:pt x="793" y="453"/>
                    </a:lnTo>
                    <a:lnTo>
                      <a:pt x="765" y="425"/>
                    </a:lnTo>
                    <a:lnTo>
                      <a:pt x="708" y="425"/>
                    </a:lnTo>
                    <a:lnTo>
                      <a:pt x="708" y="397"/>
                    </a:lnTo>
                    <a:lnTo>
                      <a:pt x="680" y="312"/>
                    </a:lnTo>
                    <a:lnTo>
                      <a:pt x="652" y="312"/>
                    </a:lnTo>
                    <a:lnTo>
                      <a:pt x="623" y="283"/>
                    </a:lnTo>
                    <a:lnTo>
                      <a:pt x="567" y="283"/>
                    </a:lnTo>
                    <a:lnTo>
                      <a:pt x="510" y="226"/>
                    </a:lnTo>
                    <a:lnTo>
                      <a:pt x="510" y="141"/>
                    </a:lnTo>
                    <a:lnTo>
                      <a:pt x="482" y="56"/>
                    </a:lnTo>
                    <a:lnTo>
                      <a:pt x="425" y="56"/>
                    </a:lnTo>
                    <a:lnTo>
                      <a:pt x="396" y="0"/>
                    </a:lnTo>
                    <a:lnTo>
                      <a:pt x="368" y="0"/>
                    </a:lnTo>
                    <a:lnTo>
                      <a:pt x="311" y="85"/>
                    </a:lnTo>
                    <a:lnTo>
                      <a:pt x="255" y="85"/>
                    </a:lnTo>
                    <a:lnTo>
                      <a:pt x="198" y="141"/>
                    </a:lnTo>
                    <a:lnTo>
                      <a:pt x="198" y="170"/>
                    </a:lnTo>
                    <a:lnTo>
                      <a:pt x="141" y="198"/>
                    </a:lnTo>
                    <a:lnTo>
                      <a:pt x="141" y="283"/>
                    </a:lnTo>
                    <a:lnTo>
                      <a:pt x="85" y="340"/>
                    </a:lnTo>
                    <a:lnTo>
                      <a:pt x="85" y="453"/>
                    </a:lnTo>
                    <a:lnTo>
                      <a:pt x="0" y="538"/>
                    </a:lnTo>
                    <a:lnTo>
                      <a:pt x="0" y="567"/>
                    </a:lnTo>
                    <a:lnTo>
                      <a:pt x="113" y="567"/>
                    </a:lnTo>
                    <a:lnTo>
                      <a:pt x="85" y="538"/>
                    </a:lnTo>
                    <a:lnTo>
                      <a:pt x="85" y="510"/>
                    </a:lnTo>
                    <a:lnTo>
                      <a:pt x="141" y="510"/>
                    </a:lnTo>
                    <a:lnTo>
                      <a:pt x="198" y="482"/>
                    </a:lnTo>
                    <a:lnTo>
                      <a:pt x="311" y="510"/>
                    </a:lnTo>
                    <a:lnTo>
                      <a:pt x="340" y="567"/>
                    </a:lnTo>
                    <a:lnTo>
                      <a:pt x="283" y="595"/>
                    </a:lnTo>
                    <a:lnTo>
                      <a:pt x="311" y="652"/>
                    </a:lnTo>
                    <a:lnTo>
                      <a:pt x="396" y="708"/>
                    </a:lnTo>
                    <a:lnTo>
                      <a:pt x="396" y="765"/>
                    </a:lnTo>
                    <a:lnTo>
                      <a:pt x="453" y="76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65" name="Freeform 305"/>
              <p:cNvSpPr>
                <a:spLocks/>
              </p:cNvSpPr>
              <p:nvPr/>
            </p:nvSpPr>
            <p:spPr bwMode="auto">
              <a:xfrm>
                <a:off x="2060" y="148"/>
                <a:ext cx="199" cy="199"/>
              </a:xfrm>
              <a:custGeom>
                <a:avLst/>
                <a:gdLst>
                  <a:gd name="T0" fmla="*/ 0 w 199"/>
                  <a:gd name="T1" fmla="*/ 170 h 199"/>
                  <a:gd name="T2" fmla="*/ 28 w 199"/>
                  <a:gd name="T3" fmla="*/ 57 h 199"/>
                  <a:gd name="T4" fmla="*/ 57 w 199"/>
                  <a:gd name="T5" fmla="*/ 57 h 199"/>
                  <a:gd name="T6" fmla="*/ 85 w 199"/>
                  <a:gd name="T7" fmla="*/ 28 h 199"/>
                  <a:gd name="T8" fmla="*/ 142 w 199"/>
                  <a:gd name="T9" fmla="*/ 0 h 199"/>
                  <a:gd name="T10" fmla="*/ 199 w 199"/>
                  <a:gd name="T11" fmla="*/ 28 h 199"/>
                  <a:gd name="T12" fmla="*/ 199 w 199"/>
                  <a:gd name="T13" fmla="*/ 57 h 199"/>
                  <a:gd name="T14" fmla="*/ 114 w 199"/>
                  <a:gd name="T15" fmla="*/ 142 h 199"/>
                  <a:gd name="T16" fmla="*/ 114 w 199"/>
                  <a:gd name="T17" fmla="*/ 199 h 199"/>
                  <a:gd name="T18" fmla="*/ 57 w 199"/>
                  <a:gd name="T19" fmla="*/ 170 h 199"/>
                  <a:gd name="T20" fmla="*/ 28 w 199"/>
                  <a:gd name="T21" fmla="*/ 199 h 199"/>
                  <a:gd name="T22" fmla="*/ 0 w 199"/>
                  <a:gd name="T23" fmla="*/ 170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9" h="199">
                    <a:moveTo>
                      <a:pt x="0" y="170"/>
                    </a:moveTo>
                    <a:lnTo>
                      <a:pt x="28" y="57"/>
                    </a:lnTo>
                    <a:lnTo>
                      <a:pt x="57" y="57"/>
                    </a:lnTo>
                    <a:lnTo>
                      <a:pt x="85" y="28"/>
                    </a:lnTo>
                    <a:lnTo>
                      <a:pt x="142" y="0"/>
                    </a:lnTo>
                    <a:lnTo>
                      <a:pt x="199" y="28"/>
                    </a:lnTo>
                    <a:lnTo>
                      <a:pt x="199" y="57"/>
                    </a:lnTo>
                    <a:lnTo>
                      <a:pt x="114" y="142"/>
                    </a:lnTo>
                    <a:lnTo>
                      <a:pt x="114" y="199"/>
                    </a:lnTo>
                    <a:lnTo>
                      <a:pt x="57" y="170"/>
                    </a:lnTo>
                    <a:lnTo>
                      <a:pt x="28" y="199"/>
                    </a:lnTo>
                    <a:lnTo>
                      <a:pt x="0" y="17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66" name="Freeform 306"/>
              <p:cNvSpPr>
                <a:spLocks/>
              </p:cNvSpPr>
              <p:nvPr/>
            </p:nvSpPr>
            <p:spPr bwMode="auto">
              <a:xfrm>
                <a:off x="1663" y="290"/>
                <a:ext cx="397" cy="680"/>
              </a:xfrm>
              <a:custGeom>
                <a:avLst/>
                <a:gdLst>
                  <a:gd name="T0" fmla="*/ 312 w 397"/>
                  <a:gd name="T1" fmla="*/ 0 h 680"/>
                  <a:gd name="T2" fmla="*/ 255 w 397"/>
                  <a:gd name="T3" fmla="*/ 57 h 680"/>
                  <a:gd name="T4" fmla="*/ 255 w 397"/>
                  <a:gd name="T5" fmla="*/ 113 h 680"/>
                  <a:gd name="T6" fmla="*/ 255 w 397"/>
                  <a:gd name="T7" fmla="*/ 170 h 680"/>
                  <a:gd name="T8" fmla="*/ 227 w 397"/>
                  <a:gd name="T9" fmla="*/ 142 h 680"/>
                  <a:gd name="T10" fmla="*/ 199 w 397"/>
                  <a:gd name="T11" fmla="*/ 255 h 680"/>
                  <a:gd name="T12" fmla="*/ 142 w 397"/>
                  <a:gd name="T13" fmla="*/ 170 h 680"/>
                  <a:gd name="T14" fmla="*/ 85 w 397"/>
                  <a:gd name="T15" fmla="*/ 170 h 680"/>
                  <a:gd name="T16" fmla="*/ 85 w 397"/>
                  <a:gd name="T17" fmla="*/ 255 h 680"/>
                  <a:gd name="T18" fmla="*/ 0 w 397"/>
                  <a:gd name="T19" fmla="*/ 283 h 680"/>
                  <a:gd name="T20" fmla="*/ 114 w 397"/>
                  <a:gd name="T21" fmla="*/ 453 h 680"/>
                  <a:gd name="T22" fmla="*/ 85 w 397"/>
                  <a:gd name="T23" fmla="*/ 538 h 680"/>
                  <a:gd name="T24" fmla="*/ 199 w 397"/>
                  <a:gd name="T25" fmla="*/ 595 h 680"/>
                  <a:gd name="T26" fmla="*/ 227 w 397"/>
                  <a:gd name="T27" fmla="*/ 680 h 680"/>
                  <a:gd name="T28" fmla="*/ 312 w 397"/>
                  <a:gd name="T29" fmla="*/ 567 h 680"/>
                  <a:gd name="T30" fmla="*/ 284 w 397"/>
                  <a:gd name="T31" fmla="*/ 510 h 680"/>
                  <a:gd name="T32" fmla="*/ 397 w 397"/>
                  <a:gd name="T33" fmla="*/ 425 h 680"/>
                  <a:gd name="T34" fmla="*/ 397 w 397"/>
                  <a:gd name="T35" fmla="*/ 368 h 680"/>
                  <a:gd name="T36" fmla="*/ 340 w 397"/>
                  <a:gd name="T37" fmla="*/ 368 h 680"/>
                  <a:gd name="T38" fmla="*/ 312 w 397"/>
                  <a:gd name="T39" fmla="*/ 283 h 680"/>
                  <a:gd name="T40" fmla="*/ 369 w 397"/>
                  <a:gd name="T41" fmla="*/ 283 h 680"/>
                  <a:gd name="T42" fmla="*/ 312 w 397"/>
                  <a:gd name="T43" fmla="*/ 113 h 680"/>
                  <a:gd name="T44" fmla="*/ 369 w 397"/>
                  <a:gd name="T45" fmla="*/ 28 h 680"/>
                  <a:gd name="T46" fmla="*/ 312 w 397"/>
                  <a:gd name="T47" fmla="*/ 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97" h="680">
                    <a:moveTo>
                      <a:pt x="312" y="0"/>
                    </a:moveTo>
                    <a:lnTo>
                      <a:pt x="255" y="57"/>
                    </a:lnTo>
                    <a:lnTo>
                      <a:pt x="255" y="113"/>
                    </a:lnTo>
                    <a:lnTo>
                      <a:pt x="255" y="170"/>
                    </a:lnTo>
                    <a:lnTo>
                      <a:pt x="227" y="142"/>
                    </a:lnTo>
                    <a:lnTo>
                      <a:pt x="199" y="255"/>
                    </a:lnTo>
                    <a:lnTo>
                      <a:pt x="142" y="170"/>
                    </a:lnTo>
                    <a:lnTo>
                      <a:pt x="85" y="170"/>
                    </a:lnTo>
                    <a:lnTo>
                      <a:pt x="85" y="255"/>
                    </a:lnTo>
                    <a:lnTo>
                      <a:pt x="0" y="283"/>
                    </a:lnTo>
                    <a:lnTo>
                      <a:pt x="114" y="453"/>
                    </a:lnTo>
                    <a:lnTo>
                      <a:pt x="85" y="538"/>
                    </a:lnTo>
                    <a:lnTo>
                      <a:pt x="199" y="595"/>
                    </a:lnTo>
                    <a:lnTo>
                      <a:pt x="227" y="680"/>
                    </a:lnTo>
                    <a:lnTo>
                      <a:pt x="312" y="567"/>
                    </a:lnTo>
                    <a:lnTo>
                      <a:pt x="284" y="510"/>
                    </a:lnTo>
                    <a:lnTo>
                      <a:pt x="397" y="425"/>
                    </a:lnTo>
                    <a:lnTo>
                      <a:pt x="397" y="368"/>
                    </a:lnTo>
                    <a:lnTo>
                      <a:pt x="340" y="368"/>
                    </a:lnTo>
                    <a:lnTo>
                      <a:pt x="312" y="283"/>
                    </a:lnTo>
                    <a:lnTo>
                      <a:pt x="369" y="283"/>
                    </a:lnTo>
                    <a:lnTo>
                      <a:pt x="312" y="113"/>
                    </a:lnTo>
                    <a:lnTo>
                      <a:pt x="369" y="28"/>
                    </a:lnTo>
                    <a:lnTo>
                      <a:pt x="312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67" name="Freeform 307"/>
              <p:cNvSpPr>
                <a:spLocks/>
              </p:cNvSpPr>
              <p:nvPr/>
            </p:nvSpPr>
            <p:spPr bwMode="auto">
              <a:xfrm>
                <a:off x="2032" y="375"/>
                <a:ext cx="56" cy="170"/>
              </a:xfrm>
              <a:custGeom>
                <a:avLst/>
                <a:gdLst>
                  <a:gd name="T0" fmla="*/ 0 w 56"/>
                  <a:gd name="T1" fmla="*/ 0 h 170"/>
                  <a:gd name="T2" fmla="*/ 0 w 56"/>
                  <a:gd name="T3" fmla="*/ 85 h 170"/>
                  <a:gd name="T4" fmla="*/ 28 w 56"/>
                  <a:gd name="T5" fmla="*/ 170 h 170"/>
                  <a:gd name="T6" fmla="*/ 56 w 56"/>
                  <a:gd name="T7" fmla="*/ 113 h 170"/>
                  <a:gd name="T8" fmla="*/ 28 w 56"/>
                  <a:gd name="T9" fmla="*/ 28 h 170"/>
                  <a:gd name="T10" fmla="*/ 0 w 56"/>
                  <a:gd name="T11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6" h="170">
                    <a:moveTo>
                      <a:pt x="0" y="0"/>
                    </a:moveTo>
                    <a:lnTo>
                      <a:pt x="0" y="85"/>
                    </a:lnTo>
                    <a:lnTo>
                      <a:pt x="28" y="170"/>
                    </a:lnTo>
                    <a:lnTo>
                      <a:pt x="56" y="113"/>
                    </a:lnTo>
                    <a:lnTo>
                      <a:pt x="28" y="2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68" name="Freeform 308"/>
              <p:cNvSpPr>
                <a:spLocks/>
              </p:cNvSpPr>
              <p:nvPr/>
            </p:nvSpPr>
            <p:spPr bwMode="auto">
              <a:xfrm>
                <a:off x="1947" y="800"/>
                <a:ext cx="453" cy="766"/>
              </a:xfrm>
              <a:custGeom>
                <a:avLst/>
                <a:gdLst>
                  <a:gd name="T0" fmla="*/ 141 w 453"/>
                  <a:gd name="T1" fmla="*/ 766 h 766"/>
                  <a:gd name="T2" fmla="*/ 227 w 453"/>
                  <a:gd name="T3" fmla="*/ 737 h 766"/>
                  <a:gd name="T4" fmla="*/ 283 w 453"/>
                  <a:gd name="T5" fmla="*/ 766 h 766"/>
                  <a:gd name="T6" fmla="*/ 312 w 453"/>
                  <a:gd name="T7" fmla="*/ 624 h 766"/>
                  <a:gd name="T8" fmla="*/ 368 w 453"/>
                  <a:gd name="T9" fmla="*/ 681 h 766"/>
                  <a:gd name="T10" fmla="*/ 425 w 453"/>
                  <a:gd name="T11" fmla="*/ 652 h 766"/>
                  <a:gd name="T12" fmla="*/ 453 w 453"/>
                  <a:gd name="T13" fmla="*/ 567 h 766"/>
                  <a:gd name="T14" fmla="*/ 397 w 453"/>
                  <a:gd name="T15" fmla="*/ 510 h 766"/>
                  <a:gd name="T16" fmla="*/ 312 w 453"/>
                  <a:gd name="T17" fmla="*/ 425 h 766"/>
                  <a:gd name="T18" fmla="*/ 227 w 453"/>
                  <a:gd name="T19" fmla="*/ 397 h 766"/>
                  <a:gd name="T20" fmla="*/ 255 w 453"/>
                  <a:gd name="T21" fmla="*/ 312 h 766"/>
                  <a:gd name="T22" fmla="*/ 255 w 453"/>
                  <a:gd name="T23" fmla="*/ 255 h 766"/>
                  <a:gd name="T24" fmla="*/ 198 w 453"/>
                  <a:gd name="T25" fmla="*/ 227 h 766"/>
                  <a:gd name="T26" fmla="*/ 198 w 453"/>
                  <a:gd name="T27" fmla="*/ 170 h 766"/>
                  <a:gd name="T28" fmla="*/ 170 w 453"/>
                  <a:gd name="T29" fmla="*/ 114 h 766"/>
                  <a:gd name="T30" fmla="*/ 198 w 453"/>
                  <a:gd name="T31" fmla="*/ 57 h 766"/>
                  <a:gd name="T32" fmla="*/ 198 w 453"/>
                  <a:gd name="T33" fmla="*/ 0 h 766"/>
                  <a:gd name="T34" fmla="*/ 28 w 453"/>
                  <a:gd name="T35" fmla="*/ 85 h 766"/>
                  <a:gd name="T36" fmla="*/ 0 w 453"/>
                  <a:gd name="T37" fmla="*/ 170 h 766"/>
                  <a:gd name="T38" fmla="*/ 28 w 453"/>
                  <a:gd name="T39" fmla="*/ 255 h 766"/>
                  <a:gd name="T40" fmla="*/ 56 w 453"/>
                  <a:gd name="T41" fmla="*/ 199 h 766"/>
                  <a:gd name="T42" fmla="*/ 113 w 453"/>
                  <a:gd name="T43" fmla="*/ 227 h 766"/>
                  <a:gd name="T44" fmla="*/ 113 w 453"/>
                  <a:gd name="T45" fmla="*/ 340 h 766"/>
                  <a:gd name="T46" fmla="*/ 56 w 453"/>
                  <a:gd name="T47" fmla="*/ 397 h 766"/>
                  <a:gd name="T48" fmla="*/ 56 w 453"/>
                  <a:gd name="T49" fmla="*/ 539 h 766"/>
                  <a:gd name="T50" fmla="*/ 141 w 453"/>
                  <a:gd name="T51" fmla="*/ 652 h 766"/>
                  <a:gd name="T52" fmla="*/ 141 w 453"/>
                  <a:gd name="T53" fmla="*/ 766 h 7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53" h="766">
                    <a:moveTo>
                      <a:pt x="141" y="766"/>
                    </a:moveTo>
                    <a:lnTo>
                      <a:pt x="227" y="737"/>
                    </a:lnTo>
                    <a:lnTo>
                      <a:pt x="283" y="766"/>
                    </a:lnTo>
                    <a:lnTo>
                      <a:pt x="312" y="624"/>
                    </a:lnTo>
                    <a:lnTo>
                      <a:pt x="368" y="681"/>
                    </a:lnTo>
                    <a:lnTo>
                      <a:pt x="425" y="652"/>
                    </a:lnTo>
                    <a:lnTo>
                      <a:pt x="453" y="567"/>
                    </a:lnTo>
                    <a:lnTo>
                      <a:pt x="397" y="510"/>
                    </a:lnTo>
                    <a:lnTo>
                      <a:pt x="312" y="425"/>
                    </a:lnTo>
                    <a:lnTo>
                      <a:pt x="227" y="397"/>
                    </a:lnTo>
                    <a:lnTo>
                      <a:pt x="255" y="312"/>
                    </a:lnTo>
                    <a:lnTo>
                      <a:pt x="255" y="255"/>
                    </a:lnTo>
                    <a:lnTo>
                      <a:pt x="198" y="227"/>
                    </a:lnTo>
                    <a:lnTo>
                      <a:pt x="198" y="170"/>
                    </a:lnTo>
                    <a:lnTo>
                      <a:pt x="170" y="114"/>
                    </a:lnTo>
                    <a:lnTo>
                      <a:pt x="198" y="57"/>
                    </a:lnTo>
                    <a:lnTo>
                      <a:pt x="198" y="0"/>
                    </a:lnTo>
                    <a:lnTo>
                      <a:pt x="28" y="85"/>
                    </a:lnTo>
                    <a:lnTo>
                      <a:pt x="0" y="170"/>
                    </a:lnTo>
                    <a:lnTo>
                      <a:pt x="28" y="255"/>
                    </a:lnTo>
                    <a:lnTo>
                      <a:pt x="56" y="199"/>
                    </a:lnTo>
                    <a:lnTo>
                      <a:pt x="113" y="227"/>
                    </a:lnTo>
                    <a:lnTo>
                      <a:pt x="113" y="340"/>
                    </a:lnTo>
                    <a:lnTo>
                      <a:pt x="56" y="397"/>
                    </a:lnTo>
                    <a:lnTo>
                      <a:pt x="56" y="539"/>
                    </a:lnTo>
                    <a:lnTo>
                      <a:pt x="141" y="652"/>
                    </a:lnTo>
                    <a:lnTo>
                      <a:pt x="141" y="76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69" name="Freeform 309"/>
              <p:cNvSpPr>
                <a:spLocks/>
              </p:cNvSpPr>
              <p:nvPr/>
            </p:nvSpPr>
            <p:spPr bwMode="auto">
              <a:xfrm>
                <a:off x="3307" y="1509"/>
                <a:ext cx="993" cy="1247"/>
              </a:xfrm>
              <a:custGeom>
                <a:avLst/>
                <a:gdLst>
                  <a:gd name="T0" fmla="*/ 681 w 993"/>
                  <a:gd name="T1" fmla="*/ 1219 h 1247"/>
                  <a:gd name="T2" fmla="*/ 653 w 993"/>
                  <a:gd name="T3" fmla="*/ 1134 h 1247"/>
                  <a:gd name="T4" fmla="*/ 681 w 993"/>
                  <a:gd name="T5" fmla="*/ 964 h 1247"/>
                  <a:gd name="T6" fmla="*/ 624 w 993"/>
                  <a:gd name="T7" fmla="*/ 907 h 1247"/>
                  <a:gd name="T8" fmla="*/ 369 w 993"/>
                  <a:gd name="T9" fmla="*/ 794 h 1247"/>
                  <a:gd name="T10" fmla="*/ 284 w 993"/>
                  <a:gd name="T11" fmla="*/ 765 h 1247"/>
                  <a:gd name="T12" fmla="*/ 227 w 993"/>
                  <a:gd name="T13" fmla="*/ 794 h 1247"/>
                  <a:gd name="T14" fmla="*/ 341 w 993"/>
                  <a:gd name="T15" fmla="*/ 709 h 1247"/>
                  <a:gd name="T16" fmla="*/ 369 w 993"/>
                  <a:gd name="T17" fmla="*/ 652 h 1247"/>
                  <a:gd name="T18" fmla="*/ 312 w 993"/>
                  <a:gd name="T19" fmla="*/ 624 h 1247"/>
                  <a:gd name="T20" fmla="*/ 256 w 993"/>
                  <a:gd name="T21" fmla="*/ 539 h 1247"/>
                  <a:gd name="T22" fmla="*/ 171 w 993"/>
                  <a:gd name="T23" fmla="*/ 510 h 1247"/>
                  <a:gd name="T24" fmla="*/ 114 w 993"/>
                  <a:gd name="T25" fmla="*/ 368 h 1247"/>
                  <a:gd name="T26" fmla="*/ 29 w 993"/>
                  <a:gd name="T27" fmla="*/ 283 h 1247"/>
                  <a:gd name="T28" fmla="*/ 0 w 993"/>
                  <a:gd name="T29" fmla="*/ 198 h 1247"/>
                  <a:gd name="T30" fmla="*/ 29 w 993"/>
                  <a:gd name="T31" fmla="*/ 142 h 1247"/>
                  <a:gd name="T32" fmla="*/ 114 w 993"/>
                  <a:gd name="T33" fmla="*/ 113 h 1247"/>
                  <a:gd name="T34" fmla="*/ 199 w 993"/>
                  <a:gd name="T35" fmla="*/ 85 h 1247"/>
                  <a:gd name="T36" fmla="*/ 341 w 993"/>
                  <a:gd name="T37" fmla="*/ 85 h 1247"/>
                  <a:gd name="T38" fmla="*/ 681 w 993"/>
                  <a:gd name="T39" fmla="*/ 0 h 1247"/>
                  <a:gd name="T40" fmla="*/ 879 w 993"/>
                  <a:gd name="T41" fmla="*/ 57 h 1247"/>
                  <a:gd name="T42" fmla="*/ 908 w 993"/>
                  <a:gd name="T43" fmla="*/ 283 h 1247"/>
                  <a:gd name="T44" fmla="*/ 879 w 993"/>
                  <a:gd name="T45" fmla="*/ 368 h 1247"/>
                  <a:gd name="T46" fmla="*/ 879 w 993"/>
                  <a:gd name="T47" fmla="*/ 567 h 1247"/>
                  <a:gd name="T48" fmla="*/ 851 w 993"/>
                  <a:gd name="T49" fmla="*/ 652 h 1247"/>
                  <a:gd name="T50" fmla="*/ 908 w 993"/>
                  <a:gd name="T51" fmla="*/ 765 h 1247"/>
                  <a:gd name="T52" fmla="*/ 936 w 993"/>
                  <a:gd name="T53" fmla="*/ 907 h 1247"/>
                  <a:gd name="T54" fmla="*/ 964 w 993"/>
                  <a:gd name="T55" fmla="*/ 992 h 1247"/>
                  <a:gd name="T56" fmla="*/ 851 w 993"/>
                  <a:gd name="T57" fmla="*/ 1020 h 1247"/>
                  <a:gd name="T58" fmla="*/ 908 w 993"/>
                  <a:gd name="T59" fmla="*/ 1134 h 1247"/>
                  <a:gd name="T60" fmla="*/ 823 w 993"/>
                  <a:gd name="T61" fmla="*/ 1191 h 1247"/>
                  <a:gd name="T62" fmla="*/ 766 w 993"/>
                  <a:gd name="T63" fmla="*/ 1247 h 1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93" h="1247">
                    <a:moveTo>
                      <a:pt x="709" y="1247"/>
                    </a:moveTo>
                    <a:lnTo>
                      <a:pt x="681" y="1219"/>
                    </a:lnTo>
                    <a:lnTo>
                      <a:pt x="681" y="1162"/>
                    </a:lnTo>
                    <a:lnTo>
                      <a:pt x="653" y="1134"/>
                    </a:lnTo>
                    <a:lnTo>
                      <a:pt x="709" y="1106"/>
                    </a:lnTo>
                    <a:lnTo>
                      <a:pt x="681" y="964"/>
                    </a:lnTo>
                    <a:lnTo>
                      <a:pt x="624" y="964"/>
                    </a:lnTo>
                    <a:lnTo>
                      <a:pt x="624" y="907"/>
                    </a:lnTo>
                    <a:lnTo>
                      <a:pt x="454" y="879"/>
                    </a:lnTo>
                    <a:lnTo>
                      <a:pt x="369" y="794"/>
                    </a:lnTo>
                    <a:lnTo>
                      <a:pt x="312" y="794"/>
                    </a:lnTo>
                    <a:lnTo>
                      <a:pt x="284" y="765"/>
                    </a:lnTo>
                    <a:lnTo>
                      <a:pt x="227" y="822"/>
                    </a:lnTo>
                    <a:lnTo>
                      <a:pt x="227" y="794"/>
                    </a:lnTo>
                    <a:lnTo>
                      <a:pt x="284" y="709"/>
                    </a:lnTo>
                    <a:lnTo>
                      <a:pt x="341" y="709"/>
                    </a:lnTo>
                    <a:lnTo>
                      <a:pt x="397" y="680"/>
                    </a:lnTo>
                    <a:lnTo>
                      <a:pt x="369" y="652"/>
                    </a:lnTo>
                    <a:lnTo>
                      <a:pt x="312" y="652"/>
                    </a:lnTo>
                    <a:lnTo>
                      <a:pt x="312" y="624"/>
                    </a:lnTo>
                    <a:lnTo>
                      <a:pt x="284" y="539"/>
                    </a:lnTo>
                    <a:lnTo>
                      <a:pt x="256" y="539"/>
                    </a:lnTo>
                    <a:lnTo>
                      <a:pt x="227" y="510"/>
                    </a:lnTo>
                    <a:lnTo>
                      <a:pt x="171" y="510"/>
                    </a:lnTo>
                    <a:lnTo>
                      <a:pt x="114" y="453"/>
                    </a:lnTo>
                    <a:lnTo>
                      <a:pt x="114" y="368"/>
                    </a:lnTo>
                    <a:lnTo>
                      <a:pt x="86" y="283"/>
                    </a:lnTo>
                    <a:lnTo>
                      <a:pt x="29" y="283"/>
                    </a:lnTo>
                    <a:lnTo>
                      <a:pt x="0" y="227"/>
                    </a:lnTo>
                    <a:lnTo>
                      <a:pt x="0" y="198"/>
                    </a:lnTo>
                    <a:lnTo>
                      <a:pt x="57" y="198"/>
                    </a:lnTo>
                    <a:lnTo>
                      <a:pt x="29" y="142"/>
                    </a:lnTo>
                    <a:lnTo>
                      <a:pt x="86" y="85"/>
                    </a:lnTo>
                    <a:lnTo>
                      <a:pt x="114" y="113"/>
                    </a:lnTo>
                    <a:lnTo>
                      <a:pt x="114" y="57"/>
                    </a:lnTo>
                    <a:lnTo>
                      <a:pt x="199" y="85"/>
                    </a:lnTo>
                    <a:lnTo>
                      <a:pt x="227" y="57"/>
                    </a:lnTo>
                    <a:lnTo>
                      <a:pt x="341" y="85"/>
                    </a:lnTo>
                    <a:lnTo>
                      <a:pt x="397" y="142"/>
                    </a:lnTo>
                    <a:lnTo>
                      <a:pt x="681" y="0"/>
                    </a:lnTo>
                    <a:lnTo>
                      <a:pt x="766" y="0"/>
                    </a:lnTo>
                    <a:lnTo>
                      <a:pt x="879" y="57"/>
                    </a:lnTo>
                    <a:lnTo>
                      <a:pt x="964" y="198"/>
                    </a:lnTo>
                    <a:lnTo>
                      <a:pt x="908" y="283"/>
                    </a:lnTo>
                    <a:lnTo>
                      <a:pt x="908" y="340"/>
                    </a:lnTo>
                    <a:lnTo>
                      <a:pt x="879" y="368"/>
                    </a:lnTo>
                    <a:lnTo>
                      <a:pt x="879" y="510"/>
                    </a:lnTo>
                    <a:lnTo>
                      <a:pt x="879" y="567"/>
                    </a:lnTo>
                    <a:lnTo>
                      <a:pt x="908" y="595"/>
                    </a:lnTo>
                    <a:lnTo>
                      <a:pt x="851" y="652"/>
                    </a:lnTo>
                    <a:lnTo>
                      <a:pt x="964" y="709"/>
                    </a:lnTo>
                    <a:lnTo>
                      <a:pt x="908" y="765"/>
                    </a:lnTo>
                    <a:lnTo>
                      <a:pt x="936" y="794"/>
                    </a:lnTo>
                    <a:lnTo>
                      <a:pt x="936" y="907"/>
                    </a:lnTo>
                    <a:lnTo>
                      <a:pt x="964" y="935"/>
                    </a:lnTo>
                    <a:lnTo>
                      <a:pt x="964" y="992"/>
                    </a:lnTo>
                    <a:lnTo>
                      <a:pt x="993" y="1049"/>
                    </a:lnTo>
                    <a:lnTo>
                      <a:pt x="851" y="1020"/>
                    </a:lnTo>
                    <a:lnTo>
                      <a:pt x="851" y="1077"/>
                    </a:lnTo>
                    <a:lnTo>
                      <a:pt x="908" y="1134"/>
                    </a:lnTo>
                    <a:lnTo>
                      <a:pt x="908" y="1191"/>
                    </a:lnTo>
                    <a:lnTo>
                      <a:pt x="823" y="1191"/>
                    </a:lnTo>
                    <a:lnTo>
                      <a:pt x="823" y="1219"/>
                    </a:lnTo>
                    <a:lnTo>
                      <a:pt x="766" y="1247"/>
                    </a:lnTo>
                    <a:lnTo>
                      <a:pt x="709" y="124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71" name="Freeform 311"/>
              <p:cNvSpPr>
                <a:spLocks/>
              </p:cNvSpPr>
              <p:nvPr/>
            </p:nvSpPr>
            <p:spPr bwMode="auto">
              <a:xfrm>
                <a:off x="4130" y="1991"/>
                <a:ext cx="992" cy="1049"/>
              </a:xfrm>
              <a:custGeom>
                <a:avLst/>
                <a:gdLst>
                  <a:gd name="T0" fmla="*/ 0 w 992"/>
                  <a:gd name="T1" fmla="*/ 737 h 1049"/>
                  <a:gd name="T2" fmla="*/ 0 w 992"/>
                  <a:gd name="T3" fmla="*/ 709 h 1049"/>
                  <a:gd name="T4" fmla="*/ 85 w 992"/>
                  <a:gd name="T5" fmla="*/ 709 h 1049"/>
                  <a:gd name="T6" fmla="*/ 85 w 992"/>
                  <a:gd name="T7" fmla="*/ 652 h 1049"/>
                  <a:gd name="T8" fmla="*/ 28 w 992"/>
                  <a:gd name="T9" fmla="*/ 595 h 1049"/>
                  <a:gd name="T10" fmla="*/ 28 w 992"/>
                  <a:gd name="T11" fmla="*/ 538 h 1049"/>
                  <a:gd name="T12" fmla="*/ 170 w 992"/>
                  <a:gd name="T13" fmla="*/ 567 h 1049"/>
                  <a:gd name="T14" fmla="*/ 141 w 992"/>
                  <a:gd name="T15" fmla="*/ 510 h 1049"/>
                  <a:gd name="T16" fmla="*/ 141 w 992"/>
                  <a:gd name="T17" fmla="*/ 453 h 1049"/>
                  <a:gd name="T18" fmla="*/ 113 w 992"/>
                  <a:gd name="T19" fmla="*/ 425 h 1049"/>
                  <a:gd name="T20" fmla="*/ 113 w 992"/>
                  <a:gd name="T21" fmla="*/ 312 h 1049"/>
                  <a:gd name="T22" fmla="*/ 85 w 992"/>
                  <a:gd name="T23" fmla="*/ 283 h 1049"/>
                  <a:gd name="T24" fmla="*/ 141 w 992"/>
                  <a:gd name="T25" fmla="*/ 227 h 1049"/>
                  <a:gd name="T26" fmla="*/ 28 w 992"/>
                  <a:gd name="T27" fmla="*/ 170 h 1049"/>
                  <a:gd name="T28" fmla="*/ 85 w 992"/>
                  <a:gd name="T29" fmla="*/ 113 h 1049"/>
                  <a:gd name="T30" fmla="*/ 56 w 992"/>
                  <a:gd name="T31" fmla="*/ 85 h 1049"/>
                  <a:gd name="T32" fmla="*/ 56 w 992"/>
                  <a:gd name="T33" fmla="*/ 0 h 1049"/>
                  <a:gd name="T34" fmla="*/ 170 w 992"/>
                  <a:gd name="T35" fmla="*/ 57 h 1049"/>
                  <a:gd name="T36" fmla="*/ 198 w 992"/>
                  <a:gd name="T37" fmla="*/ 57 h 1049"/>
                  <a:gd name="T38" fmla="*/ 255 w 992"/>
                  <a:gd name="T39" fmla="*/ 85 h 1049"/>
                  <a:gd name="T40" fmla="*/ 425 w 992"/>
                  <a:gd name="T41" fmla="*/ 113 h 1049"/>
                  <a:gd name="T42" fmla="*/ 425 w 992"/>
                  <a:gd name="T43" fmla="*/ 142 h 1049"/>
                  <a:gd name="T44" fmla="*/ 397 w 992"/>
                  <a:gd name="T45" fmla="*/ 198 h 1049"/>
                  <a:gd name="T46" fmla="*/ 397 w 992"/>
                  <a:gd name="T47" fmla="*/ 227 h 1049"/>
                  <a:gd name="T48" fmla="*/ 510 w 992"/>
                  <a:gd name="T49" fmla="*/ 227 h 1049"/>
                  <a:gd name="T50" fmla="*/ 510 w 992"/>
                  <a:gd name="T51" fmla="*/ 312 h 1049"/>
                  <a:gd name="T52" fmla="*/ 482 w 992"/>
                  <a:gd name="T53" fmla="*/ 397 h 1049"/>
                  <a:gd name="T54" fmla="*/ 538 w 992"/>
                  <a:gd name="T55" fmla="*/ 425 h 1049"/>
                  <a:gd name="T56" fmla="*/ 538 w 992"/>
                  <a:gd name="T57" fmla="*/ 538 h 1049"/>
                  <a:gd name="T58" fmla="*/ 595 w 992"/>
                  <a:gd name="T59" fmla="*/ 595 h 1049"/>
                  <a:gd name="T60" fmla="*/ 595 w 992"/>
                  <a:gd name="T61" fmla="*/ 680 h 1049"/>
                  <a:gd name="T62" fmla="*/ 680 w 992"/>
                  <a:gd name="T63" fmla="*/ 567 h 1049"/>
                  <a:gd name="T64" fmla="*/ 737 w 992"/>
                  <a:gd name="T65" fmla="*/ 595 h 1049"/>
                  <a:gd name="T66" fmla="*/ 822 w 992"/>
                  <a:gd name="T67" fmla="*/ 680 h 1049"/>
                  <a:gd name="T68" fmla="*/ 907 w 992"/>
                  <a:gd name="T69" fmla="*/ 680 h 1049"/>
                  <a:gd name="T70" fmla="*/ 964 w 992"/>
                  <a:gd name="T71" fmla="*/ 652 h 1049"/>
                  <a:gd name="T72" fmla="*/ 992 w 992"/>
                  <a:gd name="T73" fmla="*/ 680 h 1049"/>
                  <a:gd name="T74" fmla="*/ 935 w 992"/>
                  <a:gd name="T75" fmla="*/ 709 h 1049"/>
                  <a:gd name="T76" fmla="*/ 935 w 992"/>
                  <a:gd name="T77" fmla="*/ 737 h 1049"/>
                  <a:gd name="T78" fmla="*/ 878 w 992"/>
                  <a:gd name="T79" fmla="*/ 765 h 1049"/>
                  <a:gd name="T80" fmla="*/ 850 w 992"/>
                  <a:gd name="T81" fmla="*/ 765 h 1049"/>
                  <a:gd name="T82" fmla="*/ 822 w 992"/>
                  <a:gd name="T83" fmla="*/ 822 h 1049"/>
                  <a:gd name="T84" fmla="*/ 623 w 992"/>
                  <a:gd name="T85" fmla="*/ 794 h 1049"/>
                  <a:gd name="T86" fmla="*/ 567 w 992"/>
                  <a:gd name="T87" fmla="*/ 737 h 1049"/>
                  <a:gd name="T88" fmla="*/ 482 w 992"/>
                  <a:gd name="T89" fmla="*/ 822 h 1049"/>
                  <a:gd name="T90" fmla="*/ 567 w 992"/>
                  <a:gd name="T91" fmla="*/ 879 h 1049"/>
                  <a:gd name="T92" fmla="*/ 538 w 992"/>
                  <a:gd name="T93" fmla="*/ 935 h 1049"/>
                  <a:gd name="T94" fmla="*/ 510 w 992"/>
                  <a:gd name="T95" fmla="*/ 935 h 1049"/>
                  <a:gd name="T96" fmla="*/ 510 w 992"/>
                  <a:gd name="T97" fmla="*/ 1020 h 1049"/>
                  <a:gd name="T98" fmla="*/ 453 w 992"/>
                  <a:gd name="T99" fmla="*/ 1049 h 1049"/>
                  <a:gd name="T100" fmla="*/ 397 w 992"/>
                  <a:gd name="T101" fmla="*/ 1020 h 1049"/>
                  <a:gd name="T102" fmla="*/ 340 w 992"/>
                  <a:gd name="T103" fmla="*/ 1020 h 1049"/>
                  <a:gd name="T104" fmla="*/ 255 w 992"/>
                  <a:gd name="T105" fmla="*/ 1020 h 1049"/>
                  <a:gd name="T106" fmla="*/ 198 w 992"/>
                  <a:gd name="T107" fmla="*/ 964 h 1049"/>
                  <a:gd name="T108" fmla="*/ 226 w 992"/>
                  <a:gd name="T109" fmla="*/ 935 h 1049"/>
                  <a:gd name="T110" fmla="*/ 113 w 992"/>
                  <a:gd name="T111" fmla="*/ 850 h 1049"/>
                  <a:gd name="T112" fmla="*/ 113 w 992"/>
                  <a:gd name="T113" fmla="*/ 794 h 1049"/>
                  <a:gd name="T114" fmla="*/ 56 w 992"/>
                  <a:gd name="T115" fmla="*/ 765 h 1049"/>
                  <a:gd name="T116" fmla="*/ 28 w 992"/>
                  <a:gd name="T117" fmla="*/ 794 h 1049"/>
                  <a:gd name="T118" fmla="*/ 0 w 992"/>
                  <a:gd name="T119" fmla="*/ 737 h 10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992" h="1049">
                    <a:moveTo>
                      <a:pt x="0" y="737"/>
                    </a:moveTo>
                    <a:lnTo>
                      <a:pt x="0" y="709"/>
                    </a:lnTo>
                    <a:lnTo>
                      <a:pt x="85" y="709"/>
                    </a:lnTo>
                    <a:lnTo>
                      <a:pt x="85" y="652"/>
                    </a:lnTo>
                    <a:lnTo>
                      <a:pt x="28" y="595"/>
                    </a:lnTo>
                    <a:lnTo>
                      <a:pt x="28" y="538"/>
                    </a:lnTo>
                    <a:lnTo>
                      <a:pt x="170" y="567"/>
                    </a:lnTo>
                    <a:lnTo>
                      <a:pt x="141" y="510"/>
                    </a:lnTo>
                    <a:lnTo>
                      <a:pt x="141" y="453"/>
                    </a:lnTo>
                    <a:lnTo>
                      <a:pt x="113" y="425"/>
                    </a:lnTo>
                    <a:lnTo>
                      <a:pt x="113" y="312"/>
                    </a:lnTo>
                    <a:lnTo>
                      <a:pt x="85" y="283"/>
                    </a:lnTo>
                    <a:lnTo>
                      <a:pt x="141" y="227"/>
                    </a:lnTo>
                    <a:lnTo>
                      <a:pt x="28" y="170"/>
                    </a:lnTo>
                    <a:lnTo>
                      <a:pt x="85" y="113"/>
                    </a:lnTo>
                    <a:lnTo>
                      <a:pt x="56" y="85"/>
                    </a:lnTo>
                    <a:lnTo>
                      <a:pt x="56" y="0"/>
                    </a:lnTo>
                    <a:lnTo>
                      <a:pt x="170" y="57"/>
                    </a:lnTo>
                    <a:lnTo>
                      <a:pt x="198" y="57"/>
                    </a:lnTo>
                    <a:lnTo>
                      <a:pt x="255" y="85"/>
                    </a:lnTo>
                    <a:lnTo>
                      <a:pt x="425" y="113"/>
                    </a:lnTo>
                    <a:lnTo>
                      <a:pt x="425" y="142"/>
                    </a:lnTo>
                    <a:lnTo>
                      <a:pt x="397" y="198"/>
                    </a:lnTo>
                    <a:lnTo>
                      <a:pt x="397" y="227"/>
                    </a:lnTo>
                    <a:lnTo>
                      <a:pt x="510" y="227"/>
                    </a:lnTo>
                    <a:lnTo>
                      <a:pt x="510" y="312"/>
                    </a:lnTo>
                    <a:lnTo>
                      <a:pt x="482" y="397"/>
                    </a:lnTo>
                    <a:lnTo>
                      <a:pt x="538" y="425"/>
                    </a:lnTo>
                    <a:lnTo>
                      <a:pt x="538" y="538"/>
                    </a:lnTo>
                    <a:lnTo>
                      <a:pt x="595" y="595"/>
                    </a:lnTo>
                    <a:lnTo>
                      <a:pt x="595" y="680"/>
                    </a:lnTo>
                    <a:lnTo>
                      <a:pt x="680" y="567"/>
                    </a:lnTo>
                    <a:lnTo>
                      <a:pt x="737" y="595"/>
                    </a:lnTo>
                    <a:lnTo>
                      <a:pt x="822" y="680"/>
                    </a:lnTo>
                    <a:lnTo>
                      <a:pt x="907" y="680"/>
                    </a:lnTo>
                    <a:lnTo>
                      <a:pt x="964" y="652"/>
                    </a:lnTo>
                    <a:lnTo>
                      <a:pt x="992" y="680"/>
                    </a:lnTo>
                    <a:lnTo>
                      <a:pt x="935" y="709"/>
                    </a:lnTo>
                    <a:lnTo>
                      <a:pt x="935" y="737"/>
                    </a:lnTo>
                    <a:lnTo>
                      <a:pt x="878" y="765"/>
                    </a:lnTo>
                    <a:lnTo>
                      <a:pt x="850" y="765"/>
                    </a:lnTo>
                    <a:lnTo>
                      <a:pt x="822" y="822"/>
                    </a:lnTo>
                    <a:lnTo>
                      <a:pt x="623" y="794"/>
                    </a:lnTo>
                    <a:lnTo>
                      <a:pt x="567" y="737"/>
                    </a:lnTo>
                    <a:lnTo>
                      <a:pt x="482" y="822"/>
                    </a:lnTo>
                    <a:lnTo>
                      <a:pt x="567" y="879"/>
                    </a:lnTo>
                    <a:lnTo>
                      <a:pt x="538" y="935"/>
                    </a:lnTo>
                    <a:lnTo>
                      <a:pt x="510" y="935"/>
                    </a:lnTo>
                    <a:lnTo>
                      <a:pt x="510" y="1020"/>
                    </a:lnTo>
                    <a:lnTo>
                      <a:pt x="453" y="1049"/>
                    </a:lnTo>
                    <a:lnTo>
                      <a:pt x="397" y="1020"/>
                    </a:lnTo>
                    <a:lnTo>
                      <a:pt x="340" y="1020"/>
                    </a:lnTo>
                    <a:lnTo>
                      <a:pt x="255" y="1020"/>
                    </a:lnTo>
                    <a:lnTo>
                      <a:pt x="198" y="964"/>
                    </a:lnTo>
                    <a:lnTo>
                      <a:pt x="226" y="935"/>
                    </a:lnTo>
                    <a:lnTo>
                      <a:pt x="113" y="850"/>
                    </a:lnTo>
                    <a:lnTo>
                      <a:pt x="113" y="794"/>
                    </a:lnTo>
                    <a:lnTo>
                      <a:pt x="56" y="765"/>
                    </a:lnTo>
                    <a:lnTo>
                      <a:pt x="28" y="794"/>
                    </a:lnTo>
                    <a:lnTo>
                      <a:pt x="0" y="73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72" name="Freeform 312"/>
              <p:cNvSpPr>
                <a:spLocks/>
              </p:cNvSpPr>
              <p:nvPr/>
            </p:nvSpPr>
            <p:spPr bwMode="auto">
              <a:xfrm>
                <a:off x="4441" y="2671"/>
                <a:ext cx="794" cy="681"/>
              </a:xfrm>
              <a:custGeom>
                <a:avLst/>
                <a:gdLst>
                  <a:gd name="T0" fmla="*/ 681 w 794"/>
                  <a:gd name="T1" fmla="*/ 0 h 681"/>
                  <a:gd name="T2" fmla="*/ 624 w 794"/>
                  <a:gd name="T3" fmla="*/ 29 h 681"/>
                  <a:gd name="T4" fmla="*/ 624 w 794"/>
                  <a:gd name="T5" fmla="*/ 57 h 681"/>
                  <a:gd name="T6" fmla="*/ 567 w 794"/>
                  <a:gd name="T7" fmla="*/ 85 h 681"/>
                  <a:gd name="T8" fmla="*/ 539 w 794"/>
                  <a:gd name="T9" fmla="*/ 85 h 681"/>
                  <a:gd name="T10" fmla="*/ 511 w 794"/>
                  <a:gd name="T11" fmla="*/ 142 h 681"/>
                  <a:gd name="T12" fmla="*/ 312 w 794"/>
                  <a:gd name="T13" fmla="*/ 114 h 681"/>
                  <a:gd name="T14" fmla="*/ 256 w 794"/>
                  <a:gd name="T15" fmla="*/ 57 h 681"/>
                  <a:gd name="T16" fmla="*/ 171 w 794"/>
                  <a:gd name="T17" fmla="*/ 142 h 681"/>
                  <a:gd name="T18" fmla="*/ 256 w 794"/>
                  <a:gd name="T19" fmla="*/ 199 h 681"/>
                  <a:gd name="T20" fmla="*/ 227 w 794"/>
                  <a:gd name="T21" fmla="*/ 255 h 681"/>
                  <a:gd name="T22" fmla="*/ 199 w 794"/>
                  <a:gd name="T23" fmla="*/ 255 h 681"/>
                  <a:gd name="T24" fmla="*/ 199 w 794"/>
                  <a:gd name="T25" fmla="*/ 312 h 681"/>
                  <a:gd name="T26" fmla="*/ 199 w 794"/>
                  <a:gd name="T27" fmla="*/ 340 h 681"/>
                  <a:gd name="T28" fmla="*/ 142 w 794"/>
                  <a:gd name="T29" fmla="*/ 369 h 681"/>
                  <a:gd name="T30" fmla="*/ 86 w 794"/>
                  <a:gd name="T31" fmla="*/ 340 h 681"/>
                  <a:gd name="T32" fmla="*/ 0 w 794"/>
                  <a:gd name="T33" fmla="*/ 340 h 681"/>
                  <a:gd name="T34" fmla="*/ 57 w 794"/>
                  <a:gd name="T35" fmla="*/ 397 h 681"/>
                  <a:gd name="T36" fmla="*/ 57 w 794"/>
                  <a:gd name="T37" fmla="*/ 425 h 681"/>
                  <a:gd name="T38" fmla="*/ 0 w 794"/>
                  <a:gd name="T39" fmla="*/ 454 h 681"/>
                  <a:gd name="T40" fmla="*/ 29 w 794"/>
                  <a:gd name="T41" fmla="*/ 482 h 681"/>
                  <a:gd name="T42" fmla="*/ 0 w 794"/>
                  <a:gd name="T43" fmla="*/ 567 h 681"/>
                  <a:gd name="T44" fmla="*/ 142 w 794"/>
                  <a:gd name="T45" fmla="*/ 652 h 681"/>
                  <a:gd name="T46" fmla="*/ 199 w 794"/>
                  <a:gd name="T47" fmla="*/ 567 h 681"/>
                  <a:gd name="T48" fmla="*/ 227 w 794"/>
                  <a:gd name="T49" fmla="*/ 624 h 681"/>
                  <a:gd name="T50" fmla="*/ 284 w 794"/>
                  <a:gd name="T51" fmla="*/ 624 h 681"/>
                  <a:gd name="T52" fmla="*/ 312 w 794"/>
                  <a:gd name="T53" fmla="*/ 681 h 681"/>
                  <a:gd name="T54" fmla="*/ 369 w 794"/>
                  <a:gd name="T55" fmla="*/ 652 h 681"/>
                  <a:gd name="T56" fmla="*/ 397 w 794"/>
                  <a:gd name="T57" fmla="*/ 681 h 681"/>
                  <a:gd name="T58" fmla="*/ 426 w 794"/>
                  <a:gd name="T59" fmla="*/ 652 h 681"/>
                  <a:gd name="T60" fmla="*/ 454 w 794"/>
                  <a:gd name="T61" fmla="*/ 596 h 681"/>
                  <a:gd name="T62" fmla="*/ 539 w 794"/>
                  <a:gd name="T63" fmla="*/ 567 h 681"/>
                  <a:gd name="T64" fmla="*/ 567 w 794"/>
                  <a:gd name="T65" fmla="*/ 624 h 681"/>
                  <a:gd name="T66" fmla="*/ 596 w 794"/>
                  <a:gd name="T67" fmla="*/ 596 h 681"/>
                  <a:gd name="T68" fmla="*/ 624 w 794"/>
                  <a:gd name="T69" fmla="*/ 624 h 681"/>
                  <a:gd name="T70" fmla="*/ 681 w 794"/>
                  <a:gd name="T71" fmla="*/ 454 h 681"/>
                  <a:gd name="T72" fmla="*/ 766 w 794"/>
                  <a:gd name="T73" fmla="*/ 454 h 681"/>
                  <a:gd name="T74" fmla="*/ 794 w 794"/>
                  <a:gd name="T75" fmla="*/ 397 h 681"/>
                  <a:gd name="T76" fmla="*/ 738 w 794"/>
                  <a:gd name="T77" fmla="*/ 255 h 681"/>
                  <a:gd name="T78" fmla="*/ 794 w 794"/>
                  <a:gd name="T79" fmla="*/ 170 h 681"/>
                  <a:gd name="T80" fmla="*/ 738 w 794"/>
                  <a:gd name="T81" fmla="*/ 85 h 681"/>
                  <a:gd name="T82" fmla="*/ 738 w 794"/>
                  <a:gd name="T83" fmla="*/ 0 h 681"/>
                  <a:gd name="T84" fmla="*/ 681 w 794"/>
                  <a:gd name="T85" fmla="*/ 0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94" h="681">
                    <a:moveTo>
                      <a:pt x="681" y="0"/>
                    </a:moveTo>
                    <a:lnTo>
                      <a:pt x="624" y="29"/>
                    </a:lnTo>
                    <a:lnTo>
                      <a:pt x="624" y="57"/>
                    </a:lnTo>
                    <a:lnTo>
                      <a:pt x="567" y="85"/>
                    </a:lnTo>
                    <a:lnTo>
                      <a:pt x="539" y="85"/>
                    </a:lnTo>
                    <a:lnTo>
                      <a:pt x="511" y="142"/>
                    </a:lnTo>
                    <a:lnTo>
                      <a:pt x="312" y="114"/>
                    </a:lnTo>
                    <a:lnTo>
                      <a:pt x="256" y="57"/>
                    </a:lnTo>
                    <a:lnTo>
                      <a:pt x="171" y="142"/>
                    </a:lnTo>
                    <a:lnTo>
                      <a:pt x="256" y="199"/>
                    </a:lnTo>
                    <a:lnTo>
                      <a:pt x="227" y="255"/>
                    </a:lnTo>
                    <a:lnTo>
                      <a:pt x="199" y="255"/>
                    </a:lnTo>
                    <a:lnTo>
                      <a:pt x="199" y="312"/>
                    </a:lnTo>
                    <a:lnTo>
                      <a:pt x="199" y="340"/>
                    </a:lnTo>
                    <a:lnTo>
                      <a:pt x="142" y="369"/>
                    </a:lnTo>
                    <a:lnTo>
                      <a:pt x="86" y="340"/>
                    </a:lnTo>
                    <a:lnTo>
                      <a:pt x="0" y="340"/>
                    </a:lnTo>
                    <a:lnTo>
                      <a:pt x="57" y="397"/>
                    </a:lnTo>
                    <a:lnTo>
                      <a:pt x="57" y="425"/>
                    </a:lnTo>
                    <a:lnTo>
                      <a:pt x="0" y="454"/>
                    </a:lnTo>
                    <a:lnTo>
                      <a:pt x="29" y="482"/>
                    </a:lnTo>
                    <a:lnTo>
                      <a:pt x="0" y="567"/>
                    </a:lnTo>
                    <a:lnTo>
                      <a:pt x="142" y="652"/>
                    </a:lnTo>
                    <a:lnTo>
                      <a:pt x="199" y="567"/>
                    </a:lnTo>
                    <a:lnTo>
                      <a:pt x="227" y="624"/>
                    </a:lnTo>
                    <a:lnTo>
                      <a:pt x="284" y="624"/>
                    </a:lnTo>
                    <a:lnTo>
                      <a:pt x="312" y="681"/>
                    </a:lnTo>
                    <a:lnTo>
                      <a:pt x="369" y="652"/>
                    </a:lnTo>
                    <a:lnTo>
                      <a:pt x="397" y="681"/>
                    </a:lnTo>
                    <a:lnTo>
                      <a:pt x="426" y="652"/>
                    </a:lnTo>
                    <a:lnTo>
                      <a:pt x="454" y="596"/>
                    </a:lnTo>
                    <a:lnTo>
                      <a:pt x="539" y="567"/>
                    </a:lnTo>
                    <a:lnTo>
                      <a:pt x="567" y="624"/>
                    </a:lnTo>
                    <a:lnTo>
                      <a:pt x="596" y="596"/>
                    </a:lnTo>
                    <a:lnTo>
                      <a:pt x="624" y="624"/>
                    </a:lnTo>
                    <a:lnTo>
                      <a:pt x="681" y="454"/>
                    </a:lnTo>
                    <a:lnTo>
                      <a:pt x="766" y="454"/>
                    </a:lnTo>
                    <a:lnTo>
                      <a:pt x="794" y="397"/>
                    </a:lnTo>
                    <a:lnTo>
                      <a:pt x="738" y="255"/>
                    </a:lnTo>
                    <a:lnTo>
                      <a:pt x="794" y="170"/>
                    </a:lnTo>
                    <a:lnTo>
                      <a:pt x="738" y="85"/>
                    </a:lnTo>
                    <a:lnTo>
                      <a:pt x="738" y="0"/>
                    </a:lnTo>
                    <a:lnTo>
                      <a:pt x="681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73" name="Freeform 313"/>
              <p:cNvSpPr>
                <a:spLocks/>
              </p:cNvSpPr>
              <p:nvPr/>
            </p:nvSpPr>
            <p:spPr bwMode="auto">
              <a:xfrm>
                <a:off x="3818" y="2728"/>
                <a:ext cx="652" cy="1417"/>
              </a:xfrm>
              <a:custGeom>
                <a:avLst/>
                <a:gdLst>
                  <a:gd name="T0" fmla="*/ 0 w 652"/>
                  <a:gd name="T1" fmla="*/ 709 h 1417"/>
                  <a:gd name="T2" fmla="*/ 142 w 652"/>
                  <a:gd name="T3" fmla="*/ 652 h 1417"/>
                  <a:gd name="T4" fmla="*/ 142 w 652"/>
                  <a:gd name="T5" fmla="*/ 539 h 1417"/>
                  <a:gd name="T6" fmla="*/ 170 w 652"/>
                  <a:gd name="T7" fmla="*/ 510 h 1417"/>
                  <a:gd name="T8" fmla="*/ 170 w 652"/>
                  <a:gd name="T9" fmla="*/ 425 h 1417"/>
                  <a:gd name="T10" fmla="*/ 113 w 652"/>
                  <a:gd name="T11" fmla="*/ 397 h 1417"/>
                  <a:gd name="T12" fmla="*/ 113 w 652"/>
                  <a:gd name="T13" fmla="*/ 368 h 1417"/>
                  <a:gd name="T14" fmla="*/ 142 w 652"/>
                  <a:gd name="T15" fmla="*/ 312 h 1417"/>
                  <a:gd name="T16" fmla="*/ 142 w 652"/>
                  <a:gd name="T17" fmla="*/ 255 h 1417"/>
                  <a:gd name="T18" fmla="*/ 170 w 652"/>
                  <a:gd name="T19" fmla="*/ 255 h 1417"/>
                  <a:gd name="T20" fmla="*/ 170 w 652"/>
                  <a:gd name="T21" fmla="*/ 142 h 1417"/>
                  <a:gd name="T22" fmla="*/ 198 w 652"/>
                  <a:gd name="T23" fmla="*/ 85 h 1417"/>
                  <a:gd name="T24" fmla="*/ 198 w 652"/>
                  <a:gd name="T25" fmla="*/ 28 h 1417"/>
                  <a:gd name="T26" fmla="*/ 227 w 652"/>
                  <a:gd name="T27" fmla="*/ 28 h 1417"/>
                  <a:gd name="T28" fmla="*/ 255 w 652"/>
                  <a:gd name="T29" fmla="*/ 28 h 1417"/>
                  <a:gd name="T30" fmla="*/ 312 w 652"/>
                  <a:gd name="T31" fmla="*/ 0 h 1417"/>
                  <a:gd name="T32" fmla="*/ 340 w 652"/>
                  <a:gd name="T33" fmla="*/ 57 h 1417"/>
                  <a:gd name="T34" fmla="*/ 368 w 652"/>
                  <a:gd name="T35" fmla="*/ 28 h 1417"/>
                  <a:gd name="T36" fmla="*/ 425 w 652"/>
                  <a:gd name="T37" fmla="*/ 57 h 1417"/>
                  <a:gd name="T38" fmla="*/ 425 w 652"/>
                  <a:gd name="T39" fmla="*/ 113 h 1417"/>
                  <a:gd name="T40" fmla="*/ 538 w 652"/>
                  <a:gd name="T41" fmla="*/ 198 h 1417"/>
                  <a:gd name="T42" fmla="*/ 510 w 652"/>
                  <a:gd name="T43" fmla="*/ 227 h 1417"/>
                  <a:gd name="T44" fmla="*/ 482 w 652"/>
                  <a:gd name="T45" fmla="*/ 340 h 1417"/>
                  <a:gd name="T46" fmla="*/ 510 w 652"/>
                  <a:gd name="T47" fmla="*/ 397 h 1417"/>
                  <a:gd name="T48" fmla="*/ 425 w 652"/>
                  <a:gd name="T49" fmla="*/ 425 h 1417"/>
                  <a:gd name="T50" fmla="*/ 425 w 652"/>
                  <a:gd name="T51" fmla="*/ 482 h 1417"/>
                  <a:gd name="T52" fmla="*/ 510 w 652"/>
                  <a:gd name="T53" fmla="*/ 539 h 1417"/>
                  <a:gd name="T54" fmla="*/ 567 w 652"/>
                  <a:gd name="T55" fmla="*/ 567 h 1417"/>
                  <a:gd name="T56" fmla="*/ 623 w 652"/>
                  <a:gd name="T57" fmla="*/ 624 h 1417"/>
                  <a:gd name="T58" fmla="*/ 595 w 652"/>
                  <a:gd name="T59" fmla="*/ 680 h 1417"/>
                  <a:gd name="T60" fmla="*/ 595 w 652"/>
                  <a:gd name="T61" fmla="*/ 794 h 1417"/>
                  <a:gd name="T62" fmla="*/ 623 w 652"/>
                  <a:gd name="T63" fmla="*/ 822 h 1417"/>
                  <a:gd name="T64" fmla="*/ 652 w 652"/>
                  <a:gd name="T65" fmla="*/ 907 h 1417"/>
                  <a:gd name="T66" fmla="*/ 567 w 652"/>
                  <a:gd name="T67" fmla="*/ 935 h 1417"/>
                  <a:gd name="T68" fmla="*/ 482 w 652"/>
                  <a:gd name="T69" fmla="*/ 907 h 1417"/>
                  <a:gd name="T70" fmla="*/ 482 w 652"/>
                  <a:gd name="T71" fmla="*/ 850 h 1417"/>
                  <a:gd name="T72" fmla="*/ 425 w 652"/>
                  <a:gd name="T73" fmla="*/ 822 h 1417"/>
                  <a:gd name="T74" fmla="*/ 425 w 652"/>
                  <a:gd name="T75" fmla="*/ 907 h 1417"/>
                  <a:gd name="T76" fmla="*/ 482 w 652"/>
                  <a:gd name="T77" fmla="*/ 964 h 1417"/>
                  <a:gd name="T78" fmla="*/ 482 w 652"/>
                  <a:gd name="T79" fmla="*/ 1106 h 1417"/>
                  <a:gd name="T80" fmla="*/ 538 w 652"/>
                  <a:gd name="T81" fmla="*/ 1247 h 1417"/>
                  <a:gd name="T82" fmla="*/ 567 w 652"/>
                  <a:gd name="T83" fmla="*/ 1361 h 1417"/>
                  <a:gd name="T84" fmla="*/ 538 w 652"/>
                  <a:gd name="T85" fmla="*/ 1417 h 1417"/>
                  <a:gd name="T86" fmla="*/ 482 w 652"/>
                  <a:gd name="T87" fmla="*/ 1417 h 1417"/>
                  <a:gd name="T88" fmla="*/ 425 w 652"/>
                  <a:gd name="T89" fmla="*/ 1361 h 1417"/>
                  <a:gd name="T90" fmla="*/ 397 w 652"/>
                  <a:gd name="T91" fmla="*/ 1361 h 1417"/>
                  <a:gd name="T92" fmla="*/ 368 w 652"/>
                  <a:gd name="T93" fmla="*/ 1276 h 1417"/>
                  <a:gd name="T94" fmla="*/ 340 w 652"/>
                  <a:gd name="T95" fmla="*/ 1247 h 1417"/>
                  <a:gd name="T96" fmla="*/ 340 w 652"/>
                  <a:gd name="T97" fmla="*/ 1191 h 1417"/>
                  <a:gd name="T98" fmla="*/ 255 w 652"/>
                  <a:gd name="T99" fmla="*/ 1134 h 1417"/>
                  <a:gd name="T100" fmla="*/ 170 w 652"/>
                  <a:gd name="T101" fmla="*/ 1134 h 1417"/>
                  <a:gd name="T102" fmla="*/ 142 w 652"/>
                  <a:gd name="T103" fmla="*/ 1191 h 1417"/>
                  <a:gd name="T104" fmla="*/ 85 w 652"/>
                  <a:gd name="T105" fmla="*/ 1191 h 1417"/>
                  <a:gd name="T106" fmla="*/ 113 w 652"/>
                  <a:gd name="T107" fmla="*/ 1021 h 1417"/>
                  <a:gd name="T108" fmla="*/ 28 w 652"/>
                  <a:gd name="T109" fmla="*/ 850 h 1417"/>
                  <a:gd name="T110" fmla="*/ 0 w 652"/>
                  <a:gd name="T111" fmla="*/ 709 h 1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652" h="1417">
                    <a:moveTo>
                      <a:pt x="0" y="709"/>
                    </a:moveTo>
                    <a:lnTo>
                      <a:pt x="142" y="652"/>
                    </a:lnTo>
                    <a:lnTo>
                      <a:pt x="142" y="539"/>
                    </a:lnTo>
                    <a:lnTo>
                      <a:pt x="170" y="510"/>
                    </a:lnTo>
                    <a:lnTo>
                      <a:pt x="170" y="425"/>
                    </a:lnTo>
                    <a:lnTo>
                      <a:pt x="113" y="397"/>
                    </a:lnTo>
                    <a:lnTo>
                      <a:pt x="113" y="368"/>
                    </a:lnTo>
                    <a:lnTo>
                      <a:pt x="142" y="312"/>
                    </a:lnTo>
                    <a:lnTo>
                      <a:pt x="142" y="255"/>
                    </a:lnTo>
                    <a:lnTo>
                      <a:pt x="170" y="255"/>
                    </a:lnTo>
                    <a:lnTo>
                      <a:pt x="170" y="142"/>
                    </a:lnTo>
                    <a:lnTo>
                      <a:pt x="198" y="85"/>
                    </a:lnTo>
                    <a:lnTo>
                      <a:pt x="198" y="28"/>
                    </a:lnTo>
                    <a:lnTo>
                      <a:pt x="227" y="28"/>
                    </a:lnTo>
                    <a:lnTo>
                      <a:pt x="255" y="28"/>
                    </a:lnTo>
                    <a:lnTo>
                      <a:pt x="312" y="0"/>
                    </a:lnTo>
                    <a:lnTo>
                      <a:pt x="340" y="57"/>
                    </a:lnTo>
                    <a:lnTo>
                      <a:pt x="368" y="28"/>
                    </a:lnTo>
                    <a:lnTo>
                      <a:pt x="425" y="57"/>
                    </a:lnTo>
                    <a:lnTo>
                      <a:pt x="425" y="113"/>
                    </a:lnTo>
                    <a:lnTo>
                      <a:pt x="538" y="198"/>
                    </a:lnTo>
                    <a:lnTo>
                      <a:pt x="510" y="227"/>
                    </a:lnTo>
                    <a:lnTo>
                      <a:pt x="482" y="340"/>
                    </a:lnTo>
                    <a:lnTo>
                      <a:pt x="510" y="397"/>
                    </a:lnTo>
                    <a:lnTo>
                      <a:pt x="425" y="425"/>
                    </a:lnTo>
                    <a:lnTo>
                      <a:pt x="425" y="482"/>
                    </a:lnTo>
                    <a:lnTo>
                      <a:pt x="510" y="539"/>
                    </a:lnTo>
                    <a:lnTo>
                      <a:pt x="567" y="567"/>
                    </a:lnTo>
                    <a:lnTo>
                      <a:pt x="623" y="624"/>
                    </a:lnTo>
                    <a:lnTo>
                      <a:pt x="595" y="680"/>
                    </a:lnTo>
                    <a:lnTo>
                      <a:pt x="595" y="794"/>
                    </a:lnTo>
                    <a:lnTo>
                      <a:pt x="623" y="822"/>
                    </a:lnTo>
                    <a:lnTo>
                      <a:pt x="652" y="907"/>
                    </a:lnTo>
                    <a:lnTo>
                      <a:pt x="567" y="935"/>
                    </a:lnTo>
                    <a:lnTo>
                      <a:pt x="482" y="907"/>
                    </a:lnTo>
                    <a:lnTo>
                      <a:pt x="482" y="850"/>
                    </a:lnTo>
                    <a:lnTo>
                      <a:pt x="425" y="822"/>
                    </a:lnTo>
                    <a:lnTo>
                      <a:pt x="425" y="907"/>
                    </a:lnTo>
                    <a:lnTo>
                      <a:pt x="482" y="964"/>
                    </a:lnTo>
                    <a:lnTo>
                      <a:pt x="482" y="1106"/>
                    </a:lnTo>
                    <a:lnTo>
                      <a:pt x="538" y="1247"/>
                    </a:lnTo>
                    <a:lnTo>
                      <a:pt x="567" y="1361"/>
                    </a:lnTo>
                    <a:lnTo>
                      <a:pt x="538" y="1417"/>
                    </a:lnTo>
                    <a:lnTo>
                      <a:pt x="482" y="1417"/>
                    </a:lnTo>
                    <a:lnTo>
                      <a:pt x="425" y="1361"/>
                    </a:lnTo>
                    <a:lnTo>
                      <a:pt x="397" y="1361"/>
                    </a:lnTo>
                    <a:lnTo>
                      <a:pt x="368" y="1276"/>
                    </a:lnTo>
                    <a:lnTo>
                      <a:pt x="340" y="1247"/>
                    </a:lnTo>
                    <a:lnTo>
                      <a:pt x="340" y="1191"/>
                    </a:lnTo>
                    <a:lnTo>
                      <a:pt x="255" y="1134"/>
                    </a:lnTo>
                    <a:lnTo>
                      <a:pt x="170" y="1134"/>
                    </a:lnTo>
                    <a:lnTo>
                      <a:pt x="142" y="1191"/>
                    </a:lnTo>
                    <a:lnTo>
                      <a:pt x="85" y="1191"/>
                    </a:lnTo>
                    <a:lnTo>
                      <a:pt x="113" y="1021"/>
                    </a:lnTo>
                    <a:lnTo>
                      <a:pt x="28" y="850"/>
                    </a:lnTo>
                    <a:lnTo>
                      <a:pt x="0" y="70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74" name="Freeform 314"/>
              <p:cNvSpPr>
                <a:spLocks/>
              </p:cNvSpPr>
              <p:nvPr/>
            </p:nvSpPr>
            <p:spPr bwMode="auto">
              <a:xfrm>
                <a:off x="4243" y="2955"/>
                <a:ext cx="510" cy="567"/>
              </a:xfrm>
              <a:custGeom>
                <a:avLst/>
                <a:gdLst>
                  <a:gd name="T0" fmla="*/ 397 w 510"/>
                  <a:gd name="T1" fmla="*/ 567 h 567"/>
                  <a:gd name="T2" fmla="*/ 510 w 510"/>
                  <a:gd name="T3" fmla="*/ 397 h 567"/>
                  <a:gd name="T4" fmla="*/ 482 w 510"/>
                  <a:gd name="T5" fmla="*/ 340 h 567"/>
                  <a:gd name="T6" fmla="*/ 425 w 510"/>
                  <a:gd name="T7" fmla="*/ 340 h 567"/>
                  <a:gd name="T8" fmla="*/ 397 w 510"/>
                  <a:gd name="T9" fmla="*/ 283 h 567"/>
                  <a:gd name="T10" fmla="*/ 340 w 510"/>
                  <a:gd name="T11" fmla="*/ 368 h 567"/>
                  <a:gd name="T12" fmla="*/ 198 w 510"/>
                  <a:gd name="T13" fmla="*/ 283 h 567"/>
                  <a:gd name="T14" fmla="*/ 227 w 510"/>
                  <a:gd name="T15" fmla="*/ 198 h 567"/>
                  <a:gd name="T16" fmla="*/ 198 w 510"/>
                  <a:gd name="T17" fmla="*/ 170 h 567"/>
                  <a:gd name="T18" fmla="*/ 255 w 510"/>
                  <a:gd name="T19" fmla="*/ 141 h 567"/>
                  <a:gd name="T20" fmla="*/ 255 w 510"/>
                  <a:gd name="T21" fmla="*/ 113 h 567"/>
                  <a:gd name="T22" fmla="*/ 198 w 510"/>
                  <a:gd name="T23" fmla="*/ 56 h 567"/>
                  <a:gd name="T24" fmla="*/ 142 w 510"/>
                  <a:gd name="T25" fmla="*/ 56 h 567"/>
                  <a:gd name="T26" fmla="*/ 85 w 510"/>
                  <a:gd name="T27" fmla="*/ 0 h 567"/>
                  <a:gd name="T28" fmla="*/ 57 w 510"/>
                  <a:gd name="T29" fmla="*/ 113 h 567"/>
                  <a:gd name="T30" fmla="*/ 85 w 510"/>
                  <a:gd name="T31" fmla="*/ 170 h 567"/>
                  <a:gd name="T32" fmla="*/ 0 w 510"/>
                  <a:gd name="T33" fmla="*/ 198 h 567"/>
                  <a:gd name="T34" fmla="*/ 0 w 510"/>
                  <a:gd name="T35" fmla="*/ 255 h 567"/>
                  <a:gd name="T36" fmla="*/ 85 w 510"/>
                  <a:gd name="T37" fmla="*/ 312 h 567"/>
                  <a:gd name="T38" fmla="*/ 142 w 510"/>
                  <a:gd name="T39" fmla="*/ 340 h 567"/>
                  <a:gd name="T40" fmla="*/ 198 w 510"/>
                  <a:gd name="T41" fmla="*/ 397 h 567"/>
                  <a:gd name="T42" fmla="*/ 227 w 510"/>
                  <a:gd name="T43" fmla="*/ 510 h 567"/>
                  <a:gd name="T44" fmla="*/ 284 w 510"/>
                  <a:gd name="T45" fmla="*/ 567 h 567"/>
                  <a:gd name="T46" fmla="*/ 340 w 510"/>
                  <a:gd name="T47" fmla="*/ 567 h 567"/>
                  <a:gd name="T48" fmla="*/ 397 w 510"/>
                  <a:gd name="T49" fmla="*/ 56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10" h="567">
                    <a:moveTo>
                      <a:pt x="397" y="567"/>
                    </a:moveTo>
                    <a:lnTo>
                      <a:pt x="510" y="397"/>
                    </a:lnTo>
                    <a:lnTo>
                      <a:pt x="482" y="340"/>
                    </a:lnTo>
                    <a:lnTo>
                      <a:pt x="425" y="340"/>
                    </a:lnTo>
                    <a:lnTo>
                      <a:pt x="397" y="283"/>
                    </a:lnTo>
                    <a:lnTo>
                      <a:pt x="340" y="368"/>
                    </a:lnTo>
                    <a:lnTo>
                      <a:pt x="198" y="283"/>
                    </a:lnTo>
                    <a:lnTo>
                      <a:pt x="227" y="198"/>
                    </a:lnTo>
                    <a:lnTo>
                      <a:pt x="198" y="170"/>
                    </a:lnTo>
                    <a:lnTo>
                      <a:pt x="255" y="141"/>
                    </a:lnTo>
                    <a:lnTo>
                      <a:pt x="255" y="113"/>
                    </a:lnTo>
                    <a:lnTo>
                      <a:pt x="198" y="56"/>
                    </a:lnTo>
                    <a:lnTo>
                      <a:pt x="142" y="56"/>
                    </a:lnTo>
                    <a:lnTo>
                      <a:pt x="85" y="0"/>
                    </a:lnTo>
                    <a:lnTo>
                      <a:pt x="57" y="113"/>
                    </a:lnTo>
                    <a:lnTo>
                      <a:pt x="85" y="170"/>
                    </a:lnTo>
                    <a:lnTo>
                      <a:pt x="0" y="198"/>
                    </a:lnTo>
                    <a:lnTo>
                      <a:pt x="0" y="255"/>
                    </a:lnTo>
                    <a:lnTo>
                      <a:pt x="85" y="312"/>
                    </a:lnTo>
                    <a:lnTo>
                      <a:pt x="142" y="340"/>
                    </a:lnTo>
                    <a:lnTo>
                      <a:pt x="198" y="397"/>
                    </a:lnTo>
                    <a:lnTo>
                      <a:pt x="227" y="510"/>
                    </a:lnTo>
                    <a:lnTo>
                      <a:pt x="284" y="567"/>
                    </a:lnTo>
                    <a:lnTo>
                      <a:pt x="340" y="567"/>
                    </a:lnTo>
                    <a:lnTo>
                      <a:pt x="397" y="56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75" name="Freeform 315"/>
              <p:cNvSpPr>
                <a:spLocks/>
              </p:cNvSpPr>
              <p:nvPr/>
            </p:nvSpPr>
            <p:spPr bwMode="auto">
              <a:xfrm>
                <a:off x="4413" y="3352"/>
                <a:ext cx="227" cy="368"/>
              </a:xfrm>
              <a:custGeom>
                <a:avLst/>
                <a:gdLst>
                  <a:gd name="T0" fmla="*/ 227 w 227"/>
                  <a:gd name="T1" fmla="*/ 170 h 368"/>
                  <a:gd name="T2" fmla="*/ 199 w 227"/>
                  <a:gd name="T3" fmla="*/ 340 h 368"/>
                  <a:gd name="T4" fmla="*/ 142 w 227"/>
                  <a:gd name="T5" fmla="*/ 340 h 368"/>
                  <a:gd name="T6" fmla="*/ 85 w 227"/>
                  <a:gd name="T7" fmla="*/ 368 h 368"/>
                  <a:gd name="T8" fmla="*/ 57 w 227"/>
                  <a:gd name="T9" fmla="*/ 340 h 368"/>
                  <a:gd name="T10" fmla="*/ 57 w 227"/>
                  <a:gd name="T11" fmla="*/ 283 h 368"/>
                  <a:gd name="T12" fmla="*/ 28 w 227"/>
                  <a:gd name="T13" fmla="*/ 198 h 368"/>
                  <a:gd name="T14" fmla="*/ 0 w 227"/>
                  <a:gd name="T15" fmla="*/ 170 h 368"/>
                  <a:gd name="T16" fmla="*/ 0 w 227"/>
                  <a:gd name="T17" fmla="*/ 56 h 368"/>
                  <a:gd name="T18" fmla="*/ 28 w 227"/>
                  <a:gd name="T19" fmla="*/ 0 h 368"/>
                  <a:gd name="T20" fmla="*/ 57 w 227"/>
                  <a:gd name="T21" fmla="*/ 113 h 368"/>
                  <a:gd name="T22" fmla="*/ 114 w 227"/>
                  <a:gd name="T23" fmla="*/ 170 h 368"/>
                  <a:gd name="T24" fmla="*/ 227 w 227"/>
                  <a:gd name="T25" fmla="*/ 170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7" h="368">
                    <a:moveTo>
                      <a:pt x="227" y="170"/>
                    </a:moveTo>
                    <a:lnTo>
                      <a:pt x="199" y="340"/>
                    </a:lnTo>
                    <a:lnTo>
                      <a:pt x="142" y="340"/>
                    </a:lnTo>
                    <a:lnTo>
                      <a:pt x="85" y="368"/>
                    </a:lnTo>
                    <a:lnTo>
                      <a:pt x="57" y="340"/>
                    </a:lnTo>
                    <a:lnTo>
                      <a:pt x="57" y="283"/>
                    </a:lnTo>
                    <a:lnTo>
                      <a:pt x="28" y="198"/>
                    </a:lnTo>
                    <a:lnTo>
                      <a:pt x="0" y="170"/>
                    </a:lnTo>
                    <a:lnTo>
                      <a:pt x="0" y="56"/>
                    </a:lnTo>
                    <a:lnTo>
                      <a:pt x="28" y="0"/>
                    </a:lnTo>
                    <a:lnTo>
                      <a:pt x="57" y="113"/>
                    </a:lnTo>
                    <a:lnTo>
                      <a:pt x="114" y="170"/>
                    </a:lnTo>
                    <a:lnTo>
                      <a:pt x="227" y="17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77" name="Freeform 317"/>
              <p:cNvSpPr>
                <a:spLocks/>
              </p:cNvSpPr>
              <p:nvPr/>
            </p:nvSpPr>
            <p:spPr bwMode="auto">
              <a:xfrm>
                <a:off x="4186" y="3550"/>
                <a:ext cx="822" cy="1049"/>
              </a:xfrm>
              <a:custGeom>
                <a:avLst/>
                <a:gdLst>
                  <a:gd name="T0" fmla="*/ 170 w 822"/>
                  <a:gd name="T1" fmla="*/ 595 h 1049"/>
                  <a:gd name="T2" fmla="*/ 199 w 822"/>
                  <a:gd name="T3" fmla="*/ 539 h 1049"/>
                  <a:gd name="T4" fmla="*/ 170 w 822"/>
                  <a:gd name="T5" fmla="*/ 425 h 1049"/>
                  <a:gd name="T6" fmla="*/ 114 w 822"/>
                  <a:gd name="T7" fmla="*/ 284 h 1049"/>
                  <a:gd name="T8" fmla="*/ 114 w 822"/>
                  <a:gd name="T9" fmla="*/ 142 h 1049"/>
                  <a:gd name="T10" fmla="*/ 57 w 822"/>
                  <a:gd name="T11" fmla="*/ 85 h 1049"/>
                  <a:gd name="T12" fmla="*/ 57 w 822"/>
                  <a:gd name="T13" fmla="*/ 0 h 1049"/>
                  <a:gd name="T14" fmla="*/ 114 w 822"/>
                  <a:gd name="T15" fmla="*/ 28 h 1049"/>
                  <a:gd name="T16" fmla="*/ 114 w 822"/>
                  <a:gd name="T17" fmla="*/ 85 h 1049"/>
                  <a:gd name="T18" fmla="*/ 199 w 822"/>
                  <a:gd name="T19" fmla="*/ 113 h 1049"/>
                  <a:gd name="T20" fmla="*/ 284 w 822"/>
                  <a:gd name="T21" fmla="*/ 85 h 1049"/>
                  <a:gd name="T22" fmla="*/ 284 w 822"/>
                  <a:gd name="T23" fmla="*/ 142 h 1049"/>
                  <a:gd name="T24" fmla="*/ 312 w 822"/>
                  <a:gd name="T25" fmla="*/ 170 h 1049"/>
                  <a:gd name="T26" fmla="*/ 369 w 822"/>
                  <a:gd name="T27" fmla="*/ 142 h 1049"/>
                  <a:gd name="T28" fmla="*/ 426 w 822"/>
                  <a:gd name="T29" fmla="*/ 142 h 1049"/>
                  <a:gd name="T30" fmla="*/ 681 w 822"/>
                  <a:gd name="T31" fmla="*/ 227 h 1049"/>
                  <a:gd name="T32" fmla="*/ 737 w 822"/>
                  <a:gd name="T33" fmla="*/ 227 h 1049"/>
                  <a:gd name="T34" fmla="*/ 737 w 822"/>
                  <a:gd name="T35" fmla="*/ 284 h 1049"/>
                  <a:gd name="T36" fmla="*/ 624 w 822"/>
                  <a:gd name="T37" fmla="*/ 369 h 1049"/>
                  <a:gd name="T38" fmla="*/ 624 w 822"/>
                  <a:gd name="T39" fmla="*/ 425 h 1049"/>
                  <a:gd name="T40" fmla="*/ 709 w 822"/>
                  <a:gd name="T41" fmla="*/ 397 h 1049"/>
                  <a:gd name="T42" fmla="*/ 737 w 822"/>
                  <a:gd name="T43" fmla="*/ 425 h 1049"/>
                  <a:gd name="T44" fmla="*/ 766 w 822"/>
                  <a:gd name="T45" fmla="*/ 397 h 1049"/>
                  <a:gd name="T46" fmla="*/ 822 w 822"/>
                  <a:gd name="T47" fmla="*/ 425 h 1049"/>
                  <a:gd name="T48" fmla="*/ 794 w 822"/>
                  <a:gd name="T49" fmla="*/ 454 h 1049"/>
                  <a:gd name="T50" fmla="*/ 737 w 822"/>
                  <a:gd name="T51" fmla="*/ 482 h 1049"/>
                  <a:gd name="T52" fmla="*/ 624 w 822"/>
                  <a:gd name="T53" fmla="*/ 539 h 1049"/>
                  <a:gd name="T54" fmla="*/ 596 w 822"/>
                  <a:gd name="T55" fmla="*/ 595 h 1049"/>
                  <a:gd name="T56" fmla="*/ 454 w 822"/>
                  <a:gd name="T57" fmla="*/ 595 h 1049"/>
                  <a:gd name="T58" fmla="*/ 426 w 822"/>
                  <a:gd name="T59" fmla="*/ 652 h 1049"/>
                  <a:gd name="T60" fmla="*/ 397 w 822"/>
                  <a:gd name="T61" fmla="*/ 737 h 1049"/>
                  <a:gd name="T62" fmla="*/ 341 w 822"/>
                  <a:gd name="T63" fmla="*/ 765 h 1049"/>
                  <a:gd name="T64" fmla="*/ 397 w 822"/>
                  <a:gd name="T65" fmla="*/ 822 h 1049"/>
                  <a:gd name="T66" fmla="*/ 312 w 822"/>
                  <a:gd name="T67" fmla="*/ 822 h 1049"/>
                  <a:gd name="T68" fmla="*/ 341 w 822"/>
                  <a:gd name="T69" fmla="*/ 879 h 1049"/>
                  <a:gd name="T70" fmla="*/ 170 w 822"/>
                  <a:gd name="T71" fmla="*/ 992 h 1049"/>
                  <a:gd name="T72" fmla="*/ 114 w 822"/>
                  <a:gd name="T73" fmla="*/ 992 h 1049"/>
                  <a:gd name="T74" fmla="*/ 114 w 822"/>
                  <a:gd name="T75" fmla="*/ 1049 h 1049"/>
                  <a:gd name="T76" fmla="*/ 57 w 822"/>
                  <a:gd name="T77" fmla="*/ 1021 h 1049"/>
                  <a:gd name="T78" fmla="*/ 0 w 822"/>
                  <a:gd name="T79" fmla="*/ 964 h 1049"/>
                  <a:gd name="T80" fmla="*/ 114 w 822"/>
                  <a:gd name="T81" fmla="*/ 907 h 1049"/>
                  <a:gd name="T82" fmla="*/ 85 w 822"/>
                  <a:gd name="T83" fmla="*/ 879 h 1049"/>
                  <a:gd name="T84" fmla="*/ 170 w 822"/>
                  <a:gd name="T85" fmla="*/ 822 h 1049"/>
                  <a:gd name="T86" fmla="*/ 199 w 822"/>
                  <a:gd name="T87" fmla="*/ 765 h 1049"/>
                  <a:gd name="T88" fmla="*/ 114 w 822"/>
                  <a:gd name="T89" fmla="*/ 709 h 1049"/>
                  <a:gd name="T90" fmla="*/ 170 w 822"/>
                  <a:gd name="T91" fmla="*/ 652 h 1049"/>
                  <a:gd name="T92" fmla="*/ 170 w 822"/>
                  <a:gd name="T93" fmla="*/ 595 h 10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22" h="1049">
                    <a:moveTo>
                      <a:pt x="170" y="595"/>
                    </a:moveTo>
                    <a:lnTo>
                      <a:pt x="199" y="539"/>
                    </a:lnTo>
                    <a:lnTo>
                      <a:pt x="170" y="425"/>
                    </a:lnTo>
                    <a:lnTo>
                      <a:pt x="114" y="284"/>
                    </a:lnTo>
                    <a:lnTo>
                      <a:pt x="114" y="142"/>
                    </a:lnTo>
                    <a:lnTo>
                      <a:pt x="57" y="85"/>
                    </a:lnTo>
                    <a:lnTo>
                      <a:pt x="57" y="0"/>
                    </a:lnTo>
                    <a:lnTo>
                      <a:pt x="114" y="28"/>
                    </a:lnTo>
                    <a:lnTo>
                      <a:pt x="114" y="85"/>
                    </a:lnTo>
                    <a:lnTo>
                      <a:pt x="199" y="113"/>
                    </a:lnTo>
                    <a:lnTo>
                      <a:pt x="284" y="85"/>
                    </a:lnTo>
                    <a:lnTo>
                      <a:pt x="284" y="142"/>
                    </a:lnTo>
                    <a:lnTo>
                      <a:pt x="312" y="170"/>
                    </a:lnTo>
                    <a:lnTo>
                      <a:pt x="369" y="142"/>
                    </a:lnTo>
                    <a:lnTo>
                      <a:pt x="426" y="142"/>
                    </a:lnTo>
                    <a:lnTo>
                      <a:pt x="681" y="227"/>
                    </a:lnTo>
                    <a:lnTo>
                      <a:pt x="737" y="227"/>
                    </a:lnTo>
                    <a:lnTo>
                      <a:pt x="737" y="284"/>
                    </a:lnTo>
                    <a:lnTo>
                      <a:pt x="624" y="369"/>
                    </a:lnTo>
                    <a:lnTo>
                      <a:pt x="624" y="425"/>
                    </a:lnTo>
                    <a:lnTo>
                      <a:pt x="709" y="397"/>
                    </a:lnTo>
                    <a:lnTo>
                      <a:pt x="737" y="425"/>
                    </a:lnTo>
                    <a:lnTo>
                      <a:pt x="766" y="397"/>
                    </a:lnTo>
                    <a:lnTo>
                      <a:pt x="822" y="425"/>
                    </a:lnTo>
                    <a:lnTo>
                      <a:pt x="794" y="454"/>
                    </a:lnTo>
                    <a:lnTo>
                      <a:pt x="737" y="482"/>
                    </a:lnTo>
                    <a:lnTo>
                      <a:pt x="624" y="539"/>
                    </a:lnTo>
                    <a:lnTo>
                      <a:pt x="596" y="595"/>
                    </a:lnTo>
                    <a:lnTo>
                      <a:pt x="454" y="595"/>
                    </a:lnTo>
                    <a:lnTo>
                      <a:pt x="426" y="652"/>
                    </a:lnTo>
                    <a:lnTo>
                      <a:pt x="397" y="737"/>
                    </a:lnTo>
                    <a:lnTo>
                      <a:pt x="341" y="765"/>
                    </a:lnTo>
                    <a:lnTo>
                      <a:pt x="397" y="822"/>
                    </a:lnTo>
                    <a:lnTo>
                      <a:pt x="312" y="822"/>
                    </a:lnTo>
                    <a:lnTo>
                      <a:pt x="341" y="879"/>
                    </a:lnTo>
                    <a:lnTo>
                      <a:pt x="170" y="992"/>
                    </a:lnTo>
                    <a:lnTo>
                      <a:pt x="114" y="992"/>
                    </a:lnTo>
                    <a:lnTo>
                      <a:pt x="114" y="1049"/>
                    </a:lnTo>
                    <a:lnTo>
                      <a:pt x="57" y="1021"/>
                    </a:lnTo>
                    <a:lnTo>
                      <a:pt x="0" y="964"/>
                    </a:lnTo>
                    <a:lnTo>
                      <a:pt x="114" y="907"/>
                    </a:lnTo>
                    <a:lnTo>
                      <a:pt x="85" y="879"/>
                    </a:lnTo>
                    <a:lnTo>
                      <a:pt x="170" y="822"/>
                    </a:lnTo>
                    <a:lnTo>
                      <a:pt x="199" y="765"/>
                    </a:lnTo>
                    <a:lnTo>
                      <a:pt x="114" y="709"/>
                    </a:lnTo>
                    <a:lnTo>
                      <a:pt x="170" y="652"/>
                    </a:lnTo>
                    <a:lnTo>
                      <a:pt x="170" y="59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78" name="Freeform 318"/>
              <p:cNvSpPr>
                <a:spLocks/>
              </p:cNvSpPr>
              <p:nvPr/>
            </p:nvSpPr>
            <p:spPr bwMode="auto">
              <a:xfrm>
                <a:off x="3818" y="3862"/>
                <a:ext cx="567" cy="709"/>
              </a:xfrm>
              <a:custGeom>
                <a:avLst/>
                <a:gdLst>
                  <a:gd name="T0" fmla="*/ 368 w 567"/>
                  <a:gd name="T1" fmla="*/ 652 h 709"/>
                  <a:gd name="T2" fmla="*/ 482 w 567"/>
                  <a:gd name="T3" fmla="*/ 595 h 709"/>
                  <a:gd name="T4" fmla="*/ 453 w 567"/>
                  <a:gd name="T5" fmla="*/ 567 h 709"/>
                  <a:gd name="T6" fmla="*/ 538 w 567"/>
                  <a:gd name="T7" fmla="*/ 510 h 709"/>
                  <a:gd name="T8" fmla="*/ 567 w 567"/>
                  <a:gd name="T9" fmla="*/ 453 h 709"/>
                  <a:gd name="T10" fmla="*/ 482 w 567"/>
                  <a:gd name="T11" fmla="*/ 397 h 709"/>
                  <a:gd name="T12" fmla="*/ 538 w 567"/>
                  <a:gd name="T13" fmla="*/ 340 h 709"/>
                  <a:gd name="T14" fmla="*/ 538 w 567"/>
                  <a:gd name="T15" fmla="*/ 283 h 709"/>
                  <a:gd name="T16" fmla="*/ 482 w 567"/>
                  <a:gd name="T17" fmla="*/ 283 h 709"/>
                  <a:gd name="T18" fmla="*/ 425 w 567"/>
                  <a:gd name="T19" fmla="*/ 227 h 709"/>
                  <a:gd name="T20" fmla="*/ 397 w 567"/>
                  <a:gd name="T21" fmla="*/ 227 h 709"/>
                  <a:gd name="T22" fmla="*/ 368 w 567"/>
                  <a:gd name="T23" fmla="*/ 142 h 709"/>
                  <a:gd name="T24" fmla="*/ 340 w 567"/>
                  <a:gd name="T25" fmla="*/ 113 h 709"/>
                  <a:gd name="T26" fmla="*/ 340 w 567"/>
                  <a:gd name="T27" fmla="*/ 57 h 709"/>
                  <a:gd name="T28" fmla="*/ 255 w 567"/>
                  <a:gd name="T29" fmla="*/ 0 h 709"/>
                  <a:gd name="T30" fmla="*/ 170 w 567"/>
                  <a:gd name="T31" fmla="*/ 0 h 709"/>
                  <a:gd name="T32" fmla="*/ 142 w 567"/>
                  <a:gd name="T33" fmla="*/ 57 h 709"/>
                  <a:gd name="T34" fmla="*/ 85 w 567"/>
                  <a:gd name="T35" fmla="*/ 57 h 709"/>
                  <a:gd name="T36" fmla="*/ 85 w 567"/>
                  <a:gd name="T37" fmla="*/ 198 h 709"/>
                  <a:gd name="T38" fmla="*/ 28 w 567"/>
                  <a:gd name="T39" fmla="*/ 255 h 709"/>
                  <a:gd name="T40" fmla="*/ 0 w 567"/>
                  <a:gd name="T41" fmla="*/ 340 h 709"/>
                  <a:gd name="T42" fmla="*/ 142 w 567"/>
                  <a:gd name="T43" fmla="*/ 255 h 709"/>
                  <a:gd name="T44" fmla="*/ 170 w 567"/>
                  <a:gd name="T45" fmla="*/ 312 h 709"/>
                  <a:gd name="T46" fmla="*/ 198 w 567"/>
                  <a:gd name="T47" fmla="*/ 283 h 709"/>
                  <a:gd name="T48" fmla="*/ 198 w 567"/>
                  <a:gd name="T49" fmla="*/ 227 h 709"/>
                  <a:gd name="T50" fmla="*/ 283 w 567"/>
                  <a:gd name="T51" fmla="*/ 312 h 709"/>
                  <a:gd name="T52" fmla="*/ 283 w 567"/>
                  <a:gd name="T53" fmla="*/ 368 h 709"/>
                  <a:gd name="T54" fmla="*/ 227 w 567"/>
                  <a:gd name="T55" fmla="*/ 340 h 709"/>
                  <a:gd name="T56" fmla="*/ 198 w 567"/>
                  <a:gd name="T57" fmla="*/ 368 h 709"/>
                  <a:gd name="T58" fmla="*/ 142 w 567"/>
                  <a:gd name="T59" fmla="*/ 368 h 709"/>
                  <a:gd name="T60" fmla="*/ 170 w 567"/>
                  <a:gd name="T61" fmla="*/ 453 h 709"/>
                  <a:gd name="T62" fmla="*/ 198 w 567"/>
                  <a:gd name="T63" fmla="*/ 453 h 709"/>
                  <a:gd name="T64" fmla="*/ 227 w 567"/>
                  <a:gd name="T65" fmla="*/ 567 h 709"/>
                  <a:gd name="T66" fmla="*/ 255 w 567"/>
                  <a:gd name="T67" fmla="*/ 567 h 709"/>
                  <a:gd name="T68" fmla="*/ 255 w 567"/>
                  <a:gd name="T69" fmla="*/ 624 h 709"/>
                  <a:gd name="T70" fmla="*/ 255 w 567"/>
                  <a:gd name="T71" fmla="*/ 652 h 709"/>
                  <a:gd name="T72" fmla="*/ 312 w 567"/>
                  <a:gd name="T73" fmla="*/ 709 h 709"/>
                  <a:gd name="T74" fmla="*/ 368 w 567"/>
                  <a:gd name="T75" fmla="*/ 652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567" h="709">
                    <a:moveTo>
                      <a:pt x="368" y="652"/>
                    </a:moveTo>
                    <a:lnTo>
                      <a:pt x="482" y="595"/>
                    </a:lnTo>
                    <a:lnTo>
                      <a:pt x="453" y="567"/>
                    </a:lnTo>
                    <a:lnTo>
                      <a:pt x="538" y="510"/>
                    </a:lnTo>
                    <a:lnTo>
                      <a:pt x="567" y="453"/>
                    </a:lnTo>
                    <a:lnTo>
                      <a:pt x="482" y="397"/>
                    </a:lnTo>
                    <a:lnTo>
                      <a:pt x="538" y="340"/>
                    </a:lnTo>
                    <a:lnTo>
                      <a:pt x="538" y="283"/>
                    </a:lnTo>
                    <a:lnTo>
                      <a:pt x="482" y="283"/>
                    </a:lnTo>
                    <a:lnTo>
                      <a:pt x="425" y="227"/>
                    </a:lnTo>
                    <a:lnTo>
                      <a:pt x="397" y="227"/>
                    </a:lnTo>
                    <a:lnTo>
                      <a:pt x="368" y="142"/>
                    </a:lnTo>
                    <a:lnTo>
                      <a:pt x="340" y="113"/>
                    </a:lnTo>
                    <a:lnTo>
                      <a:pt x="340" y="57"/>
                    </a:lnTo>
                    <a:lnTo>
                      <a:pt x="255" y="0"/>
                    </a:lnTo>
                    <a:lnTo>
                      <a:pt x="170" y="0"/>
                    </a:lnTo>
                    <a:lnTo>
                      <a:pt x="142" y="57"/>
                    </a:lnTo>
                    <a:lnTo>
                      <a:pt x="85" y="57"/>
                    </a:lnTo>
                    <a:lnTo>
                      <a:pt x="85" y="198"/>
                    </a:lnTo>
                    <a:lnTo>
                      <a:pt x="28" y="255"/>
                    </a:lnTo>
                    <a:lnTo>
                      <a:pt x="0" y="340"/>
                    </a:lnTo>
                    <a:lnTo>
                      <a:pt x="142" y="255"/>
                    </a:lnTo>
                    <a:lnTo>
                      <a:pt x="170" y="312"/>
                    </a:lnTo>
                    <a:lnTo>
                      <a:pt x="198" y="283"/>
                    </a:lnTo>
                    <a:lnTo>
                      <a:pt x="198" y="227"/>
                    </a:lnTo>
                    <a:lnTo>
                      <a:pt x="283" y="312"/>
                    </a:lnTo>
                    <a:lnTo>
                      <a:pt x="283" y="368"/>
                    </a:lnTo>
                    <a:lnTo>
                      <a:pt x="227" y="340"/>
                    </a:lnTo>
                    <a:lnTo>
                      <a:pt x="198" y="368"/>
                    </a:lnTo>
                    <a:lnTo>
                      <a:pt x="142" y="368"/>
                    </a:lnTo>
                    <a:lnTo>
                      <a:pt x="170" y="453"/>
                    </a:lnTo>
                    <a:lnTo>
                      <a:pt x="198" y="453"/>
                    </a:lnTo>
                    <a:lnTo>
                      <a:pt x="227" y="567"/>
                    </a:lnTo>
                    <a:lnTo>
                      <a:pt x="255" y="567"/>
                    </a:lnTo>
                    <a:lnTo>
                      <a:pt x="255" y="624"/>
                    </a:lnTo>
                    <a:lnTo>
                      <a:pt x="255" y="652"/>
                    </a:lnTo>
                    <a:lnTo>
                      <a:pt x="312" y="709"/>
                    </a:lnTo>
                    <a:lnTo>
                      <a:pt x="368" y="65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79" name="Freeform 319"/>
              <p:cNvSpPr>
                <a:spLocks/>
              </p:cNvSpPr>
              <p:nvPr/>
            </p:nvSpPr>
            <p:spPr bwMode="auto">
              <a:xfrm>
                <a:off x="3449" y="4089"/>
                <a:ext cx="794" cy="935"/>
              </a:xfrm>
              <a:custGeom>
                <a:avLst/>
                <a:gdLst>
                  <a:gd name="T0" fmla="*/ 794 w 794"/>
                  <a:gd name="T1" fmla="*/ 482 h 935"/>
                  <a:gd name="T2" fmla="*/ 737 w 794"/>
                  <a:gd name="T3" fmla="*/ 567 h 935"/>
                  <a:gd name="T4" fmla="*/ 624 w 794"/>
                  <a:gd name="T5" fmla="*/ 595 h 935"/>
                  <a:gd name="T6" fmla="*/ 596 w 794"/>
                  <a:gd name="T7" fmla="*/ 567 h 935"/>
                  <a:gd name="T8" fmla="*/ 227 w 794"/>
                  <a:gd name="T9" fmla="*/ 737 h 935"/>
                  <a:gd name="T10" fmla="*/ 227 w 794"/>
                  <a:gd name="T11" fmla="*/ 793 h 935"/>
                  <a:gd name="T12" fmla="*/ 142 w 794"/>
                  <a:gd name="T13" fmla="*/ 850 h 935"/>
                  <a:gd name="T14" fmla="*/ 142 w 794"/>
                  <a:gd name="T15" fmla="*/ 907 h 935"/>
                  <a:gd name="T16" fmla="*/ 29 w 794"/>
                  <a:gd name="T17" fmla="*/ 935 h 935"/>
                  <a:gd name="T18" fmla="*/ 29 w 794"/>
                  <a:gd name="T19" fmla="*/ 879 h 935"/>
                  <a:gd name="T20" fmla="*/ 114 w 794"/>
                  <a:gd name="T21" fmla="*/ 765 h 935"/>
                  <a:gd name="T22" fmla="*/ 114 w 794"/>
                  <a:gd name="T23" fmla="*/ 680 h 935"/>
                  <a:gd name="T24" fmla="*/ 0 w 794"/>
                  <a:gd name="T25" fmla="*/ 652 h 935"/>
                  <a:gd name="T26" fmla="*/ 114 w 794"/>
                  <a:gd name="T27" fmla="*/ 567 h 935"/>
                  <a:gd name="T28" fmla="*/ 170 w 794"/>
                  <a:gd name="T29" fmla="*/ 567 h 935"/>
                  <a:gd name="T30" fmla="*/ 199 w 794"/>
                  <a:gd name="T31" fmla="*/ 482 h 935"/>
                  <a:gd name="T32" fmla="*/ 284 w 794"/>
                  <a:gd name="T33" fmla="*/ 482 h 935"/>
                  <a:gd name="T34" fmla="*/ 369 w 794"/>
                  <a:gd name="T35" fmla="*/ 255 h 935"/>
                  <a:gd name="T36" fmla="*/ 340 w 794"/>
                  <a:gd name="T37" fmla="*/ 198 h 935"/>
                  <a:gd name="T38" fmla="*/ 369 w 794"/>
                  <a:gd name="T39" fmla="*/ 113 h 935"/>
                  <a:gd name="T40" fmla="*/ 511 w 794"/>
                  <a:gd name="T41" fmla="*/ 28 h 935"/>
                  <a:gd name="T42" fmla="*/ 539 w 794"/>
                  <a:gd name="T43" fmla="*/ 85 h 935"/>
                  <a:gd name="T44" fmla="*/ 567 w 794"/>
                  <a:gd name="T45" fmla="*/ 56 h 935"/>
                  <a:gd name="T46" fmla="*/ 567 w 794"/>
                  <a:gd name="T47" fmla="*/ 0 h 935"/>
                  <a:gd name="T48" fmla="*/ 652 w 794"/>
                  <a:gd name="T49" fmla="*/ 85 h 935"/>
                  <a:gd name="T50" fmla="*/ 652 w 794"/>
                  <a:gd name="T51" fmla="*/ 141 h 935"/>
                  <a:gd name="T52" fmla="*/ 596 w 794"/>
                  <a:gd name="T53" fmla="*/ 113 h 935"/>
                  <a:gd name="T54" fmla="*/ 567 w 794"/>
                  <a:gd name="T55" fmla="*/ 141 h 935"/>
                  <a:gd name="T56" fmla="*/ 511 w 794"/>
                  <a:gd name="T57" fmla="*/ 141 h 935"/>
                  <a:gd name="T58" fmla="*/ 539 w 794"/>
                  <a:gd name="T59" fmla="*/ 226 h 935"/>
                  <a:gd name="T60" fmla="*/ 567 w 794"/>
                  <a:gd name="T61" fmla="*/ 226 h 935"/>
                  <a:gd name="T62" fmla="*/ 596 w 794"/>
                  <a:gd name="T63" fmla="*/ 340 h 935"/>
                  <a:gd name="T64" fmla="*/ 624 w 794"/>
                  <a:gd name="T65" fmla="*/ 340 h 935"/>
                  <a:gd name="T66" fmla="*/ 624 w 794"/>
                  <a:gd name="T67" fmla="*/ 425 h 935"/>
                  <a:gd name="T68" fmla="*/ 681 w 794"/>
                  <a:gd name="T69" fmla="*/ 482 h 935"/>
                  <a:gd name="T70" fmla="*/ 737 w 794"/>
                  <a:gd name="T71" fmla="*/ 425 h 935"/>
                  <a:gd name="T72" fmla="*/ 794 w 794"/>
                  <a:gd name="T73" fmla="*/ 482 h 9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794" h="935">
                    <a:moveTo>
                      <a:pt x="794" y="482"/>
                    </a:moveTo>
                    <a:lnTo>
                      <a:pt x="737" y="567"/>
                    </a:lnTo>
                    <a:lnTo>
                      <a:pt x="624" y="595"/>
                    </a:lnTo>
                    <a:lnTo>
                      <a:pt x="596" y="567"/>
                    </a:lnTo>
                    <a:lnTo>
                      <a:pt x="227" y="737"/>
                    </a:lnTo>
                    <a:lnTo>
                      <a:pt x="227" y="793"/>
                    </a:lnTo>
                    <a:lnTo>
                      <a:pt x="142" y="850"/>
                    </a:lnTo>
                    <a:lnTo>
                      <a:pt x="142" y="907"/>
                    </a:lnTo>
                    <a:lnTo>
                      <a:pt x="29" y="935"/>
                    </a:lnTo>
                    <a:lnTo>
                      <a:pt x="29" y="879"/>
                    </a:lnTo>
                    <a:lnTo>
                      <a:pt x="114" y="765"/>
                    </a:lnTo>
                    <a:lnTo>
                      <a:pt x="114" y="680"/>
                    </a:lnTo>
                    <a:lnTo>
                      <a:pt x="0" y="652"/>
                    </a:lnTo>
                    <a:lnTo>
                      <a:pt x="114" y="567"/>
                    </a:lnTo>
                    <a:lnTo>
                      <a:pt x="170" y="567"/>
                    </a:lnTo>
                    <a:lnTo>
                      <a:pt x="199" y="482"/>
                    </a:lnTo>
                    <a:lnTo>
                      <a:pt x="284" y="482"/>
                    </a:lnTo>
                    <a:lnTo>
                      <a:pt x="369" y="255"/>
                    </a:lnTo>
                    <a:lnTo>
                      <a:pt x="340" y="198"/>
                    </a:lnTo>
                    <a:lnTo>
                      <a:pt x="369" y="113"/>
                    </a:lnTo>
                    <a:lnTo>
                      <a:pt x="511" y="28"/>
                    </a:lnTo>
                    <a:lnTo>
                      <a:pt x="539" y="85"/>
                    </a:lnTo>
                    <a:lnTo>
                      <a:pt x="567" y="56"/>
                    </a:lnTo>
                    <a:lnTo>
                      <a:pt x="567" y="0"/>
                    </a:lnTo>
                    <a:lnTo>
                      <a:pt x="652" y="85"/>
                    </a:lnTo>
                    <a:lnTo>
                      <a:pt x="652" y="141"/>
                    </a:lnTo>
                    <a:lnTo>
                      <a:pt x="596" y="113"/>
                    </a:lnTo>
                    <a:lnTo>
                      <a:pt x="567" y="141"/>
                    </a:lnTo>
                    <a:lnTo>
                      <a:pt x="511" y="141"/>
                    </a:lnTo>
                    <a:lnTo>
                      <a:pt x="539" y="226"/>
                    </a:lnTo>
                    <a:lnTo>
                      <a:pt x="567" y="226"/>
                    </a:lnTo>
                    <a:lnTo>
                      <a:pt x="596" y="340"/>
                    </a:lnTo>
                    <a:lnTo>
                      <a:pt x="624" y="340"/>
                    </a:lnTo>
                    <a:lnTo>
                      <a:pt x="624" y="425"/>
                    </a:lnTo>
                    <a:lnTo>
                      <a:pt x="681" y="482"/>
                    </a:lnTo>
                    <a:lnTo>
                      <a:pt x="737" y="425"/>
                    </a:lnTo>
                    <a:lnTo>
                      <a:pt x="794" y="48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82" name="Freeform 322"/>
              <p:cNvSpPr>
                <a:spLocks/>
              </p:cNvSpPr>
              <p:nvPr/>
            </p:nvSpPr>
            <p:spPr bwMode="auto">
              <a:xfrm>
                <a:off x="2485" y="1169"/>
                <a:ext cx="908" cy="793"/>
              </a:xfrm>
              <a:custGeom>
                <a:avLst/>
                <a:gdLst>
                  <a:gd name="T0" fmla="*/ 908 w 908"/>
                  <a:gd name="T1" fmla="*/ 425 h 793"/>
                  <a:gd name="T2" fmla="*/ 851 w 908"/>
                  <a:gd name="T3" fmla="*/ 482 h 793"/>
                  <a:gd name="T4" fmla="*/ 879 w 908"/>
                  <a:gd name="T5" fmla="*/ 538 h 793"/>
                  <a:gd name="T6" fmla="*/ 822 w 908"/>
                  <a:gd name="T7" fmla="*/ 538 h 793"/>
                  <a:gd name="T8" fmla="*/ 822 w 908"/>
                  <a:gd name="T9" fmla="*/ 567 h 793"/>
                  <a:gd name="T10" fmla="*/ 766 w 908"/>
                  <a:gd name="T11" fmla="*/ 567 h 793"/>
                  <a:gd name="T12" fmla="*/ 737 w 908"/>
                  <a:gd name="T13" fmla="*/ 510 h 793"/>
                  <a:gd name="T14" fmla="*/ 652 w 908"/>
                  <a:gd name="T15" fmla="*/ 510 h 793"/>
                  <a:gd name="T16" fmla="*/ 567 w 908"/>
                  <a:gd name="T17" fmla="*/ 482 h 793"/>
                  <a:gd name="T18" fmla="*/ 539 w 908"/>
                  <a:gd name="T19" fmla="*/ 482 h 793"/>
                  <a:gd name="T20" fmla="*/ 539 w 908"/>
                  <a:gd name="T21" fmla="*/ 538 h 793"/>
                  <a:gd name="T22" fmla="*/ 482 w 908"/>
                  <a:gd name="T23" fmla="*/ 538 h 793"/>
                  <a:gd name="T24" fmla="*/ 482 w 908"/>
                  <a:gd name="T25" fmla="*/ 510 h 793"/>
                  <a:gd name="T26" fmla="*/ 454 w 908"/>
                  <a:gd name="T27" fmla="*/ 510 h 793"/>
                  <a:gd name="T28" fmla="*/ 397 w 908"/>
                  <a:gd name="T29" fmla="*/ 623 h 793"/>
                  <a:gd name="T30" fmla="*/ 426 w 908"/>
                  <a:gd name="T31" fmla="*/ 652 h 793"/>
                  <a:gd name="T32" fmla="*/ 397 w 908"/>
                  <a:gd name="T33" fmla="*/ 680 h 793"/>
                  <a:gd name="T34" fmla="*/ 397 w 908"/>
                  <a:gd name="T35" fmla="*/ 765 h 793"/>
                  <a:gd name="T36" fmla="*/ 369 w 908"/>
                  <a:gd name="T37" fmla="*/ 793 h 793"/>
                  <a:gd name="T38" fmla="*/ 369 w 908"/>
                  <a:gd name="T39" fmla="*/ 737 h 793"/>
                  <a:gd name="T40" fmla="*/ 256 w 908"/>
                  <a:gd name="T41" fmla="*/ 708 h 793"/>
                  <a:gd name="T42" fmla="*/ 199 w 908"/>
                  <a:gd name="T43" fmla="*/ 652 h 793"/>
                  <a:gd name="T44" fmla="*/ 199 w 908"/>
                  <a:gd name="T45" fmla="*/ 453 h 793"/>
                  <a:gd name="T46" fmla="*/ 170 w 908"/>
                  <a:gd name="T47" fmla="*/ 453 h 793"/>
                  <a:gd name="T48" fmla="*/ 114 w 908"/>
                  <a:gd name="T49" fmla="*/ 397 h 793"/>
                  <a:gd name="T50" fmla="*/ 29 w 908"/>
                  <a:gd name="T51" fmla="*/ 368 h 793"/>
                  <a:gd name="T52" fmla="*/ 0 w 908"/>
                  <a:gd name="T53" fmla="*/ 312 h 793"/>
                  <a:gd name="T54" fmla="*/ 29 w 908"/>
                  <a:gd name="T55" fmla="*/ 312 h 793"/>
                  <a:gd name="T56" fmla="*/ 0 w 908"/>
                  <a:gd name="T57" fmla="*/ 226 h 793"/>
                  <a:gd name="T58" fmla="*/ 29 w 908"/>
                  <a:gd name="T59" fmla="*/ 226 h 793"/>
                  <a:gd name="T60" fmla="*/ 57 w 908"/>
                  <a:gd name="T61" fmla="*/ 170 h 793"/>
                  <a:gd name="T62" fmla="*/ 85 w 908"/>
                  <a:gd name="T63" fmla="*/ 170 h 793"/>
                  <a:gd name="T64" fmla="*/ 170 w 908"/>
                  <a:gd name="T65" fmla="*/ 141 h 793"/>
                  <a:gd name="T66" fmla="*/ 227 w 908"/>
                  <a:gd name="T67" fmla="*/ 141 h 793"/>
                  <a:gd name="T68" fmla="*/ 227 w 908"/>
                  <a:gd name="T69" fmla="*/ 85 h 793"/>
                  <a:gd name="T70" fmla="*/ 284 w 908"/>
                  <a:gd name="T71" fmla="*/ 56 h 793"/>
                  <a:gd name="T72" fmla="*/ 312 w 908"/>
                  <a:gd name="T73" fmla="*/ 56 h 793"/>
                  <a:gd name="T74" fmla="*/ 341 w 908"/>
                  <a:gd name="T75" fmla="*/ 113 h 793"/>
                  <a:gd name="T76" fmla="*/ 369 w 908"/>
                  <a:gd name="T77" fmla="*/ 85 h 793"/>
                  <a:gd name="T78" fmla="*/ 369 w 908"/>
                  <a:gd name="T79" fmla="*/ 28 h 793"/>
                  <a:gd name="T80" fmla="*/ 454 w 908"/>
                  <a:gd name="T81" fmla="*/ 0 h 793"/>
                  <a:gd name="T82" fmla="*/ 482 w 908"/>
                  <a:gd name="T83" fmla="*/ 113 h 793"/>
                  <a:gd name="T84" fmla="*/ 596 w 908"/>
                  <a:gd name="T85" fmla="*/ 56 h 793"/>
                  <a:gd name="T86" fmla="*/ 624 w 908"/>
                  <a:gd name="T87" fmla="*/ 85 h 793"/>
                  <a:gd name="T88" fmla="*/ 596 w 908"/>
                  <a:gd name="T89" fmla="*/ 113 h 793"/>
                  <a:gd name="T90" fmla="*/ 596 w 908"/>
                  <a:gd name="T91" fmla="*/ 141 h 793"/>
                  <a:gd name="T92" fmla="*/ 652 w 908"/>
                  <a:gd name="T93" fmla="*/ 170 h 793"/>
                  <a:gd name="T94" fmla="*/ 681 w 908"/>
                  <a:gd name="T95" fmla="*/ 226 h 793"/>
                  <a:gd name="T96" fmla="*/ 709 w 908"/>
                  <a:gd name="T97" fmla="*/ 255 h 793"/>
                  <a:gd name="T98" fmla="*/ 737 w 908"/>
                  <a:gd name="T99" fmla="*/ 283 h 793"/>
                  <a:gd name="T100" fmla="*/ 794 w 908"/>
                  <a:gd name="T101" fmla="*/ 283 h 793"/>
                  <a:gd name="T102" fmla="*/ 822 w 908"/>
                  <a:gd name="T103" fmla="*/ 312 h 793"/>
                  <a:gd name="T104" fmla="*/ 879 w 908"/>
                  <a:gd name="T105" fmla="*/ 312 h 793"/>
                  <a:gd name="T106" fmla="*/ 908 w 908"/>
                  <a:gd name="T107" fmla="*/ 340 h 793"/>
                  <a:gd name="T108" fmla="*/ 879 w 908"/>
                  <a:gd name="T109" fmla="*/ 397 h 793"/>
                  <a:gd name="T110" fmla="*/ 908 w 908"/>
                  <a:gd name="T111" fmla="*/ 425 h 7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908" h="793">
                    <a:moveTo>
                      <a:pt x="908" y="425"/>
                    </a:moveTo>
                    <a:lnTo>
                      <a:pt x="851" y="482"/>
                    </a:lnTo>
                    <a:lnTo>
                      <a:pt x="879" y="538"/>
                    </a:lnTo>
                    <a:lnTo>
                      <a:pt x="822" y="538"/>
                    </a:lnTo>
                    <a:lnTo>
                      <a:pt x="822" y="567"/>
                    </a:lnTo>
                    <a:lnTo>
                      <a:pt x="766" y="567"/>
                    </a:lnTo>
                    <a:lnTo>
                      <a:pt x="737" y="510"/>
                    </a:lnTo>
                    <a:lnTo>
                      <a:pt x="652" y="510"/>
                    </a:lnTo>
                    <a:lnTo>
                      <a:pt x="567" y="482"/>
                    </a:lnTo>
                    <a:lnTo>
                      <a:pt x="539" y="482"/>
                    </a:lnTo>
                    <a:lnTo>
                      <a:pt x="539" y="538"/>
                    </a:lnTo>
                    <a:lnTo>
                      <a:pt x="482" y="538"/>
                    </a:lnTo>
                    <a:lnTo>
                      <a:pt x="482" y="510"/>
                    </a:lnTo>
                    <a:lnTo>
                      <a:pt x="454" y="510"/>
                    </a:lnTo>
                    <a:lnTo>
                      <a:pt x="397" y="623"/>
                    </a:lnTo>
                    <a:lnTo>
                      <a:pt x="426" y="652"/>
                    </a:lnTo>
                    <a:lnTo>
                      <a:pt x="397" y="680"/>
                    </a:lnTo>
                    <a:lnTo>
                      <a:pt x="397" y="765"/>
                    </a:lnTo>
                    <a:lnTo>
                      <a:pt x="369" y="793"/>
                    </a:lnTo>
                    <a:lnTo>
                      <a:pt x="369" y="737"/>
                    </a:lnTo>
                    <a:lnTo>
                      <a:pt x="256" y="708"/>
                    </a:lnTo>
                    <a:lnTo>
                      <a:pt x="199" y="652"/>
                    </a:lnTo>
                    <a:lnTo>
                      <a:pt x="199" y="453"/>
                    </a:lnTo>
                    <a:lnTo>
                      <a:pt x="170" y="453"/>
                    </a:lnTo>
                    <a:lnTo>
                      <a:pt x="114" y="397"/>
                    </a:lnTo>
                    <a:lnTo>
                      <a:pt x="29" y="368"/>
                    </a:lnTo>
                    <a:lnTo>
                      <a:pt x="0" y="312"/>
                    </a:lnTo>
                    <a:lnTo>
                      <a:pt x="29" y="312"/>
                    </a:lnTo>
                    <a:lnTo>
                      <a:pt x="0" y="226"/>
                    </a:lnTo>
                    <a:lnTo>
                      <a:pt x="29" y="226"/>
                    </a:lnTo>
                    <a:lnTo>
                      <a:pt x="57" y="170"/>
                    </a:lnTo>
                    <a:lnTo>
                      <a:pt x="85" y="170"/>
                    </a:lnTo>
                    <a:lnTo>
                      <a:pt x="170" y="141"/>
                    </a:lnTo>
                    <a:lnTo>
                      <a:pt x="227" y="141"/>
                    </a:lnTo>
                    <a:lnTo>
                      <a:pt x="227" y="85"/>
                    </a:lnTo>
                    <a:lnTo>
                      <a:pt x="284" y="56"/>
                    </a:lnTo>
                    <a:lnTo>
                      <a:pt x="312" y="56"/>
                    </a:lnTo>
                    <a:lnTo>
                      <a:pt x="341" y="113"/>
                    </a:lnTo>
                    <a:lnTo>
                      <a:pt x="369" y="85"/>
                    </a:lnTo>
                    <a:lnTo>
                      <a:pt x="369" y="28"/>
                    </a:lnTo>
                    <a:lnTo>
                      <a:pt x="454" y="0"/>
                    </a:lnTo>
                    <a:lnTo>
                      <a:pt x="482" y="113"/>
                    </a:lnTo>
                    <a:lnTo>
                      <a:pt x="596" y="56"/>
                    </a:lnTo>
                    <a:lnTo>
                      <a:pt x="624" y="85"/>
                    </a:lnTo>
                    <a:lnTo>
                      <a:pt x="596" y="113"/>
                    </a:lnTo>
                    <a:lnTo>
                      <a:pt x="596" y="141"/>
                    </a:lnTo>
                    <a:lnTo>
                      <a:pt x="652" y="170"/>
                    </a:lnTo>
                    <a:lnTo>
                      <a:pt x="681" y="226"/>
                    </a:lnTo>
                    <a:lnTo>
                      <a:pt x="709" y="255"/>
                    </a:lnTo>
                    <a:lnTo>
                      <a:pt x="737" y="283"/>
                    </a:lnTo>
                    <a:lnTo>
                      <a:pt x="794" y="283"/>
                    </a:lnTo>
                    <a:lnTo>
                      <a:pt x="822" y="312"/>
                    </a:lnTo>
                    <a:lnTo>
                      <a:pt x="879" y="312"/>
                    </a:lnTo>
                    <a:lnTo>
                      <a:pt x="908" y="340"/>
                    </a:lnTo>
                    <a:lnTo>
                      <a:pt x="879" y="397"/>
                    </a:lnTo>
                    <a:lnTo>
                      <a:pt x="908" y="42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83" name="Freeform 323"/>
              <p:cNvSpPr>
                <a:spLocks/>
              </p:cNvSpPr>
              <p:nvPr/>
            </p:nvSpPr>
            <p:spPr bwMode="auto">
              <a:xfrm>
                <a:off x="2117" y="658"/>
                <a:ext cx="907" cy="737"/>
              </a:xfrm>
              <a:custGeom>
                <a:avLst/>
                <a:gdLst>
                  <a:gd name="T0" fmla="*/ 822 w 907"/>
                  <a:gd name="T1" fmla="*/ 511 h 737"/>
                  <a:gd name="T2" fmla="*/ 737 w 907"/>
                  <a:gd name="T3" fmla="*/ 539 h 737"/>
                  <a:gd name="T4" fmla="*/ 737 w 907"/>
                  <a:gd name="T5" fmla="*/ 596 h 737"/>
                  <a:gd name="T6" fmla="*/ 709 w 907"/>
                  <a:gd name="T7" fmla="*/ 624 h 737"/>
                  <a:gd name="T8" fmla="*/ 680 w 907"/>
                  <a:gd name="T9" fmla="*/ 567 h 737"/>
                  <a:gd name="T10" fmla="*/ 652 w 907"/>
                  <a:gd name="T11" fmla="*/ 567 h 737"/>
                  <a:gd name="T12" fmla="*/ 595 w 907"/>
                  <a:gd name="T13" fmla="*/ 596 h 737"/>
                  <a:gd name="T14" fmla="*/ 595 w 907"/>
                  <a:gd name="T15" fmla="*/ 652 h 737"/>
                  <a:gd name="T16" fmla="*/ 538 w 907"/>
                  <a:gd name="T17" fmla="*/ 652 h 737"/>
                  <a:gd name="T18" fmla="*/ 453 w 907"/>
                  <a:gd name="T19" fmla="*/ 681 h 737"/>
                  <a:gd name="T20" fmla="*/ 425 w 907"/>
                  <a:gd name="T21" fmla="*/ 681 h 737"/>
                  <a:gd name="T22" fmla="*/ 397 w 907"/>
                  <a:gd name="T23" fmla="*/ 737 h 737"/>
                  <a:gd name="T24" fmla="*/ 368 w 907"/>
                  <a:gd name="T25" fmla="*/ 737 h 737"/>
                  <a:gd name="T26" fmla="*/ 283 w 907"/>
                  <a:gd name="T27" fmla="*/ 709 h 737"/>
                  <a:gd name="T28" fmla="*/ 142 w 907"/>
                  <a:gd name="T29" fmla="*/ 567 h 737"/>
                  <a:gd name="T30" fmla="*/ 57 w 907"/>
                  <a:gd name="T31" fmla="*/ 539 h 737"/>
                  <a:gd name="T32" fmla="*/ 85 w 907"/>
                  <a:gd name="T33" fmla="*/ 454 h 737"/>
                  <a:gd name="T34" fmla="*/ 85 w 907"/>
                  <a:gd name="T35" fmla="*/ 397 h 737"/>
                  <a:gd name="T36" fmla="*/ 28 w 907"/>
                  <a:gd name="T37" fmla="*/ 369 h 737"/>
                  <a:gd name="T38" fmla="*/ 28 w 907"/>
                  <a:gd name="T39" fmla="*/ 312 h 737"/>
                  <a:gd name="T40" fmla="*/ 0 w 907"/>
                  <a:gd name="T41" fmla="*/ 256 h 737"/>
                  <a:gd name="T42" fmla="*/ 28 w 907"/>
                  <a:gd name="T43" fmla="*/ 199 h 737"/>
                  <a:gd name="T44" fmla="*/ 28 w 907"/>
                  <a:gd name="T45" fmla="*/ 142 h 737"/>
                  <a:gd name="T46" fmla="*/ 113 w 907"/>
                  <a:gd name="T47" fmla="*/ 170 h 737"/>
                  <a:gd name="T48" fmla="*/ 198 w 907"/>
                  <a:gd name="T49" fmla="*/ 227 h 737"/>
                  <a:gd name="T50" fmla="*/ 283 w 907"/>
                  <a:gd name="T51" fmla="*/ 227 h 737"/>
                  <a:gd name="T52" fmla="*/ 425 w 907"/>
                  <a:gd name="T53" fmla="*/ 85 h 737"/>
                  <a:gd name="T54" fmla="*/ 425 w 907"/>
                  <a:gd name="T55" fmla="*/ 0 h 737"/>
                  <a:gd name="T56" fmla="*/ 538 w 907"/>
                  <a:gd name="T57" fmla="*/ 85 h 737"/>
                  <a:gd name="T58" fmla="*/ 567 w 907"/>
                  <a:gd name="T59" fmla="*/ 170 h 737"/>
                  <a:gd name="T60" fmla="*/ 652 w 907"/>
                  <a:gd name="T61" fmla="*/ 199 h 737"/>
                  <a:gd name="T62" fmla="*/ 794 w 907"/>
                  <a:gd name="T63" fmla="*/ 170 h 737"/>
                  <a:gd name="T64" fmla="*/ 822 w 907"/>
                  <a:gd name="T65" fmla="*/ 227 h 737"/>
                  <a:gd name="T66" fmla="*/ 850 w 907"/>
                  <a:gd name="T67" fmla="*/ 227 h 737"/>
                  <a:gd name="T68" fmla="*/ 879 w 907"/>
                  <a:gd name="T69" fmla="*/ 284 h 737"/>
                  <a:gd name="T70" fmla="*/ 879 w 907"/>
                  <a:gd name="T71" fmla="*/ 312 h 737"/>
                  <a:gd name="T72" fmla="*/ 907 w 907"/>
                  <a:gd name="T73" fmla="*/ 369 h 737"/>
                  <a:gd name="T74" fmla="*/ 850 w 907"/>
                  <a:gd name="T75" fmla="*/ 454 h 737"/>
                  <a:gd name="T76" fmla="*/ 822 w 907"/>
                  <a:gd name="T77" fmla="*/ 511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07" h="737">
                    <a:moveTo>
                      <a:pt x="822" y="511"/>
                    </a:moveTo>
                    <a:lnTo>
                      <a:pt x="737" y="539"/>
                    </a:lnTo>
                    <a:lnTo>
                      <a:pt x="737" y="596"/>
                    </a:lnTo>
                    <a:lnTo>
                      <a:pt x="709" y="624"/>
                    </a:lnTo>
                    <a:lnTo>
                      <a:pt x="680" y="567"/>
                    </a:lnTo>
                    <a:lnTo>
                      <a:pt x="652" y="567"/>
                    </a:lnTo>
                    <a:lnTo>
                      <a:pt x="595" y="596"/>
                    </a:lnTo>
                    <a:lnTo>
                      <a:pt x="595" y="652"/>
                    </a:lnTo>
                    <a:lnTo>
                      <a:pt x="538" y="652"/>
                    </a:lnTo>
                    <a:lnTo>
                      <a:pt x="453" y="681"/>
                    </a:lnTo>
                    <a:lnTo>
                      <a:pt x="425" y="681"/>
                    </a:lnTo>
                    <a:lnTo>
                      <a:pt x="397" y="737"/>
                    </a:lnTo>
                    <a:lnTo>
                      <a:pt x="368" y="737"/>
                    </a:lnTo>
                    <a:lnTo>
                      <a:pt x="283" y="709"/>
                    </a:lnTo>
                    <a:lnTo>
                      <a:pt x="142" y="567"/>
                    </a:lnTo>
                    <a:lnTo>
                      <a:pt x="57" y="539"/>
                    </a:lnTo>
                    <a:lnTo>
                      <a:pt x="85" y="454"/>
                    </a:lnTo>
                    <a:lnTo>
                      <a:pt x="85" y="397"/>
                    </a:lnTo>
                    <a:lnTo>
                      <a:pt x="28" y="369"/>
                    </a:lnTo>
                    <a:lnTo>
                      <a:pt x="28" y="312"/>
                    </a:lnTo>
                    <a:lnTo>
                      <a:pt x="0" y="256"/>
                    </a:lnTo>
                    <a:lnTo>
                      <a:pt x="28" y="199"/>
                    </a:lnTo>
                    <a:lnTo>
                      <a:pt x="28" y="142"/>
                    </a:lnTo>
                    <a:lnTo>
                      <a:pt x="113" y="170"/>
                    </a:lnTo>
                    <a:lnTo>
                      <a:pt x="198" y="227"/>
                    </a:lnTo>
                    <a:lnTo>
                      <a:pt x="283" y="227"/>
                    </a:lnTo>
                    <a:lnTo>
                      <a:pt x="425" y="85"/>
                    </a:lnTo>
                    <a:lnTo>
                      <a:pt x="425" y="0"/>
                    </a:lnTo>
                    <a:lnTo>
                      <a:pt x="538" y="85"/>
                    </a:lnTo>
                    <a:lnTo>
                      <a:pt x="567" y="170"/>
                    </a:lnTo>
                    <a:lnTo>
                      <a:pt x="652" y="199"/>
                    </a:lnTo>
                    <a:lnTo>
                      <a:pt x="794" y="170"/>
                    </a:lnTo>
                    <a:lnTo>
                      <a:pt x="822" y="227"/>
                    </a:lnTo>
                    <a:lnTo>
                      <a:pt x="850" y="227"/>
                    </a:lnTo>
                    <a:lnTo>
                      <a:pt x="879" y="284"/>
                    </a:lnTo>
                    <a:lnTo>
                      <a:pt x="879" y="312"/>
                    </a:lnTo>
                    <a:lnTo>
                      <a:pt x="907" y="369"/>
                    </a:lnTo>
                    <a:lnTo>
                      <a:pt x="850" y="454"/>
                    </a:lnTo>
                    <a:lnTo>
                      <a:pt x="822" y="51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84" name="Freeform 324"/>
              <p:cNvSpPr>
                <a:spLocks/>
              </p:cNvSpPr>
              <p:nvPr/>
            </p:nvSpPr>
            <p:spPr bwMode="auto">
              <a:xfrm>
                <a:off x="2911" y="602"/>
                <a:ext cx="793" cy="907"/>
              </a:xfrm>
              <a:custGeom>
                <a:avLst/>
                <a:gdLst>
                  <a:gd name="T0" fmla="*/ 482 w 793"/>
                  <a:gd name="T1" fmla="*/ 907 h 907"/>
                  <a:gd name="T2" fmla="*/ 453 w 793"/>
                  <a:gd name="T3" fmla="*/ 879 h 907"/>
                  <a:gd name="T4" fmla="*/ 396 w 793"/>
                  <a:gd name="T5" fmla="*/ 879 h 907"/>
                  <a:gd name="T6" fmla="*/ 368 w 793"/>
                  <a:gd name="T7" fmla="*/ 850 h 907"/>
                  <a:gd name="T8" fmla="*/ 311 w 793"/>
                  <a:gd name="T9" fmla="*/ 850 h 907"/>
                  <a:gd name="T10" fmla="*/ 255 w 793"/>
                  <a:gd name="T11" fmla="*/ 793 h 907"/>
                  <a:gd name="T12" fmla="*/ 226 w 793"/>
                  <a:gd name="T13" fmla="*/ 737 h 907"/>
                  <a:gd name="T14" fmla="*/ 170 w 793"/>
                  <a:gd name="T15" fmla="*/ 708 h 907"/>
                  <a:gd name="T16" fmla="*/ 170 w 793"/>
                  <a:gd name="T17" fmla="*/ 680 h 907"/>
                  <a:gd name="T18" fmla="*/ 198 w 793"/>
                  <a:gd name="T19" fmla="*/ 652 h 907"/>
                  <a:gd name="T20" fmla="*/ 170 w 793"/>
                  <a:gd name="T21" fmla="*/ 623 h 907"/>
                  <a:gd name="T22" fmla="*/ 56 w 793"/>
                  <a:gd name="T23" fmla="*/ 680 h 907"/>
                  <a:gd name="T24" fmla="*/ 28 w 793"/>
                  <a:gd name="T25" fmla="*/ 567 h 907"/>
                  <a:gd name="T26" fmla="*/ 56 w 793"/>
                  <a:gd name="T27" fmla="*/ 510 h 907"/>
                  <a:gd name="T28" fmla="*/ 113 w 793"/>
                  <a:gd name="T29" fmla="*/ 425 h 907"/>
                  <a:gd name="T30" fmla="*/ 85 w 793"/>
                  <a:gd name="T31" fmla="*/ 368 h 907"/>
                  <a:gd name="T32" fmla="*/ 85 w 793"/>
                  <a:gd name="T33" fmla="*/ 340 h 907"/>
                  <a:gd name="T34" fmla="*/ 56 w 793"/>
                  <a:gd name="T35" fmla="*/ 283 h 907"/>
                  <a:gd name="T36" fmla="*/ 28 w 793"/>
                  <a:gd name="T37" fmla="*/ 283 h 907"/>
                  <a:gd name="T38" fmla="*/ 0 w 793"/>
                  <a:gd name="T39" fmla="*/ 226 h 907"/>
                  <a:gd name="T40" fmla="*/ 0 w 793"/>
                  <a:gd name="T41" fmla="*/ 170 h 907"/>
                  <a:gd name="T42" fmla="*/ 56 w 793"/>
                  <a:gd name="T43" fmla="*/ 198 h 907"/>
                  <a:gd name="T44" fmla="*/ 85 w 793"/>
                  <a:gd name="T45" fmla="*/ 170 h 907"/>
                  <a:gd name="T46" fmla="*/ 141 w 793"/>
                  <a:gd name="T47" fmla="*/ 198 h 907"/>
                  <a:gd name="T48" fmla="*/ 198 w 793"/>
                  <a:gd name="T49" fmla="*/ 198 h 907"/>
                  <a:gd name="T50" fmla="*/ 198 w 793"/>
                  <a:gd name="T51" fmla="*/ 141 h 907"/>
                  <a:gd name="T52" fmla="*/ 311 w 793"/>
                  <a:gd name="T53" fmla="*/ 113 h 907"/>
                  <a:gd name="T54" fmla="*/ 368 w 793"/>
                  <a:gd name="T55" fmla="*/ 28 h 907"/>
                  <a:gd name="T56" fmla="*/ 368 w 793"/>
                  <a:gd name="T57" fmla="*/ 0 h 907"/>
                  <a:gd name="T58" fmla="*/ 425 w 793"/>
                  <a:gd name="T59" fmla="*/ 0 h 907"/>
                  <a:gd name="T60" fmla="*/ 453 w 793"/>
                  <a:gd name="T61" fmla="*/ 85 h 907"/>
                  <a:gd name="T62" fmla="*/ 567 w 793"/>
                  <a:gd name="T63" fmla="*/ 113 h 907"/>
                  <a:gd name="T64" fmla="*/ 567 w 793"/>
                  <a:gd name="T65" fmla="*/ 170 h 907"/>
                  <a:gd name="T66" fmla="*/ 680 w 793"/>
                  <a:gd name="T67" fmla="*/ 255 h 907"/>
                  <a:gd name="T68" fmla="*/ 793 w 793"/>
                  <a:gd name="T69" fmla="*/ 312 h 907"/>
                  <a:gd name="T70" fmla="*/ 765 w 793"/>
                  <a:gd name="T71" fmla="*/ 397 h 907"/>
                  <a:gd name="T72" fmla="*/ 708 w 793"/>
                  <a:gd name="T73" fmla="*/ 397 h 907"/>
                  <a:gd name="T74" fmla="*/ 737 w 793"/>
                  <a:gd name="T75" fmla="*/ 482 h 907"/>
                  <a:gd name="T76" fmla="*/ 708 w 793"/>
                  <a:gd name="T77" fmla="*/ 623 h 907"/>
                  <a:gd name="T78" fmla="*/ 737 w 793"/>
                  <a:gd name="T79" fmla="*/ 652 h 907"/>
                  <a:gd name="T80" fmla="*/ 708 w 793"/>
                  <a:gd name="T81" fmla="*/ 708 h 907"/>
                  <a:gd name="T82" fmla="*/ 680 w 793"/>
                  <a:gd name="T83" fmla="*/ 708 h 907"/>
                  <a:gd name="T84" fmla="*/ 595 w 793"/>
                  <a:gd name="T85" fmla="*/ 822 h 907"/>
                  <a:gd name="T86" fmla="*/ 567 w 793"/>
                  <a:gd name="T87" fmla="*/ 907 h 907"/>
                  <a:gd name="T88" fmla="*/ 482 w 793"/>
                  <a:gd name="T89" fmla="*/ 907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93" h="907">
                    <a:moveTo>
                      <a:pt x="482" y="907"/>
                    </a:moveTo>
                    <a:lnTo>
                      <a:pt x="453" y="879"/>
                    </a:lnTo>
                    <a:lnTo>
                      <a:pt x="396" y="879"/>
                    </a:lnTo>
                    <a:lnTo>
                      <a:pt x="368" y="850"/>
                    </a:lnTo>
                    <a:lnTo>
                      <a:pt x="311" y="850"/>
                    </a:lnTo>
                    <a:lnTo>
                      <a:pt x="255" y="793"/>
                    </a:lnTo>
                    <a:lnTo>
                      <a:pt x="226" y="737"/>
                    </a:lnTo>
                    <a:lnTo>
                      <a:pt x="170" y="708"/>
                    </a:lnTo>
                    <a:lnTo>
                      <a:pt x="170" y="680"/>
                    </a:lnTo>
                    <a:lnTo>
                      <a:pt x="198" y="652"/>
                    </a:lnTo>
                    <a:lnTo>
                      <a:pt x="170" y="623"/>
                    </a:lnTo>
                    <a:lnTo>
                      <a:pt x="56" y="680"/>
                    </a:lnTo>
                    <a:lnTo>
                      <a:pt x="28" y="567"/>
                    </a:lnTo>
                    <a:lnTo>
                      <a:pt x="56" y="510"/>
                    </a:lnTo>
                    <a:lnTo>
                      <a:pt x="113" y="425"/>
                    </a:lnTo>
                    <a:lnTo>
                      <a:pt x="85" y="368"/>
                    </a:lnTo>
                    <a:lnTo>
                      <a:pt x="85" y="340"/>
                    </a:lnTo>
                    <a:lnTo>
                      <a:pt x="56" y="283"/>
                    </a:lnTo>
                    <a:lnTo>
                      <a:pt x="28" y="283"/>
                    </a:lnTo>
                    <a:lnTo>
                      <a:pt x="0" y="226"/>
                    </a:lnTo>
                    <a:lnTo>
                      <a:pt x="0" y="170"/>
                    </a:lnTo>
                    <a:lnTo>
                      <a:pt x="56" y="198"/>
                    </a:lnTo>
                    <a:lnTo>
                      <a:pt x="85" y="170"/>
                    </a:lnTo>
                    <a:lnTo>
                      <a:pt x="141" y="198"/>
                    </a:lnTo>
                    <a:lnTo>
                      <a:pt x="198" y="198"/>
                    </a:lnTo>
                    <a:lnTo>
                      <a:pt x="198" y="141"/>
                    </a:lnTo>
                    <a:lnTo>
                      <a:pt x="311" y="113"/>
                    </a:lnTo>
                    <a:lnTo>
                      <a:pt x="368" y="28"/>
                    </a:lnTo>
                    <a:lnTo>
                      <a:pt x="368" y="0"/>
                    </a:lnTo>
                    <a:lnTo>
                      <a:pt x="425" y="0"/>
                    </a:lnTo>
                    <a:lnTo>
                      <a:pt x="453" y="85"/>
                    </a:lnTo>
                    <a:lnTo>
                      <a:pt x="567" y="113"/>
                    </a:lnTo>
                    <a:lnTo>
                      <a:pt x="567" y="170"/>
                    </a:lnTo>
                    <a:lnTo>
                      <a:pt x="680" y="255"/>
                    </a:lnTo>
                    <a:lnTo>
                      <a:pt x="793" y="312"/>
                    </a:lnTo>
                    <a:lnTo>
                      <a:pt x="765" y="397"/>
                    </a:lnTo>
                    <a:lnTo>
                      <a:pt x="708" y="397"/>
                    </a:lnTo>
                    <a:lnTo>
                      <a:pt x="737" y="482"/>
                    </a:lnTo>
                    <a:lnTo>
                      <a:pt x="708" y="623"/>
                    </a:lnTo>
                    <a:lnTo>
                      <a:pt x="737" y="652"/>
                    </a:lnTo>
                    <a:lnTo>
                      <a:pt x="708" y="708"/>
                    </a:lnTo>
                    <a:lnTo>
                      <a:pt x="680" y="708"/>
                    </a:lnTo>
                    <a:lnTo>
                      <a:pt x="595" y="822"/>
                    </a:lnTo>
                    <a:lnTo>
                      <a:pt x="567" y="907"/>
                    </a:lnTo>
                    <a:lnTo>
                      <a:pt x="482" y="90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85" name="Freeform 325"/>
              <p:cNvSpPr>
                <a:spLocks/>
              </p:cNvSpPr>
              <p:nvPr/>
            </p:nvSpPr>
            <p:spPr bwMode="auto">
              <a:xfrm>
                <a:off x="3364" y="1084"/>
                <a:ext cx="624" cy="567"/>
              </a:xfrm>
              <a:custGeom>
                <a:avLst/>
                <a:gdLst>
                  <a:gd name="T0" fmla="*/ 624 w 624"/>
                  <a:gd name="T1" fmla="*/ 425 h 567"/>
                  <a:gd name="T2" fmla="*/ 340 w 624"/>
                  <a:gd name="T3" fmla="*/ 567 h 567"/>
                  <a:gd name="T4" fmla="*/ 284 w 624"/>
                  <a:gd name="T5" fmla="*/ 510 h 567"/>
                  <a:gd name="T6" fmla="*/ 170 w 624"/>
                  <a:gd name="T7" fmla="*/ 482 h 567"/>
                  <a:gd name="T8" fmla="*/ 142 w 624"/>
                  <a:gd name="T9" fmla="*/ 510 h 567"/>
                  <a:gd name="T10" fmla="*/ 57 w 624"/>
                  <a:gd name="T11" fmla="*/ 482 h 567"/>
                  <a:gd name="T12" fmla="*/ 57 w 624"/>
                  <a:gd name="T13" fmla="*/ 538 h 567"/>
                  <a:gd name="T14" fmla="*/ 29 w 624"/>
                  <a:gd name="T15" fmla="*/ 510 h 567"/>
                  <a:gd name="T16" fmla="*/ 0 w 624"/>
                  <a:gd name="T17" fmla="*/ 482 h 567"/>
                  <a:gd name="T18" fmla="*/ 29 w 624"/>
                  <a:gd name="T19" fmla="*/ 425 h 567"/>
                  <a:gd name="T20" fmla="*/ 114 w 624"/>
                  <a:gd name="T21" fmla="*/ 425 h 567"/>
                  <a:gd name="T22" fmla="*/ 142 w 624"/>
                  <a:gd name="T23" fmla="*/ 340 h 567"/>
                  <a:gd name="T24" fmla="*/ 227 w 624"/>
                  <a:gd name="T25" fmla="*/ 226 h 567"/>
                  <a:gd name="T26" fmla="*/ 255 w 624"/>
                  <a:gd name="T27" fmla="*/ 226 h 567"/>
                  <a:gd name="T28" fmla="*/ 284 w 624"/>
                  <a:gd name="T29" fmla="*/ 170 h 567"/>
                  <a:gd name="T30" fmla="*/ 255 w 624"/>
                  <a:gd name="T31" fmla="*/ 141 h 567"/>
                  <a:gd name="T32" fmla="*/ 284 w 624"/>
                  <a:gd name="T33" fmla="*/ 0 h 567"/>
                  <a:gd name="T34" fmla="*/ 340 w 624"/>
                  <a:gd name="T35" fmla="*/ 0 h 567"/>
                  <a:gd name="T36" fmla="*/ 425 w 624"/>
                  <a:gd name="T37" fmla="*/ 28 h 567"/>
                  <a:gd name="T38" fmla="*/ 425 w 624"/>
                  <a:gd name="T39" fmla="*/ 85 h 567"/>
                  <a:gd name="T40" fmla="*/ 510 w 624"/>
                  <a:gd name="T41" fmla="*/ 141 h 567"/>
                  <a:gd name="T42" fmla="*/ 539 w 624"/>
                  <a:gd name="T43" fmla="*/ 283 h 567"/>
                  <a:gd name="T44" fmla="*/ 567 w 624"/>
                  <a:gd name="T45" fmla="*/ 311 h 567"/>
                  <a:gd name="T46" fmla="*/ 567 w 624"/>
                  <a:gd name="T47" fmla="*/ 340 h 567"/>
                  <a:gd name="T48" fmla="*/ 567 w 624"/>
                  <a:gd name="T49" fmla="*/ 368 h 567"/>
                  <a:gd name="T50" fmla="*/ 624 w 624"/>
                  <a:gd name="T51" fmla="*/ 425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24" h="567">
                    <a:moveTo>
                      <a:pt x="624" y="425"/>
                    </a:moveTo>
                    <a:lnTo>
                      <a:pt x="340" y="567"/>
                    </a:lnTo>
                    <a:lnTo>
                      <a:pt x="284" y="510"/>
                    </a:lnTo>
                    <a:lnTo>
                      <a:pt x="170" y="482"/>
                    </a:lnTo>
                    <a:lnTo>
                      <a:pt x="142" y="510"/>
                    </a:lnTo>
                    <a:lnTo>
                      <a:pt x="57" y="482"/>
                    </a:lnTo>
                    <a:lnTo>
                      <a:pt x="57" y="538"/>
                    </a:lnTo>
                    <a:lnTo>
                      <a:pt x="29" y="510"/>
                    </a:lnTo>
                    <a:lnTo>
                      <a:pt x="0" y="482"/>
                    </a:lnTo>
                    <a:lnTo>
                      <a:pt x="29" y="425"/>
                    </a:lnTo>
                    <a:lnTo>
                      <a:pt x="114" y="425"/>
                    </a:lnTo>
                    <a:lnTo>
                      <a:pt x="142" y="340"/>
                    </a:lnTo>
                    <a:lnTo>
                      <a:pt x="227" y="226"/>
                    </a:lnTo>
                    <a:lnTo>
                      <a:pt x="255" y="226"/>
                    </a:lnTo>
                    <a:lnTo>
                      <a:pt x="284" y="170"/>
                    </a:lnTo>
                    <a:lnTo>
                      <a:pt x="255" y="141"/>
                    </a:lnTo>
                    <a:lnTo>
                      <a:pt x="284" y="0"/>
                    </a:lnTo>
                    <a:lnTo>
                      <a:pt x="340" y="0"/>
                    </a:lnTo>
                    <a:lnTo>
                      <a:pt x="425" y="28"/>
                    </a:lnTo>
                    <a:lnTo>
                      <a:pt x="425" y="85"/>
                    </a:lnTo>
                    <a:lnTo>
                      <a:pt x="510" y="141"/>
                    </a:lnTo>
                    <a:lnTo>
                      <a:pt x="539" y="283"/>
                    </a:lnTo>
                    <a:lnTo>
                      <a:pt x="567" y="311"/>
                    </a:lnTo>
                    <a:lnTo>
                      <a:pt x="567" y="340"/>
                    </a:lnTo>
                    <a:lnTo>
                      <a:pt x="567" y="368"/>
                    </a:lnTo>
                    <a:lnTo>
                      <a:pt x="624" y="42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86" name="Freeform 326"/>
              <p:cNvSpPr>
                <a:spLocks/>
              </p:cNvSpPr>
              <p:nvPr/>
            </p:nvSpPr>
            <p:spPr bwMode="auto">
              <a:xfrm>
                <a:off x="813" y="1707"/>
                <a:ext cx="397" cy="312"/>
              </a:xfrm>
              <a:custGeom>
                <a:avLst/>
                <a:gdLst>
                  <a:gd name="T0" fmla="*/ 56 w 397"/>
                  <a:gd name="T1" fmla="*/ 170 h 312"/>
                  <a:gd name="T2" fmla="*/ 85 w 397"/>
                  <a:gd name="T3" fmla="*/ 85 h 312"/>
                  <a:gd name="T4" fmla="*/ 113 w 397"/>
                  <a:gd name="T5" fmla="*/ 142 h 312"/>
                  <a:gd name="T6" fmla="*/ 113 w 397"/>
                  <a:gd name="T7" fmla="*/ 199 h 312"/>
                  <a:gd name="T8" fmla="*/ 170 w 397"/>
                  <a:gd name="T9" fmla="*/ 199 h 312"/>
                  <a:gd name="T10" fmla="*/ 141 w 397"/>
                  <a:gd name="T11" fmla="*/ 255 h 312"/>
                  <a:gd name="T12" fmla="*/ 170 w 397"/>
                  <a:gd name="T13" fmla="*/ 255 h 312"/>
                  <a:gd name="T14" fmla="*/ 170 w 397"/>
                  <a:gd name="T15" fmla="*/ 312 h 312"/>
                  <a:gd name="T16" fmla="*/ 283 w 397"/>
                  <a:gd name="T17" fmla="*/ 284 h 312"/>
                  <a:gd name="T18" fmla="*/ 312 w 397"/>
                  <a:gd name="T19" fmla="*/ 227 h 312"/>
                  <a:gd name="T20" fmla="*/ 368 w 397"/>
                  <a:gd name="T21" fmla="*/ 255 h 312"/>
                  <a:gd name="T22" fmla="*/ 368 w 397"/>
                  <a:gd name="T23" fmla="*/ 199 h 312"/>
                  <a:gd name="T24" fmla="*/ 340 w 397"/>
                  <a:gd name="T25" fmla="*/ 170 h 312"/>
                  <a:gd name="T26" fmla="*/ 397 w 397"/>
                  <a:gd name="T27" fmla="*/ 142 h 312"/>
                  <a:gd name="T28" fmla="*/ 368 w 397"/>
                  <a:gd name="T29" fmla="*/ 85 h 312"/>
                  <a:gd name="T30" fmla="*/ 312 w 397"/>
                  <a:gd name="T31" fmla="*/ 57 h 312"/>
                  <a:gd name="T32" fmla="*/ 312 w 397"/>
                  <a:gd name="T33" fmla="*/ 142 h 312"/>
                  <a:gd name="T34" fmla="*/ 255 w 397"/>
                  <a:gd name="T35" fmla="*/ 142 h 312"/>
                  <a:gd name="T36" fmla="*/ 141 w 397"/>
                  <a:gd name="T37" fmla="*/ 0 h 312"/>
                  <a:gd name="T38" fmla="*/ 85 w 397"/>
                  <a:gd name="T39" fmla="*/ 0 h 312"/>
                  <a:gd name="T40" fmla="*/ 0 w 397"/>
                  <a:gd name="T41" fmla="*/ 85 h 312"/>
                  <a:gd name="T42" fmla="*/ 0 w 397"/>
                  <a:gd name="T43" fmla="*/ 142 h 312"/>
                  <a:gd name="T44" fmla="*/ 56 w 397"/>
                  <a:gd name="T45" fmla="*/ 170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97" h="312">
                    <a:moveTo>
                      <a:pt x="56" y="170"/>
                    </a:moveTo>
                    <a:lnTo>
                      <a:pt x="85" y="85"/>
                    </a:lnTo>
                    <a:lnTo>
                      <a:pt x="113" y="142"/>
                    </a:lnTo>
                    <a:lnTo>
                      <a:pt x="113" y="199"/>
                    </a:lnTo>
                    <a:lnTo>
                      <a:pt x="170" y="199"/>
                    </a:lnTo>
                    <a:lnTo>
                      <a:pt x="141" y="255"/>
                    </a:lnTo>
                    <a:lnTo>
                      <a:pt x="170" y="255"/>
                    </a:lnTo>
                    <a:lnTo>
                      <a:pt x="170" y="312"/>
                    </a:lnTo>
                    <a:lnTo>
                      <a:pt x="283" y="284"/>
                    </a:lnTo>
                    <a:lnTo>
                      <a:pt x="312" y="227"/>
                    </a:lnTo>
                    <a:lnTo>
                      <a:pt x="368" y="255"/>
                    </a:lnTo>
                    <a:lnTo>
                      <a:pt x="368" y="199"/>
                    </a:lnTo>
                    <a:lnTo>
                      <a:pt x="340" y="170"/>
                    </a:lnTo>
                    <a:lnTo>
                      <a:pt x="397" y="142"/>
                    </a:lnTo>
                    <a:lnTo>
                      <a:pt x="368" y="85"/>
                    </a:lnTo>
                    <a:lnTo>
                      <a:pt x="312" y="57"/>
                    </a:lnTo>
                    <a:lnTo>
                      <a:pt x="312" y="142"/>
                    </a:lnTo>
                    <a:lnTo>
                      <a:pt x="255" y="142"/>
                    </a:lnTo>
                    <a:lnTo>
                      <a:pt x="141" y="0"/>
                    </a:lnTo>
                    <a:lnTo>
                      <a:pt x="85" y="0"/>
                    </a:lnTo>
                    <a:lnTo>
                      <a:pt x="0" y="85"/>
                    </a:lnTo>
                    <a:lnTo>
                      <a:pt x="0" y="142"/>
                    </a:lnTo>
                    <a:lnTo>
                      <a:pt x="56" y="17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87" name="Freeform 327"/>
              <p:cNvSpPr>
                <a:spLocks/>
              </p:cNvSpPr>
              <p:nvPr/>
            </p:nvSpPr>
            <p:spPr bwMode="auto">
              <a:xfrm>
                <a:off x="813" y="1934"/>
                <a:ext cx="113" cy="199"/>
              </a:xfrm>
              <a:custGeom>
                <a:avLst/>
                <a:gdLst>
                  <a:gd name="T0" fmla="*/ 85 w 113"/>
                  <a:gd name="T1" fmla="*/ 0 h 199"/>
                  <a:gd name="T2" fmla="*/ 0 w 113"/>
                  <a:gd name="T3" fmla="*/ 85 h 199"/>
                  <a:gd name="T4" fmla="*/ 0 w 113"/>
                  <a:gd name="T5" fmla="*/ 170 h 199"/>
                  <a:gd name="T6" fmla="*/ 56 w 113"/>
                  <a:gd name="T7" fmla="*/ 199 h 199"/>
                  <a:gd name="T8" fmla="*/ 56 w 113"/>
                  <a:gd name="T9" fmla="*/ 170 h 199"/>
                  <a:gd name="T10" fmla="*/ 28 w 113"/>
                  <a:gd name="T11" fmla="*/ 114 h 199"/>
                  <a:gd name="T12" fmla="*/ 85 w 113"/>
                  <a:gd name="T13" fmla="*/ 114 h 199"/>
                  <a:gd name="T14" fmla="*/ 113 w 113"/>
                  <a:gd name="T15" fmla="*/ 57 h 199"/>
                  <a:gd name="T16" fmla="*/ 85 w 113"/>
                  <a:gd name="T17" fmla="*/ 0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3" h="199">
                    <a:moveTo>
                      <a:pt x="85" y="0"/>
                    </a:moveTo>
                    <a:lnTo>
                      <a:pt x="0" y="85"/>
                    </a:lnTo>
                    <a:lnTo>
                      <a:pt x="0" y="170"/>
                    </a:lnTo>
                    <a:lnTo>
                      <a:pt x="56" y="199"/>
                    </a:lnTo>
                    <a:lnTo>
                      <a:pt x="56" y="170"/>
                    </a:lnTo>
                    <a:lnTo>
                      <a:pt x="28" y="114"/>
                    </a:lnTo>
                    <a:lnTo>
                      <a:pt x="85" y="114"/>
                    </a:lnTo>
                    <a:lnTo>
                      <a:pt x="113" y="57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88" name="Freeform 328"/>
              <p:cNvSpPr>
                <a:spLocks/>
              </p:cNvSpPr>
              <p:nvPr/>
            </p:nvSpPr>
            <p:spPr bwMode="auto">
              <a:xfrm>
                <a:off x="331" y="2076"/>
                <a:ext cx="453" cy="624"/>
              </a:xfrm>
              <a:custGeom>
                <a:avLst/>
                <a:gdLst>
                  <a:gd name="T0" fmla="*/ 368 w 453"/>
                  <a:gd name="T1" fmla="*/ 0 h 624"/>
                  <a:gd name="T2" fmla="*/ 368 w 453"/>
                  <a:gd name="T3" fmla="*/ 142 h 624"/>
                  <a:gd name="T4" fmla="*/ 312 w 453"/>
                  <a:gd name="T5" fmla="*/ 170 h 624"/>
                  <a:gd name="T6" fmla="*/ 113 w 453"/>
                  <a:gd name="T7" fmla="*/ 255 h 624"/>
                  <a:gd name="T8" fmla="*/ 113 w 453"/>
                  <a:gd name="T9" fmla="*/ 283 h 624"/>
                  <a:gd name="T10" fmla="*/ 85 w 453"/>
                  <a:gd name="T11" fmla="*/ 340 h 624"/>
                  <a:gd name="T12" fmla="*/ 56 w 453"/>
                  <a:gd name="T13" fmla="*/ 453 h 624"/>
                  <a:gd name="T14" fmla="*/ 0 w 453"/>
                  <a:gd name="T15" fmla="*/ 482 h 624"/>
                  <a:gd name="T16" fmla="*/ 28 w 453"/>
                  <a:gd name="T17" fmla="*/ 539 h 624"/>
                  <a:gd name="T18" fmla="*/ 56 w 453"/>
                  <a:gd name="T19" fmla="*/ 595 h 624"/>
                  <a:gd name="T20" fmla="*/ 113 w 453"/>
                  <a:gd name="T21" fmla="*/ 595 h 624"/>
                  <a:gd name="T22" fmla="*/ 142 w 453"/>
                  <a:gd name="T23" fmla="*/ 539 h 624"/>
                  <a:gd name="T24" fmla="*/ 170 w 453"/>
                  <a:gd name="T25" fmla="*/ 624 h 624"/>
                  <a:gd name="T26" fmla="*/ 255 w 453"/>
                  <a:gd name="T27" fmla="*/ 482 h 624"/>
                  <a:gd name="T28" fmla="*/ 198 w 453"/>
                  <a:gd name="T29" fmla="*/ 425 h 624"/>
                  <a:gd name="T30" fmla="*/ 283 w 453"/>
                  <a:gd name="T31" fmla="*/ 368 h 624"/>
                  <a:gd name="T32" fmla="*/ 255 w 453"/>
                  <a:gd name="T33" fmla="*/ 312 h 624"/>
                  <a:gd name="T34" fmla="*/ 283 w 453"/>
                  <a:gd name="T35" fmla="*/ 255 h 624"/>
                  <a:gd name="T36" fmla="*/ 312 w 453"/>
                  <a:gd name="T37" fmla="*/ 283 h 624"/>
                  <a:gd name="T38" fmla="*/ 368 w 453"/>
                  <a:gd name="T39" fmla="*/ 283 h 624"/>
                  <a:gd name="T40" fmla="*/ 397 w 453"/>
                  <a:gd name="T41" fmla="*/ 170 h 624"/>
                  <a:gd name="T42" fmla="*/ 453 w 453"/>
                  <a:gd name="T43" fmla="*/ 113 h 624"/>
                  <a:gd name="T44" fmla="*/ 425 w 453"/>
                  <a:gd name="T45" fmla="*/ 0 h 624"/>
                  <a:gd name="T46" fmla="*/ 368 w 453"/>
                  <a:gd name="T47" fmla="*/ 0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53" h="624">
                    <a:moveTo>
                      <a:pt x="368" y="0"/>
                    </a:moveTo>
                    <a:lnTo>
                      <a:pt x="368" y="142"/>
                    </a:lnTo>
                    <a:lnTo>
                      <a:pt x="312" y="170"/>
                    </a:lnTo>
                    <a:lnTo>
                      <a:pt x="113" y="255"/>
                    </a:lnTo>
                    <a:lnTo>
                      <a:pt x="113" y="283"/>
                    </a:lnTo>
                    <a:lnTo>
                      <a:pt x="85" y="340"/>
                    </a:lnTo>
                    <a:lnTo>
                      <a:pt x="56" y="453"/>
                    </a:lnTo>
                    <a:lnTo>
                      <a:pt x="0" y="482"/>
                    </a:lnTo>
                    <a:lnTo>
                      <a:pt x="28" y="539"/>
                    </a:lnTo>
                    <a:lnTo>
                      <a:pt x="56" y="595"/>
                    </a:lnTo>
                    <a:lnTo>
                      <a:pt x="113" y="595"/>
                    </a:lnTo>
                    <a:lnTo>
                      <a:pt x="142" y="539"/>
                    </a:lnTo>
                    <a:lnTo>
                      <a:pt x="170" y="624"/>
                    </a:lnTo>
                    <a:lnTo>
                      <a:pt x="255" y="482"/>
                    </a:lnTo>
                    <a:lnTo>
                      <a:pt x="198" y="425"/>
                    </a:lnTo>
                    <a:lnTo>
                      <a:pt x="283" y="368"/>
                    </a:lnTo>
                    <a:lnTo>
                      <a:pt x="255" y="312"/>
                    </a:lnTo>
                    <a:lnTo>
                      <a:pt x="283" y="255"/>
                    </a:lnTo>
                    <a:lnTo>
                      <a:pt x="312" y="283"/>
                    </a:lnTo>
                    <a:lnTo>
                      <a:pt x="368" y="283"/>
                    </a:lnTo>
                    <a:lnTo>
                      <a:pt x="397" y="170"/>
                    </a:lnTo>
                    <a:lnTo>
                      <a:pt x="453" y="113"/>
                    </a:lnTo>
                    <a:lnTo>
                      <a:pt x="425" y="0"/>
                    </a:lnTo>
                    <a:lnTo>
                      <a:pt x="368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89" name="Freeform 329"/>
              <p:cNvSpPr>
                <a:spLocks/>
              </p:cNvSpPr>
              <p:nvPr/>
            </p:nvSpPr>
            <p:spPr bwMode="auto">
              <a:xfrm>
                <a:off x="387" y="7547"/>
                <a:ext cx="256" cy="255"/>
              </a:xfrm>
              <a:custGeom>
                <a:avLst/>
                <a:gdLst>
                  <a:gd name="T0" fmla="*/ 142 w 256"/>
                  <a:gd name="T1" fmla="*/ 0 h 255"/>
                  <a:gd name="T2" fmla="*/ 86 w 256"/>
                  <a:gd name="T3" fmla="*/ 57 h 255"/>
                  <a:gd name="T4" fmla="*/ 86 w 256"/>
                  <a:gd name="T5" fmla="*/ 114 h 255"/>
                  <a:gd name="T6" fmla="*/ 29 w 256"/>
                  <a:gd name="T7" fmla="*/ 85 h 255"/>
                  <a:gd name="T8" fmla="*/ 0 w 256"/>
                  <a:gd name="T9" fmla="*/ 114 h 255"/>
                  <a:gd name="T10" fmla="*/ 0 w 256"/>
                  <a:gd name="T11" fmla="*/ 199 h 255"/>
                  <a:gd name="T12" fmla="*/ 29 w 256"/>
                  <a:gd name="T13" fmla="*/ 170 h 255"/>
                  <a:gd name="T14" fmla="*/ 114 w 256"/>
                  <a:gd name="T15" fmla="*/ 227 h 255"/>
                  <a:gd name="T16" fmla="*/ 227 w 256"/>
                  <a:gd name="T17" fmla="*/ 255 h 255"/>
                  <a:gd name="T18" fmla="*/ 256 w 256"/>
                  <a:gd name="T19" fmla="*/ 227 h 255"/>
                  <a:gd name="T20" fmla="*/ 227 w 256"/>
                  <a:gd name="T21" fmla="*/ 142 h 255"/>
                  <a:gd name="T22" fmla="*/ 256 w 256"/>
                  <a:gd name="T23" fmla="*/ 85 h 255"/>
                  <a:gd name="T24" fmla="*/ 199 w 256"/>
                  <a:gd name="T25" fmla="*/ 29 h 255"/>
                  <a:gd name="T26" fmla="*/ 142 w 256"/>
                  <a:gd name="T27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56" h="255">
                    <a:moveTo>
                      <a:pt x="142" y="0"/>
                    </a:moveTo>
                    <a:lnTo>
                      <a:pt x="86" y="57"/>
                    </a:lnTo>
                    <a:lnTo>
                      <a:pt x="86" y="114"/>
                    </a:lnTo>
                    <a:lnTo>
                      <a:pt x="29" y="85"/>
                    </a:lnTo>
                    <a:lnTo>
                      <a:pt x="0" y="114"/>
                    </a:lnTo>
                    <a:lnTo>
                      <a:pt x="0" y="199"/>
                    </a:lnTo>
                    <a:lnTo>
                      <a:pt x="29" y="170"/>
                    </a:lnTo>
                    <a:lnTo>
                      <a:pt x="114" y="227"/>
                    </a:lnTo>
                    <a:lnTo>
                      <a:pt x="227" y="255"/>
                    </a:lnTo>
                    <a:lnTo>
                      <a:pt x="256" y="227"/>
                    </a:lnTo>
                    <a:lnTo>
                      <a:pt x="227" y="142"/>
                    </a:lnTo>
                    <a:lnTo>
                      <a:pt x="256" y="85"/>
                    </a:lnTo>
                    <a:lnTo>
                      <a:pt x="199" y="29"/>
                    </a:lnTo>
                    <a:lnTo>
                      <a:pt x="142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90" name="Freeform 330"/>
              <p:cNvSpPr>
                <a:spLocks/>
              </p:cNvSpPr>
              <p:nvPr/>
            </p:nvSpPr>
            <p:spPr bwMode="auto">
              <a:xfrm>
                <a:off x="926" y="7491"/>
                <a:ext cx="312" cy="283"/>
              </a:xfrm>
              <a:custGeom>
                <a:avLst/>
                <a:gdLst>
                  <a:gd name="T0" fmla="*/ 28 w 312"/>
                  <a:gd name="T1" fmla="*/ 0 h 283"/>
                  <a:gd name="T2" fmla="*/ 0 w 312"/>
                  <a:gd name="T3" fmla="*/ 113 h 283"/>
                  <a:gd name="T4" fmla="*/ 28 w 312"/>
                  <a:gd name="T5" fmla="*/ 226 h 283"/>
                  <a:gd name="T6" fmla="*/ 114 w 312"/>
                  <a:gd name="T7" fmla="*/ 283 h 283"/>
                  <a:gd name="T8" fmla="*/ 170 w 312"/>
                  <a:gd name="T9" fmla="*/ 283 h 283"/>
                  <a:gd name="T10" fmla="*/ 312 w 312"/>
                  <a:gd name="T11" fmla="*/ 198 h 283"/>
                  <a:gd name="T12" fmla="*/ 255 w 312"/>
                  <a:gd name="T13" fmla="*/ 113 h 283"/>
                  <a:gd name="T14" fmla="*/ 199 w 312"/>
                  <a:gd name="T15" fmla="*/ 141 h 283"/>
                  <a:gd name="T16" fmla="*/ 170 w 312"/>
                  <a:gd name="T17" fmla="*/ 113 h 283"/>
                  <a:gd name="T18" fmla="*/ 170 w 312"/>
                  <a:gd name="T19" fmla="*/ 56 h 283"/>
                  <a:gd name="T20" fmla="*/ 85 w 312"/>
                  <a:gd name="T21" fmla="*/ 56 h 283"/>
                  <a:gd name="T22" fmla="*/ 28 w 312"/>
                  <a:gd name="T23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12" h="283">
                    <a:moveTo>
                      <a:pt x="28" y="0"/>
                    </a:moveTo>
                    <a:lnTo>
                      <a:pt x="0" y="113"/>
                    </a:lnTo>
                    <a:lnTo>
                      <a:pt x="28" y="226"/>
                    </a:lnTo>
                    <a:lnTo>
                      <a:pt x="114" y="283"/>
                    </a:lnTo>
                    <a:lnTo>
                      <a:pt x="170" y="283"/>
                    </a:lnTo>
                    <a:lnTo>
                      <a:pt x="312" y="198"/>
                    </a:lnTo>
                    <a:lnTo>
                      <a:pt x="255" y="113"/>
                    </a:lnTo>
                    <a:lnTo>
                      <a:pt x="199" y="141"/>
                    </a:lnTo>
                    <a:lnTo>
                      <a:pt x="170" y="113"/>
                    </a:lnTo>
                    <a:lnTo>
                      <a:pt x="170" y="56"/>
                    </a:lnTo>
                    <a:lnTo>
                      <a:pt x="85" y="56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91" name="Freeform 331"/>
              <p:cNvSpPr>
                <a:spLocks/>
              </p:cNvSpPr>
              <p:nvPr/>
            </p:nvSpPr>
            <p:spPr bwMode="auto">
              <a:xfrm>
                <a:off x="1096" y="7377"/>
                <a:ext cx="454" cy="312"/>
              </a:xfrm>
              <a:custGeom>
                <a:avLst/>
                <a:gdLst>
                  <a:gd name="T0" fmla="*/ 0 w 454"/>
                  <a:gd name="T1" fmla="*/ 170 h 312"/>
                  <a:gd name="T2" fmla="*/ 0 w 454"/>
                  <a:gd name="T3" fmla="*/ 227 h 312"/>
                  <a:gd name="T4" fmla="*/ 29 w 454"/>
                  <a:gd name="T5" fmla="*/ 255 h 312"/>
                  <a:gd name="T6" fmla="*/ 85 w 454"/>
                  <a:gd name="T7" fmla="*/ 227 h 312"/>
                  <a:gd name="T8" fmla="*/ 142 w 454"/>
                  <a:gd name="T9" fmla="*/ 312 h 312"/>
                  <a:gd name="T10" fmla="*/ 227 w 454"/>
                  <a:gd name="T11" fmla="*/ 227 h 312"/>
                  <a:gd name="T12" fmla="*/ 312 w 454"/>
                  <a:gd name="T13" fmla="*/ 114 h 312"/>
                  <a:gd name="T14" fmla="*/ 454 w 454"/>
                  <a:gd name="T15" fmla="*/ 29 h 312"/>
                  <a:gd name="T16" fmla="*/ 454 w 454"/>
                  <a:gd name="T17" fmla="*/ 0 h 312"/>
                  <a:gd name="T18" fmla="*/ 369 w 454"/>
                  <a:gd name="T19" fmla="*/ 0 h 312"/>
                  <a:gd name="T20" fmla="*/ 312 w 454"/>
                  <a:gd name="T21" fmla="*/ 57 h 312"/>
                  <a:gd name="T22" fmla="*/ 142 w 454"/>
                  <a:gd name="T23" fmla="*/ 142 h 312"/>
                  <a:gd name="T24" fmla="*/ 114 w 454"/>
                  <a:gd name="T25" fmla="*/ 142 h 312"/>
                  <a:gd name="T26" fmla="*/ 57 w 454"/>
                  <a:gd name="T27" fmla="*/ 170 h 312"/>
                  <a:gd name="T28" fmla="*/ 0 w 454"/>
                  <a:gd name="T29" fmla="*/ 170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54" h="312">
                    <a:moveTo>
                      <a:pt x="0" y="170"/>
                    </a:moveTo>
                    <a:lnTo>
                      <a:pt x="0" y="227"/>
                    </a:lnTo>
                    <a:lnTo>
                      <a:pt x="29" y="255"/>
                    </a:lnTo>
                    <a:lnTo>
                      <a:pt x="85" y="227"/>
                    </a:lnTo>
                    <a:lnTo>
                      <a:pt x="142" y="312"/>
                    </a:lnTo>
                    <a:lnTo>
                      <a:pt x="227" y="227"/>
                    </a:lnTo>
                    <a:lnTo>
                      <a:pt x="312" y="114"/>
                    </a:lnTo>
                    <a:lnTo>
                      <a:pt x="454" y="29"/>
                    </a:lnTo>
                    <a:lnTo>
                      <a:pt x="454" y="0"/>
                    </a:lnTo>
                    <a:lnTo>
                      <a:pt x="369" y="0"/>
                    </a:lnTo>
                    <a:lnTo>
                      <a:pt x="312" y="57"/>
                    </a:lnTo>
                    <a:lnTo>
                      <a:pt x="142" y="142"/>
                    </a:lnTo>
                    <a:lnTo>
                      <a:pt x="114" y="142"/>
                    </a:lnTo>
                    <a:lnTo>
                      <a:pt x="57" y="170"/>
                    </a:lnTo>
                    <a:lnTo>
                      <a:pt x="0" y="17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92" name="Freeform 332"/>
              <p:cNvSpPr>
                <a:spLocks/>
              </p:cNvSpPr>
              <p:nvPr/>
            </p:nvSpPr>
            <p:spPr bwMode="auto">
              <a:xfrm>
                <a:off x="983" y="6924"/>
                <a:ext cx="368" cy="312"/>
              </a:xfrm>
              <a:custGeom>
                <a:avLst/>
                <a:gdLst>
                  <a:gd name="T0" fmla="*/ 198 w 368"/>
                  <a:gd name="T1" fmla="*/ 28 h 312"/>
                  <a:gd name="T2" fmla="*/ 57 w 368"/>
                  <a:gd name="T3" fmla="*/ 0 h 312"/>
                  <a:gd name="T4" fmla="*/ 57 w 368"/>
                  <a:gd name="T5" fmla="*/ 56 h 312"/>
                  <a:gd name="T6" fmla="*/ 0 w 368"/>
                  <a:gd name="T7" fmla="*/ 113 h 312"/>
                  <a:gd name="T8" fmla="*/ 28 w 368"/>
                  <a:gd name="T9" fmla="*/ 170 h 312"/>
                  <a:gd name="T10" fmla="*/ 113 w 368"/>
                  <a:gd name="T11" fmla="*/ 198 h 312"/>
                  <a:gd name="T12" fmla="*/ 113 w 368"/>
                  <a:gd name="T13" fmla="*/ 283 h 312"/>
                  <a:gd name="T14" fmla="*/ 170 w 368"/>
                  <a:gd name="T15" fmla="*/ 312 h 312"/>
                  <a:gd name="T16" fmla="*/ 312 w 368"/>
                  <a:gd name="T17" fmla="*/ 312 h 312"/>
                  <a:gd name="T18" fmla="*/ 368 w 368"/>
                  <a:gd name="T19" fmla="*/ 255 h 312"/>
                  <a:gd name="T20" fmla="*/ 368 w 368"/>
                  <a:gd name="T21" fmla="*/ 198 h 312"/>
                  <a:gd name="T22" fmla="*/ 340 w 368"/>
                  <a:gd name="T23" fmla="*/ 198 h 312"/>
                  <a:gd name="T24" fmla="*/ 312 w 368"/>
                  <a:gd name="T25" fmla="*/ 141 h 312"/>
                  <a:gd name="T26" fmla="*/ 283 w 368"/>
                  <a:gd name="T27" fmla="*/ 113 h 312"/>
                  <a:gd name="T28" fmla="*/ 227 w 368"/>
                  <a:gd name="T29" fmla="*/ 113 h 312"/>
                  <a:gd name="T30" fmla="*/ 198 w 368"/>
                  <a:gd name="T31" fmla="*/ 28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68" h="312">
                    <a:moveTo>
                      <a:pt x="198" y="28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113"/>
                    </a:lnTo>
                    <a:lnTo>
                      <a:pt x="28" y="170"/>
                    </a:lnTo>
                    <a:lnTo>
                      <a:pt x="113" y="198"/>
                    </a:lnTo>
                    <a:lnTo>
                      <a:pt x="113" y="283"/>
                    </a:lnTo>
                    <a:lnTo>
                      <a:pt x="170" y="312"/>
                    </a:lnTo>
                    <a:lnTo>
                      <a:pt x="312" y="312"/>
                    </a:lnTo>
                    <a:lnTo>
                      <a:pt x="368" y="255"/>
                    </a:lnTo>
                    <a:lnTo>
                      <a:pt x="368" y="198"/>
                    </a:lnTo>
                    <a:lnTo>
                      <a:pt x="340" y="198"/>
                    </a:lnTo>
                    <a:lnTo>
                      <a:pt x="312" y="141"/>
                    </a:lnTo>
                    <a:lnTo>
                      <a:pt x="283" y="113"/>
                    </a:lnTo>
                    <a:lnTo>
                      <a:pt x="227" y="113"/>
                    </a:lnTo>
                    <a:lnTo>
                      <a:pt x="198" y="2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93" name="Freeform 333"/>
              <p:cNvSpPr>
                <a:spLocks/>
              </p:cNvSpPr>
              <p:nvPr/>
            </p:nvSpPr>
            <p:spPr bwMode="auto">
              <a:xfrm>
                <a:off x="1068" y="6413"/>
                <a:ext cx="425" cy="709"/>
              </a:xfrm>
              <a:custGeom>
                <a:avLst/>
                <a:gdLst>
                  <a:gd name="T0" fmla="*/ 0 w 425"/>
                  <a:gd name="T1" fmla="*/ 0 h 709"/>
                  <a:gd name="T2" fmla="*/ 0 w 425"/>
                  <a:gd name="T3" fmla="*/ 57 h 709"/>
                  <a:gd name="T4" fmla="*/ 85 w 425"/>
                  <a:gd name="T5" fmla="*/ 114 h 709"/>
                  <a:gd name="T6" fmla="*/ 85 w 425"/>
                  <a:gd name="T7" fmla="*/ 142 h 709"/>
                  <a:gd name="T8" fmla="*/ 28 w 425"/>
                  <a:gd name="T9" fmla="*/ 170 h 709"/>
                  <a:gd name="T10" fmla="*/ 85 w 425"/>
                  <a:gd name="T11" fmla="*/ 227 h 709"/>
                  <a:gd name="T12" fmla="*/ 57 w 425"/>
                  <a:gd name="T13" fmla="*/ 284 h 709"/>
                  <a:gd name="T14" fmla="*/ 113 w 425"/>
                  <a:gd name="T15" fmla="*/ 312 h 709"/>
                  <a:gd name="T16" fmla="*/ 113 w 425"/>
                  <a:gd name="T17" fmla="*/ 341 h 709"/>
                  <a:gd name="T18" fmla="*/ 170 w 425"/>
                  <a:gd name="T19" fmla="*/ 341 h 709"/>
                  <a:gd name="T20" fmla="*/ 170 w 425"/>
                  <a:gd name="T21" fmla="*/ 397 h 709"/>
                  <a:gd name="T22" fmla="*/ 227 w 425"/>
                  <a:gd name="T23" fmla="*/ 397 h 709"/>
                  <a:gd name="T24" fmla="*/ 198 w 425"/>
                  <a:gd name="T25" fmla="*/ 511 h 709"/>
                  <a:gd name="T26" fmla="*/ 113 w 425"/>
                  <a:gd name="T27" fmla="*/ 539 h 709"/>
                  <a:gd name="T28" fmla="*/ 142 w 425"/>
                  <a:gd name="T29" fmla="*/ 624 h 709"/>
                  <a:gd name="T30" fmla="*/ 198 w 425"/>
                  <a:gd name="T31" fmla="*/ 624 h 709"/>
                  <a:gd name="T32" fmla="*/ 227 w 425"/>
                  <a:gd name="T33" fmla="*/ 652 h 709"/>
                  <a:gd name="T34" fmla="*/ 255 w 425"/>
                  <a:gd name="T35" fmla="*/ 709 h 709"/>
                  <a:gd name="T36" fmla="*/ 283 w 425"/>
                  <a:gd name="T37" fmla="*/ 709 h 709"/>
                  <a:gd name="T38" fmla="*/ 312 w 425"/>
                  <a:gd name="T39" fmla="*/ 652 h 709"/>
                  <a:gd name="T40" fmla="*/ 368 w 425"/>
                  <a:gd name="T41" fmla="*/ 652 h 709"/>
                  <a:gd name="T42" fmla="*/ 340 w 425"/>
                  <a:gd name="T43" fmla="*/ 596 h 709"/>
                  <a:gd name="T44" fmla="*/ 340 w 425"/>
                  <a:gd name="T45" fmla="*/ 539 h 709"/>
                  <a:gd name="T46" fmla="*/ 397 w 425"/>
                  <a:gd name="T47" fmla="*/ 539 h 709"/>
                  <a:gd name="T48" fmla="*/ 425 w 425"/>
                  <a:gd name="T49" fmla="*/ 426 h 709"/>
                  <a:gd name="T50" fmla="*/ 312 w 425"/>
                  <a:gd name="T51" fmla="*/ 397 h 709"/>
                  <a:gd name="T52" fmla="*/ 312 w 425"/>
                  <a:gd name="T53" fmla="*/ 369 h 709"/>
                  <a:gd name="T54" fmla="*/ 283 w 425"/>
                  <a:gd name="T55" fmla="*/ 312 h 709"/>
                  <a:gd name="T56" fmla="*/ 255 w 425"/>
                  <a:gd name="T57" fmla="*/ 312 h 709"/>
                  <a:gd name="T58" fmla="*/ 170 w 425"/>
                  <a:gd name="T59" fmla="*/ 256 h 709"/>
                  <a:gd name="T60" fmla="*/ 198 w 425"/>
                  <a:gd name="T61" fmla="*/ 227 h 709"/>
                  <a:gd name="T62" fmla="*/ 198 w 425"/>
                  <a:gd name="T63" fmla="*/ 142 h 709"/>
                  <a:gd name="T64" fmla="*/ 170 w 425"/>
                  <a:gd name="T65" fmla="*/ 142 h 709"/>
                  <a:gd name="T66" fmla="*/ 142 w 425"/>
                  <a:gd name="T67" fmla="*/ 114 h 709"/>
                  <a:gd name="T68" fmla="*/ 227 w 425"/>
                  <a:gd name="T69" fmla="*/ 85 h 709"/>
                  <a:gd name="T70" fmla="*/ 198 w 425"/>
                  <a:gd name="T71" fmla="*/ 57 h 709"/>
                  <a:gd name="T72" fmla="*/ 198 w 425"/>
                  <a:gd name="T73" fmla="*/ 0 h 709"/>
                  <a:gd name="T74" fmla="*/ 113 w 425"/>
                  <a:gd name="T75" fmla="*/ 29 h 709"/>
                  <a:gd name="T76" fmla="*/ 0 w 425"/>
                  <a:gd name="T77" fmla="*/ 0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425" h="709">
                    <a:moveTo>
                      <a:pt x="0" y="0"/>
                    </a:moveTo>
                    <a:lnTo>
                      <a:pt x="0" y="57"/>
                    </a:lnTo>
                    <a:lnTo>
                      <a:pt x="85" y="114"/>
                    </a:lnTo>
                    <a:lnTo>
                      <a:pt x="85" y="142"/>
                    </a:lnTo>
                    <a:lnTo>
                      <a:pt x="28" y="170"/>
                    </a:lnTo>
                    <a:lnTo>
                      <a:pt x="85" y="227"/>
                    </a:lnTo>
                    <a:lnTo>
                      <a:pt x="57" y="284"/>
                    </a:lnTo>
                    <a:lnTo>
                      <a:pt x="113" y="312"/>
                    </a:lnTo>
                    <a:lnTo>
                      <a:pt x="113" y="341"/>
                    </a:lnTo>
                    <a:lnTo>
                      <a:pt x="170" y="341"/>
                    </a:lnTo>
                    <a:lnTo>
                      <a:pt x="170" y="397"/>
                    </a:lnTo>
                    <a:lnTo>
                      <a:pt x="227" y="397"/>
                    </a:lnTo>
                    <a:lnTo>
                      <a:pt x="198" y="511"/>
                    </a:lnTo>
                    <a:lnTo>
                      <a:pt x="113" y="539"/>
                    </a:lnTo>
                    <a:lnTo>
                      <a:pt x="142" y="624"/>
                    </a:lnTo>
                    <a:lnTo>
                      <a:pt x="198" y="624"/>
                    </a:lnTo>
                    <a:lnTo>
                      <a:pt x="227" y="652"/>
                    </a:lnTo>
                    <a:lnTo>
                      <a:pt x="255" y="709"/>
                    </a:lnTo>
                    <a:lnTo>
                      <a:pt x="283" y="709"/>
                    </a:lnTo>
                    <a:lnTo>
                      <a:pt x="312" y="652"/>
                    </a:lnTo>
                    <a:lnTo>
                      <a:pt x="368" y="652"/>
                    </a:lnTo>
                    <a:lnTo>
                      <a:pt x="340" y="596"/>
                    </a:lnTo>
                    <a:lnTo>
                      <a:pt x="340" y="539"/>
                    </a:lnTo>
                    <a:lnTo>
                      <a:pt x="397" y="539"/>
                    </a:lnTo>
                    <a:lnTo>
                      <a:pt x="425" y="426"/>
                    </a:lnTo>
                    <a:lnTo>
                      <a:pt x="312" y="397"/>
                    </a:lnTo>
                    <a:lnTo>
                      <a:pt x="312" y="369"/>
                    </a:lnTo>
                    <a:lnTo>
                      <a:pt x="283" y="312"/>
                    </a:lnTo>
                    <a:lnTo>
                      <a:pt x="255" y="312"/>
                    </a:lnTo>
                    <a:lnTo>
                      <a:pt x="170" y="256"/>
                    </a:lnTo>
                    <a:lnTo>
                      <a:pt x="198" y="227"/>
                    </a:lnTo>
                    <a:lnTo>
                      <a:pt x="198" y="142"/>
                    </a:lnTo>
                    <a:lnTo>
                      <a:pt x="170" y="142"/>
                    </a:lnTo>
                    <a:lnTo>
                      <a:pt x="142" y="114"/>
                    </a:lnTo>
                    <a:lnTo>
                      <a:pt x="227" y="85"/>
                    </a:lnTo>
                    <a:lnTo>
                      <a:pt x="198" y="57"/>
                    </a:lnTo>
                    <a:lnTo>
                      <a:pt x="198" y="0"/>
                    </a:lnTo>
                    <a:lnTo>
                      <a:pt x="113" y="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94" name="Freeform 334"/>
              <p:cNvSpPr>
                <a:spLocks/>
              </p:cNvSpPr>
              <p:nvPr/>
            </p:nvSpPr>
            <p:spPr bwMode="auto">
              <a:xfrm>
                <a:off x="983" y="6413"/>
                <a:ext cx="312" cy="539"/>
              </a:xfrm>
              <a:custGeom>
                <a:avLst/>
                <a:gdLst>
                  <a:gd name="T0" fmla="*/ 57 w 312"/>
                  <a:gd name="T1" fmla="*/ 511 h 539"/>
                  <a:gd name="T2" fmla="*/ 198 w 312"/>
                  <a:gd name="T3" fmla="*/ 539 h 539"/>
                  <a:gd name="T4" fmla="*/ 283 w 312"/>
                  <a:gd name="T5" fmla="*/ 511 h 539"/>
                  <a:gd name="T6" fmla="*/ 312 w 312"/>
                  <a:gd name="T7" fmla="*/ 397 h 539"/>
                  <a:gd name="T8" fmla="*/ 255 w 312"/>
                  <a:gd name="T9" fmla="*/ 397 h 539"/>
                  <a:gd name="T10" fmla="*/ 255 w 312"/>
                  <a:gd name="T11" fmla="*/ 341 h 539"/>
                  <a:gd name="T12" fmla="*/ 198 w 312"/>
                  <a:gd name="T13" fmla="*/ 341 h 539"/>
                  <a:gd name="T14" fmla="*/ 198 w 312"/>
                  <a:gd name="T15" fmla="*/ 312 h 539"/>
                  <a:gd name="T16" fmla="*/ 142 w 312"/>
                  <a:gd name="T17" fmla="*/ 284 h 539"/>
                  <a:gd name="T18" fmla="*/ 170 w 312"/>
                  <a:gd name="T19" fmla="*/ 227 h 539"/>
                  <a:gd name="T20" fmla="*/ 113 w 312"/>
                  <a:gd name="T21" fmla="*/ 170 h 539"/>
                  <a:gd name="T22" fmla="*/ 170 w 312"/>
                  <a:gd name="T23" fmla="*/ 142 h 539"/>
                  <a:gd name="T24" fmla="*/ 170 w 312"/>
                  <a:gd name="T25" fmla="*/ 114 h 539"/>
                  <a:gd name="T26" fmla="*/ 85 w 312"/>
                  <a:gd name="T27" fmla="*/ 57 h 539"/>
                  <a:gd name="T28" fmla="*/ 85 w 312"/>
                  <a:gd name="T29" fmla="*/ 0 h 539"/>
                  <a:gd name="T30" fmla="*/ 57 w 312"/>
                  <a:gd name="T31" fmla="*/ 0 h 539"/>
                  <a:gd name="T32" fmla="*/ 28 w 312"/>
                  <a:gd name="T33" fmla="*/ 57 h 539"/>
                  <a:gd name="T34" fmla="*/ 28 w 312"/>
                  <a:gd name="T35" fmla="*/ 142 h 539"/>
                  <a:gd name="T36" fmla="*/ 0 w 312"/>
                  <a:gd name="T37" fmla="*/ 199 h 539"/>
                  <a:gd name="T38" fmla="*/ 0 w 312"/>
                  <a:gd name="T39" fmla="*/ 256 h 539"/>
                  <a:gd name="T40" fmla="*/ 28 w 312"/>
                  <a:gd name="T41" fmla="*/ 284 h 539"/>
                  <a:gd name="T42" fmla="*/ 0 w 312"/>
                  <a:gd name="T43" fmla="*/ 369 h 539"/>
                  <a:gd name="T44" fmla="*/ 28 w 312"/>
                  <a:gd name="T45" fmla="*/ 426 h 539"/>
                  <a:gd name="T46" fmla="*/ 85 w 312"/>
                  <a:gd name="T47" fmla="*/ 482 h 539"/>
                  <a:gd name="T48" fmla="*/ 57 w 312"/>
                  <a:gd name="T49" fmla="*/ 511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12" h="539">
                    <a:moveTo>
                      <a:pt x="57" y="511"/>
                    </a:moveTo>
                    <a:lnTo>
                      <a:pt x="198" y="539"/>
                    </a:lnTo>
                    <a:lnTo>
                      <a:pt x="283" y="511"/>
                    </a:lnTo>
                    <a:lnTo>
                      <a:pt x="312" y="397"/>
                    </a:lnTo>
                    <a:lnTo>
                      <a:pt x="255" y="397"/>
                    </a:lnTo>
                    <a:lnTo>
                      <a:pt x="255" y="341"/>
                    </a:lnTo>
                    <a:lnTo>
                      <a:pt x="198" y="341"/>
                    </a:lnTo>
                    <a:lnTo>
                      <a:pt x="198" y="312"/>
                    </a:lnTo>
                    <a:lnTo>
                      <a:pt x="142" y="284"/>
                    </a:lnTo>
                    <a:lnTo>
                      <a:pt x="170" y="227"/>
                    </a:lnTo>
                    <a:lnTo>
                      <a:pt x="113" y="170"/>
                    </a:lnTo>
                    <a:lnTo>
                      <a:pt x="170" y="142"/>
                    </a:lnTo>
                    <a:lnTo>
                      <a:pt x="170" y="114"/>
                    </a:lnTo>
                    <a:lnTo>
                      <a:pt x="85" y="57"/>
                    </a:lnTo>
                    <a:lnTo>
                      <a:pt x="85" y="0"/>
                    </a:lnTo>
                    <a:lnTo>
                      <a:pt x="57" y="0"/>
                    </a:lnTo>
                    <a:lnTo>
                      <a:pt x="28" y="57"/>
                    </a:lnTo>
                    <a:lnTo>
                      <a:pt x="28" y="142"/>
                    </a:lnTo>
                    <a:lnTo>
                      <a:pt x="0" y="199"/>
                    </a:lnTo>
                    <a:lnTo>
                      <a:pt x="0" y="256"/>
                    </a:lnTo>
                    <a:lnTo>
                      <a:pt x="28" y="284"/>
                    </a:lnTo>
                    <a:lnTo>
                      <a:pt x="0" y="369"/>
                    </a:lnTo>
                    <a:lnTo>
                      <a:pt x="28" y="426"/>
                    </a:lnTo>
                    <a:lnTo>
                      <a:pt x="85" y="482"/>
                    </a:lnTo>
                    <a:lnTo>
                      <a:pt x="57" y="51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95" name="Freeform 335"/>
              <p:cNvSpPr>
                <a:spLocks/>
              </p:cNvSpPr>
              <p:nvPr/>
            </p:nvSpPr>
            <p:spPr bwMode="auto">
              <a:xfrm>
                <a:off x="4016" y="5818"/>
                <a:ext cx="142" cy="198"/>
              </a:xfrm>
              <a:custGeom>
                <a:avLst/>
                <a:gdLst>
                  <a:gd name="T0" fmla="*/ 85 w 142"/>
                  <a:gd name="T1" fmla="*/ 0 h 198"/>
                  <a:gd name="T2" fmla="*/ 0 w 142"/>
                  <a:gd name="T3" fmla="*/ 57 h 198"/>
                  <a:gd name="T4" fmla="*/ 0 w 142"/>
                  <a:gd name="T5" fmla="*/ 170 h 198"/>
                  <a:gd name="T6" fmla="*/ 57 w 142"/>
                  <a:gd name="T7" fmla="*/ 198 h 198"/>
                  <a:gd name="T8" fmla="*/ 142 w 142"/>
                  <a:gd name="T9" fmla="*/ 142 h 198"/>
                  <a:gd name="T10" fmla="*/ 114 w 142"/>
                  <a:gd name="T11" fmla="*/ 0 h 198"/>
                  <a:gd name="T12" fmla="*/ 85 w 142"/>
                  <a:gd name="T13" fmla="*/ 0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2" h="198">
                    <a:moveTo>
                      <a:pt x="85" y="0"/>
                    </a:moveTo>
                    <a:lnTo>
                      <a:pt x="0" y="57"/>
                    </a:lnTo>
                    <a:lnTo>
                      <a:pt x="0" y="170"/>
                    </a:lnTo>
                    <a:lnTo>
                      <a:pt x="57" y="198"/>
                    </a:lnTo>
                    <a:lnTo>
                      <a:pt x="142" y="142"/>
                    </a:lnTo>
                    <a:lnTo>
                      <a:pt x="114" y="0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96" name="Freeform 336"/>
              <p:cNvSpPr>
                <a:spLocks/>
              </p:cNvSpPr>
              <p:nvPr/>
            </p:nvSpPr>
            <p:spPr bwMode="auto">
              <a:xfrm>
                <a:off x="4356" y="5535"/>
                <a:ext cx="482" cy="963"/>
              </a:xfrm>
              <a:custGeom>
                <a:avLst/>
                <a:gdLst>
                  <a:gd name="T0" fmla="*/ 29 w 482"/>
                  <a:gd name="T1" fmla="*/ 793 h 963"/>
                  <a:gd name="T2" fmla="*/ 142 w 482"/>
                  <a:gd name="T3" fmla="*/ 765 h 963"/>
                  <a:gd name="T4" fmla="*/ 142 w 482"/>
                  <a:gd name="T5" fmla="*/ 822 h 963"/>
                  <a:gd name="T6" fmla="*/ 171 w 482"/>
                  <a:gd name="T7" fmla="*/ 822 h 963"/>
                  <a:gd name="T8" fmla="*/ 171 w 482"/>
                  <a:gd name="T9" fmla="*/ 878 h 963"/>
                  <a:gd name="T10" fmla="*/ 312 w 482"/>
                  <a:gd name="T11" fmla="*/ 963 h 963"/>
                  <a:gd name="T12" fmla="*/ 369 w 482"/>
                  <a:gd name="T13" fmla="*/ 963 h 963"/>
                  <a:gd name="T14" fmla="*/ 397 w 482"/>
                  <a:gd name="T15" fmla="*/ 765 h 963"/>
                  <a:gd name="T16" fmla="*/ 369 w 482"/>
                  <a:gd name="T17" fmla="*/ 737 h 963"/>
                  <a:gd name="T18" fmla="*/ 426 w 482"/>
                  <a:gd name="T19" fmla="*/ 595 h 963"/>
                  <a:gd name="T20" fmla="*/ 454 w 482"/>
                  <a:gd name="T21" fmla="*/ 595 h 963"/>
                  <a:gd name="T22" fmla="*/ 426 w 482"/>
                  <a:gd name="T23" fmla="*/ 311 h 963"/>
                  <a:gd name="T24" fmla="*/ 482 w 482"/>
                  <a:gd name="T25" fmla="*/ 226 h 963"/>
                  <a:gd name="T26" fmla="*/ 426 w 482"/>
                  <a:gd name="T27" fmla="*/ 198 h 963"/>
                  <a:gd name="T28" fmla="*/ 426 w 482"/>
                  <a:gd name="T29" fmla="*/ 113 h 963"/>
                  <a:gd name="T30" fmla="*/ 369 w 482"/>
                  <a:gd name="T31" fmla="*/ 0 h 963"/>
                  <a:gd name="T32" fmla="*/ 341 w 482"/>
                  <a:gd name="T33" fmla="*/ 85 h 963"/>
                  <a:gd name="T34" fmla="*/ 312 w 482"/>
                  <a:gd name="T35" fmla="*/ 85 h 963"/>
                  <a:gd name="T36" fmla="*/ 199 w 482"/>
                  <a:gd name="T37" fmla="*/ 255 h 963"/>
                  <a:gd name="T38" fmla="*/ 227 w 482"/>
                  <a:gd name="T39" fmla="*/ 311 h 963"/>
                  <a:gd name="T40" fmla="*/ 171 w 482"/>
                  <a:gd name="T41" fmla="*/ 425 h 963"/>
                  <a:gd name="T42" fmla="*/ 0 w 482"/>
                  <a:gd name="T43" fmla="*/ 652 h 963"/>
                  <a:gd name="T44" fmla="*/ 29 w 482"/>
                  <a:gd name="T45" fmla="*/ 708 h 963"/>
                  <a:gd name="T46" fmla="*/ 0 w 482"/>
                  <a:gd name="T47" fmla="*/ 765 h 963"/>
                  <a:gd name="T48" fmla="*/ 29 w 482"/>
                  <a:gd name="T49" fmla="*/ 793 h 9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82" h="963">
                    <a:moveTo>
                      <a:pt x="29" y="793"/>
                    </a:moveTo>
                    <a:lnTo>
                      <a:pt x="142" y="765"/>
                    </a:lnTo>
                    <a:lnTo>
                      <a:pt x="142" y="822"/>
                    </a:lnTo>
                    <a:lnTo>
                      <a:pt x="171" y="822"/>
                    </a:lnTo>
                    <a:lnTo>
                      <a:pt x="171" y="878"/>
                    </a:lnTo>
                    <a:lnTo>
                      <a:pt x="312" y="963"/>
                    </a:lnTo>
                    <a:lnTo>
                      <a:pt x="369" y="963"/>
                    </a:lnTo>
                    <a:lnTo>
                      <a:pt x="397" y="765"/>
                    </a:lnTo>
                    <a:lnTo>
                      <a:pt x="369" y="737"/>
                    </a:lnTo>
                    <a:lnTo>
                      <a:pt x="426" y="595"/>
                    </a:lnTo>
                    <a:lnTo>
                      <a:pt x="454" y="595"/>
                    </a:lnTo>
                    <a:lnTo>
                      <a:pt x="426" y="311"/>
                    </a:lnTo>
                    <a:lnTo>
                      <a:pt x="482" y="226"/>
                    </a:lnTo>
                    <a:lnTo>
                      <a:pt x="426" y="198"/>
                    </a:lnTo>
                    <a:lnTo>
                      <a:pt x="426" y="113"/>
                    </a:lnTo>
                    <a:lnTo>
                      <a:pt x="369" y="0"/>
                    </a:lnTo>
                    <a:lnTo>
                      <a:pt x="341" y="85"/>
                    </a:lnTo>
                    <a:lnTo>
                      <a:pt x="312" y="85"/>
                    </a:lnTo>
                    <a:lnTo>
                      <a:pt x="199" y="255"/>
                    </a:lnTo>
                    <a:lnTo>
                      <a:pt x="227" y="311"/>
                    </a:lnTo>
                    <a:lnTo>
                      <a:pt x="171" y="425"/>
                    </a:lnTo>
                    <a:lnTo>
                      <a:pt x="0" y="652"/>
                    </a:lnTo>
                    <a:lnTo>
                      <a:pt x="29" y="708"/>
                    </a:lnTo>
                    <a:lnTo>
                      <a:pt x="0" y="765"/>
                    </a:lnTo>
                    <a:lnTo>
                      <a:pt x="29" y="79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98" name="Freeform 338"/>
              <p:cNvSpPr>
                <a:spLocks/>
              </p:cNvSpPr>
              <p:nvPr/>
            </p:nvSpPr>
            <p:spPr bwMode="auto">
              <a:xfrm>
                <a:off x="4186" y="6300"/>
                <a:ext cx="482" cy="737"/>
              </a:xfrm>
              <a:custGeom>
                <a:avLst/>
                <a:gdLst>
                  <a:gd name="T0" fmla="*/ 199 w 482"/>
                  <a:gd name="T1" fmla="*/ 28 h 737"/>
                  <a:gd name="T2" fmla="*/ 312 w 482"/>
                  <a:gd name="T3" fmla="*/ 0 h 737"/>
                  <a:gd name="T4" fmla="*/ 312 w 482"/>
                  <a:gd name="T5" fmla="*/ 57 h 737"/>
                  <a:gd name="T6" fmla="*/ 341 w 482"/>
                  <a:gd name="T7" fmla="*/ 57 h 737"/>
                  <a:gd name="T8" fmla="*/ 341 w 482"/>
                  <a:gd name="T9" fmla="*/ 113 h 737"/>
                  <a:gd name="T10" fmla="*/ 482 w 482"/>
                  <a:gd name="T11" fmla="*/ 198 h 737"/>
                  <a:gd name="T12" fmla="*/ 482 w 482"/>
                  <a:gd name="T13" fmla="*/ 255 h 737"/>
                  <a:gd name="T14" fmla="*/ 426 w 482"/>
                  <a:gd name="T15" fmla="*/ 369 h 737"/>
                  <a:gd name="T16" fmla="*/ 397 w 482"/>
                  <a:gd name="T17" fmla="*/ 340 h 737"/>
                  <a:gd name="T18" fmla="*/ 369 w 482"/>
                  <a:gd name="T19" fmla="*/ 425 h 737"/>
                  <a:gd name="T20" fmla="*/ 312 w 482"/>
                  <a:gd name="T21" fmla="*/ 482 h 737"/>
                  <a:gd name="T22" fmla="*/ 312 w 482"/>
                  <a:gd name="T23" fmla="*/ 539 h 737"/>
                  <a:gd name="T24" fmla="*/ 255 w 482"/>
                  <a:gd name="T25" fmla="*/ 595 h 737"/>
                  <a:gd name="T26" fmla="*/ 284 w 482"/>
                  <a:gd name="T27" fmla="*/ 652 h 737"/>
                  <a:gd name="T28" fmla="*/ 255 w 482"/>
                  <a:gd name="T29" fmla="*/ 680 h 737"/>
                  <a:gd name="T30" fmla="*/ 142 w 482"/>
                  <a:gd name="T31" fmla="*/ 709 h 737"/>
                  <a:gd name="T32" fmla="*/ 142 w 482"/>
                  <a:gd name="T33" fmla="*/ 737 h 737"/>
                  <a:gd name="T34" fmla="*/ 85 w 482"/>
                  <a:gd name="T35" fmla="*/ 709 h 737"/>
                  <a:gd name="T36" fmla="*/ 57 w 482"/>
                  <a:gd name="T37" fmla="*/ 652 h 737"/>
                  <a:gd name="T38" fmla="*/ 0 w 482"/>
                  <a:gd name="T39" fmla="*/ 595 h 737"/>
                  <a:gd name="T40" fmla="*/ 0 w 482"/>
                  <a:gd name="T41" fmla="*/ 539 h 737"/>
                  <a:gd name="T42" fmla="*/ 57 w 482"/>
                  <a:gd name="T43" fmla="*/ 510 h 737"/>
                  <a:gd name="T44" fmla="*/ 227 w 482"/>
                  <a:gd name="T45" fmla="*/ 198 h 737"/>
                  <a:gd name="T46" fmla="*/ 227 w 482"/>
                  <a:gd name="T47" fmla="*/ 85 h 737"/>
                  <a:gd name="T48" fmla="*/ 199 w 482"/>
                  <a:gd name="T49" fmla="*/ 28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82" h="737">
                    <a:moveTo>
                      <a:pt x="199" y="28"/>
                    </a:moveTo>
                    <a:lnTo>
                      <a:pt x="312" y="0"/>
                    </a:lnTo>
                    <a:lnTo>
                      <a:pt x="312" y="57"/>
                    </a:lnTo>
                    <a:lnTo>
                      <a:pt x="341" y="57"/>
                    </a:lnTo>
                    <a:lnTo>
                      <a:pt x="341" y="113"/>
                    </a:lnTo>
                    <a:lnTo>
                      <a:pt x="482" y="198"/>
                    </a:lnTo>
                    <a:lnTo>
                      <a:pt x="482" y="255"/>
                    </a:lnTo>
                    <a:lnTo>
                      <a:pt x="426" y="369"/>
                    </a:lnTo>
                    <a:lnTo>
                      <a:pt x="397" y="340"/>
                    </a:lnTo>
                    <a:lnTo>
                      <a:pt x="369" y="425"/>
                    </a:lnTo>
                    <a:lnTo>
                      <a:pt x="312" y="482"/>
                    </a:lnTo>
                    <a:lnTo>
                      <a:pt x="312" y="539"/>
                    </a:lnTo>
                    <a:lnTo>
                      <a:pt x="255" y="595"/>
                    </a:lnTo>
                    <a:lnTo>
                      <a:pt x="284" y="652"/>
                    </a:lnTo>
                    <a:lnTo>
                      <a:pt x="255" y="680"/>
                    </a:lnTo>
                    <a:lnTo>
                      <a:pt x="142" y="709"/>
                    </a:lnTo>
                    <a:lnTo>
                      <a:pt x="142" y="737"/>
                    </a:lnTo>
                    <a:lnTo>
                      <a:pt x="85" y="709"/>
                    </a:lnTo>
                    <a:lnTo>
                      <a:pt x="57" y="652"/>
                    </a:lnTo>
                    <a:lnTo>
                      <a:pt x="0" y="595"/>
                    </a:lnTo>
                    <a:lnTo>
                      <a:pt x="0" y="539"/>
                    </a:lnTo>
                    <a:lnTo>
                      <a:pt x="57" y="510"/>
                    </a:lnTo>
                    <a:lnTo>
                      <a:pt x="227" y="198"/>
                    </a:lnTo>
                    <a:lnTo>
                      <a:pt x="227" y="85"/>
                    </a:lnTo>
                    <a:lnTo>
                      <a:pt x="199" y="2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99" name="Freeform 339"/>
              <p:cNvSpPr>
                <a:spLocks/>
              </p:cNvSpPr>
              <p:nvPr/>
            </p:nvSpPr>
            <p:spPr bwMode="auto">
              <a:xfrm>
                <a:off x="2570" y="6980"/>
                <a:ext cx="964" cy="851"/>
              </a:xfrm>
              <a:custGeom>
                <a:avLst/>
                <a:gdLst>
                  <a:gd name="T0" fmla="*/ 284 w 964"/>
                  <a:gd name="T1" fmla="*/ 0 h 851"/>
                  <a:gd name="T2" fmla="*/ 284 w 964"/>
                  <a:gd name="T3" fmla="*/ 57 h 851"/>
                  <a:gd name="T4" fmla="*/ 256 w 964"/>
                  <a:gd name="T5" fmla="*/ 85 h 851"/>
                  <a:gd name="T6" fmla="*/ 171 w 964"/>
                  <a:gd name="T7" fmla="*/ 199 h 851"/>
                  <a:gd name="T8" fmla="*/ 85 w 964"/>
                  <a:gd name="T9" fmla="*/ 227 h 851"/>
                  <a:gd name="T10" fmla="*/ 0 w 964"/>
                  <a:gd name="T11" fmla="*/ 284 h 851"/>
                  <a:gd name="T12" fmla="*/ 57 w 964"/>
                  <a:gd name="T13" fmla="*/ 511 h 851"/>
                  <a:gd name="T14" fmla="*/ 114 w 964"/>
                  <a:gd name="T15" fmla="*/ 511 h 851"/>
                  <a:gd name="T16" fmla="*/ 114 w 964"/>
                  <a:gd name="T17" fmla="*/ 596 h 851"/>
                  <a:gd name="T18" fmla="*/ 114 w 964"/>
                  <a:gd name="T19" fmla="*/ 737 h 851"/>
                  <a:gd name="T20" fmla="*/ 171 w 964"/>
                  <a:gd name="T21" fmla="*/ 709 h 851"/>
                  <a:gd name="T22" fmla="*/ 199 w 964"/>
                  <a:gd name="T23" fmla="*/ 794 h 851"/>
                  <a:gd name="T24" fmla="*/ 341 w 964"/>
                  <a:gd name="T25" fmla="*/ 822 h 851"/>
                  <a:gd name="T26" fmla="*/ 397 w 964"/>
                  <a:gd name="T27" fmla="*/ 851 h 851"/>
                  <a:gd name="T28" fmla="*/ 511 w 964"/>
                  <a:gd name="T29" fmla="*/ 822 h 851"/>
                  <a:gd name="T30" fmla="*/ 567 w 964"/>
                  <a:gd name="T31" fmla="*/ 822 h 851"/>
                  <a:gd name="T32" fmla="*/ 681 w 964"/>
                  <a:gd name="T33" fmla="*/ 794 h 851"/>
                  <a:gd name="T34" fmla="*/ 908 w 964"/>
                  <a:gd name="T35" fmla="*/ 567 h 851"/>
                  <a:gd name="T36" fmla="*/ 964 w 964"/>
                  <a:gd name="T37" fmla="*/ 312 h 851"/>
                  <a:gd name="T38" fmla="*/ 851 w 964"/>
                  <a:gd name="T39" fmla="*/ 199 h 851"/>
                  <a:gd name="T40" fmla="*/ 737 w 964"/>
                  <a:gd name="T41" fmla="*/ 170 h 851"/>
                  <a:gd name="T42" fmla="*/ 567 w 964"/>
                  <a:gd name="T43" fmla="*/ 57 h 851"/>
                  <a:gd name="T44" fmla="*/ 482 w 964"/>
                  <a:gd name="T45" fmla="*/ 57 h 851"/>
                  <a:gd name="T46" fmla="*/ 454 w 964"/>
                  <a:gd name="T47" fmla="*/ 0 h 851"/>
                  <a:gd name="T48" fmla="*/ 397 w 964"/>
                  <a:gd name="T49" fmla="*/ 29 h 851"/>
                  <a:gd name="T50" fmla="*/ 341 w 964"/>
                  <a:gd name="T51" fmla="*/ 0 h 851"/>
                  <a:gd name="T52" fmla="*/ 284 w 964"/>
                  <a:gd name="T53" fmla="*/ 0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964" h="851">
                    <a:moveTo>
                      <a:pt x="284" y="0"/>
                    </a:moveTo>
                    <a:lnTo>
                      <a:pt x="284" y="57"/>
                    </a:lnTo>
                    <a:lnTo>
                      <a:pt x="256" y="85"/>
                    </a:lnTo>
                    <a:lnTo>
                      <a:pt x="171" y="199"/>
                    </a:lnTo>
                    <a:lnTo>
                      <a:pt x="85" y="227"/>
                    </a:lnTo>
                    <a:lnTo>
                      <a:pt x="0" y="284"/>
                    </a:lnTo>
                    <a:lnTo>
                      <a:pt x="57" y="511"/>
                    </a:lnTo>
                    <a:lnTo>
                      <a:pt x="114" y="511"/>
                    </a:lnTo>
                    <a:lnTo>
                      <a:pt x="114" y="596"/>
                    </a:lnTo>
                    <a:lnTo>
                      <a:pt x="114" y="737"/>
                    </a:lnTo>
                    <a:lnTo>
                      <a:pt x="171" y="709"/>
                    </a:lnTo>
                    <a:lnTo>
                      <a:pt x="199" y="794"/>
                    </a:lnTo>
                    <a:lnTo>
                      <a:pt x="341" y="822"/>
                    </a:lnTo>
                    <a:lnTo>
                      <a:pt x="397" y="851"/>
                    </a:lnTo>
                    <a:lnTo>
                      <a:pt x="511" y="822"/>
                    </a:lnTo>
                    <a:lnTo>
                      <a:pt x="567" y="822"/>
                    </a:lnTo>
                    <a:lnTo>
                      <a:pt x="681" y="794"/>
                    </a:lnTo>
                    <a:lnTo>
                      <a:pt x="908" y="567"/>
                    </a:lnTo>
                    <a:lnTo>
                      <a:pt x="964" y="312"/>
                    </a:lnTo>
                    <a:lnTo>
                      <a:pt x="851" y="199"/>
                    </a:lnTo>
                    <a:lnTo>
                      <a:pt x="737" y="170"/>
                    </a:lnTo>
                    <a:lnTo>
                      <a:pt x="567" y="57"/>
                    </a:lnTo>
                    <a:lnTo>
                      <a:pt x="482" y="57"/>
                    </a:lnTo>
                    <a:lnTo>
                      <a:pt x="454" y="0"/>
                    </a:lnTo>
                    <a:lnTo>
                      <a:pt x="397" y="29"/>
                    </a:lnTo>
                    <a:lnTo>
                      <a:pt x="341" y="0"/>
                    </a:lnTo>
                    <a:lnTo>
                      <a:pt x="284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700" name="Freeform 340"/>
              <p:cNvSpPr>
                <a:spLocks/>
              </p:cNvSpPr>
              <p:nvPr/>
            </p:nvSpPr>
            <p:spPr bwMode="auto">
              <a:xfrm>
                <a:off x="4073" y="6895"/>
                <a:ext cx="425" cy="511"/>
              </a:xfrm>
              <a:custGeom>
                <a:avLst/>
                <a:gdLst>
                  <a:gd name="T0" fmla="*/ 113 w 425"/>
                  <a:gd name="T1" fmla="*/ 0 h 511"/>
                  <a:gd name="T2" fmla="*/ 170 w 425"/>
                  <a:gd name="T3" fmla="*/ 57 h 511"/>
                  <a:gd name="T4" fmla="*/ 198 w 425"/>
                  <a:gd name="T5" fmla="*/ 114 h 511"/>
                  <a:gd name="T6" fmla="*/ 255 w 425"/>
                  <a:gd name="T7" fmla="*/ 142 h 511"/>
                  <a:gd name="T8" fmla="*/ 255 w 425"/>
                  <a:gd name="T9" fmla="*/ 114 h 511"/>
                  <a:gd name="T10" fmla="*/ 368 w 425"/>
                  <a:gd name="T11" fmla="*/ 85 h 511"/>
                  <a:gd name="T12" fmla="*/ 425 w 425"/>
                  <a:gd name="T13" fmla="*/ 114 h 511"/>
                  <a:gd name="T14" fmla="*/ 425 w 425"/>
                  <a:gd name="T15" fmla="*/ 170 h 511"/>
                  <a:gd name="T16" fmla="*/ 397 w 425"/>
                  <a:gd name="T17" fmla="*/ 227 h 511"/>
                  <a:gd name="T18" fmla="*/ 425 w 425"/>
                  <a:gd name="T19" fmla="*/ 312 h 511"/>
                  <a:gd name="T20" fmla="*/ 397 w 425"/>
                  <a:gd name="T21" fmla="*/ 341 h 511"/>
                  <a:gd name="T22" fmla="*/ 368 w 425"/>
                  <a:gd name="T23" fmla="*/ 397 h 511"/>
                  <a:gd name="T24" fmla="*/ 340 w 425"/>
                  <a:gd name="T25" fmla="*/ 426 h 511"/>
                  <a:gd name="T26" fmla="*/ 312 w 425"/>
                  <a:gd name="T27" fmla="*/ 397 h 511"/>
                  <a:gd name="T28" fmla="*/ 142 w 425"/>
                  <a:gd name="T29" fmla="*/ 454 h 511"/>
                  <a:gd name="T30" fmla="*/ 113 w 425"/>
                  <a:gd name="T31" fmla="*/ 511 h 511"/>
                  <a:gd name="T32" fmla="*/ 28 w 425"/>
                  <a:gd name="T33" fmla="*/ 426 h 511"/>
                  <a:gd name="T34" fmla="*/ 57 w 425"/>
                  <a:gd name="T35" fmla="*/ 255 h 511"/>
                  <a:gd name="T36" fmla="*/ 0 w 425"/>
                  <a:gd name="T37" fmla="*/ 29 h 511"/>
                  <a:gd name="T38" fmla="*/ 85 w 425"/>
                  <a:gd name="T39" fmla="*/ 57 h 511"/>
                  <a:gd name="T40" fmla="*/ 113 w 425"/>
                  <a:gd name="T41" fmla="*/ 0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25" h="511">
                    <a:moveTo>
                      <a:pt x="113" y="0"/>
                    </a:moveTo>
                    <a:lnTo>
                      <a:pt x="170" y="57"/>
                    </a:lnTo>
                    <a:lnTo>
                      <a:pt x="198" y="114"/>
                    </a:lnTo>
                    <a:lnTo>
                      <a:pt x="255" y="142"/>
                    </a:lnTo>
                    <a:lnTo>
                      <a:pt x="255" y="114"/>
                    </a:lnTo>
                    <a:lnTo>
                      <a:pt x="368" y="85"/>
                    </a:lnTo>
                    <a:lnTo>
                      <a:pt x="425" y="114"/>
                    </a:lnTo>
                    <a:lnTo>
                      <a:pt x="425" y="170"/>
                    </a:lnTo>
                    <a:lnTo>
                      <a:pt x="397" y="227"/>
                    </a:lnTo>
                    <a:lnTo>
                      <a:pt x="425" y="312"/>
                    </a:lnTo>
                    <a:lnTo>
                      <a:pt x="397" y="341"/>
                    </a:lnTo>
                    <a:lnTo>
                      <a:pt x="368" y="397"/>
                    </a:lnTo>
                    <a:lnTo>
                      <a:pt x="340" y="426"/>
                    </a:lnTo>
                    <a:lnTo>
                      <a:pt x="312" y="397"/>
                    </a:lnTo>
                    <a:lnTo>
                      <a:pt x="142" y="454"/>
                    </a:lnTo>
                    <a:lnTo>
                      <a:pt x="113" y="511"/>
                    </a:lnTo>
                    <a:lnTo>
                      <a:pt x="28" y="426"/>
                    </a:lnTo>
                    <a:lnTo>
                      <a:pt x="57" y="255"/>
                    </a:lnTo>
                    <a:lnTo>
                      <a:pt x="0" y="29"/>
                    </a:lnTo>
                    <a:lnTo>
                      <a:pt x="85" y="57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703" name="Freeform 343"/>
              <p:cNvSpPr>
                <a:spLocks/>
              </p:cNvSpPr>
              <p:nvPr/>
            </p:nvSpPr>
            <p:spPr bwMode="auto">
              <a:xfrm>
                <a:off x="2287" y="4797"/>
                <a:ext cx="340" cy="369"/>
              </a:xfrm>
              <a:custGeom>
                <a:avLst/>
                <a:gdLst>
                  <a:gd name="T0" fmla="*/ 283 w 340"/>
                  <a:gd name="T1" fmla="*/ 0 h 369"/>
                  <a:gd name="T2" fmla="*/ 198 w 340"/>
                  <a:gd name="T3" fmla="*/ 114 h 369"/>
                  <a:gd name="T4" fmla="*/ 85 w 340"/>
                  <a:gd name="T5" fmla="*/ 142 h 369"/>
                  <a:gd name="T6" fmla="*/ 0 w 340"/>
                  <a:gd name="T7" fmla="*/ 227 h 369"/>
                  <a:gd name="T8" fmla="*/ 56 w 340"/>
                  <a:gd name="T9" fmla="*/ 369 h 369"/>
                  <a:gd name="T10" fmla="*/ 170 w 340"/>
                  <a:gd name="T11" fmla="*/ 341 h 369"/>
                  <a:gd name="T12" fmla="*/ 226 w 340"/>
                  <a:gd name="T13" fmla="*/ 312 h 369"/>
                  <a:gd name="T14" fmla="*/ 311 w 340"/>
                  <a:gd name="T15" fmla="*/ 142 h 369"/>
                  <a:gd name="T16" fmla="*/ 340 w 340"/>
                  <a:gd name="T17" fmla="*/ 86 h 369"/>
                  <a:gd name="T18" fmla="*/ 340 w 340"/>
                  <a:gd name="T19" fmla="*/ 29 h 369"/>
                  <a:gd name="T20" fmla="*/ 283 w 340"/>
                  <a:gd name="T21" fmla="*/ 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0" h="369">
                    <a:moveTo>
                      <a:pt x="283" y="0"/>
                    </a:moveTo>
                    <a:lnTo>
                      <a:pt x="198" y="114"/>
                    </a:lnTo>
                    <a:lnTo>
                      <a:pt x="85" y="142"/>
                    </a:lnTo>
                    <a:lnTo>
                      <a:pt x="0" y="227"/>
                    </a:lnTo>
                    <a:lnTo>
                      <a:pt x="56" y="369"/>
                    </a:lnTo>
                    <a:lnTo>
                      <a:pt x="170" y="341"/>
                    </a:lnTo>
                    <a:lnTo>
                      <a:pt x="226" y="312"/>
                    </a:lnTo>
                    <a:lnTo>
                      <a:pt x="311" y="142"/>
                    </a:lnTo>
                    <a:lnTo>
                      <a:pt x="340" y="86"/>
                    </a:lnTo>
                    <a:lnTo>
                      <a:pt x="340" y="29"/>
                    </a:lnTo>
                    <a:lnTo>
                      <a:pt x="283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82" name="グループ化 81"/>
            <p:cNvGrpSpPr/>
            <p:nvPr/>
          </p:nvGrpSpPr>
          <p:grpSpPr>
            <a:xfrm>
              <a:off x="278252" y="846236"/>
              <a:ext cx="7945564" cy="11585477"/>
              <a:chOff x="278252" y="846236"/>
              <a:chExt cx="7945564" cy="11585477"/>
            </a:xfrm>
          </p:grpSpPr>
          <p:sp>
            <p:nvSpPr>
              <p:cNvPr id="83" name="正方形/長方形 82"/>
              <p:cNvSpPr/>
              <p:nvPr/>
            </p:nvSpPr>
            <p:spPr>
              <a:xfrm>
                <a:off x="278252" y="1184751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与論町</a:t>
                </a:r>
              </a:p>
            </p:txBody>
          </p:sp>
          <p:sp>
            <p:nvSpPr>
              <p:cNvPr id="84" name="正方形/長方形 83"/>
              <p:cNvSpPr/>
              <p:nvPr/>
            </p:nvSpPr>
            <p:spPr>
              <a:xfrm>
                <a:off x="1234501" y="1212393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知名町</a:t>
                </a:r>
              </a:p>
            </p:txBody>
          </p:sp>
          <p:sp>
            <p:nvSpPr>
              <p:cNvPr id="85" name="正方形/長方形 84"/>
              <p:cNvSpPr/>
              <p:nvPr/>
            </p:nvSpPr>
            <p:spPr>
              <a:xfrm>
                <a:off x="1244601" y="1115228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伊仙町</a:t>
                </a:r>
              </a:p>
            </p:txBody>
          </p:sp>
          <p:sp>
            <p:nvSpPr>
              <p:cNvPr id="86" name="正方形/長方形 85"/>
              <p:cNvSpPr/>
              <p:nvPr/>
            </p:nvSpPr>
            <p:spPr>
              <a:xfrm>
                <a:off x="1926211" y="1180881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和泊町</a:t>
                </a:r>
              </a:p>
            </p:txBody>
          </p:sp>
          <p:sp>
            <p:nvSpPr>
              <p:cNvPr id="87" name="正方形/長方形 86"/>
              <p:cNvSpPr/>
              <p:nvPr/>
            </p:nvSpPr>
            <p:spPr>
              <a:xfrm>
                <a:off x="3383402" y="781152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喜界町</a:t>
                </a:r>
              </a:p>
            </p:txBody>
          </p:sp>
          <p:sp>
            <p:nvSpPr>
              <p:cNvPr id="88" name="正方形/長方形 87"/>
              <p:cNvSpPr/>
              <p:nvPr/>
            </p:nvSpPr>
            <p:spPr>
              <a:xfrm>
                <a:off x="456521" y="8991699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瀬戸内町</a:t>
                </a:r>
              </a:p>
            </p:txBody>
          </p:sp>
          <p:sp>
            <p:nvSpPr>
              <p:cNvPr id="89" name="正方形/長方形 88"/>
              <p:cNvSpPr/>
              <p:nvPr/>
            </p:nvSpPr>
            <p:spPr>
              <a:xfrm>
                <a:off x="773488" y="790813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大和村</a:t>
                </a:r>
              </a:p>
            </p:txBody>
          </p:sp>
          <p:sp>
            <p:nvSpPr>
              <p:cNvPr id="90" name="正方形/長方形 89"/>
              <p:cNvSpPr/>
              <p:nvPr/>
            </p:nvSpPr>
            <p:spPr>
              <a:xfrm>
                <a:off x="4401230" y="11624568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屋久島町</a:t>
                </a:r>
              </a:p>
            </p:txBody>
          </p:sp>
          <p:sp>
            <p:nvSpPr>
              <p:cNvPr id="91" name="正方形/長方形 90"/>
              <p:cNvSpPr/>
              <p:nvPr/>
            </p:nvSpPr>
            <p:spPr>
              <a:xfrm>
                <a:off x="6961189" y="613092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肝付町</a:t>
                </a:r>
              </a:p>
            </p:txBody>
          </p:sp>
          <p:sp>
            <p:nvSpPr>
              <p:cNvPr id="92" name="正方形/長方形 91"/>
              <p:cNvSpPr/>
              <p:nvPr/>
            </p:nvSpPr>
            <p:spPr>
              <a:xfrm>
                <a:off x="6972520" y="515265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大崎町</a:t>
                </a:r>
              </a:p>
            </p:txBody>
          </p:sp>
          <p:sp>
            <p:nvSpPr>
              <p:cNvPr id="93" name="正方形/長方形 92"/>
              <p:cNvSpPr/>
              <p:nvPr/>
            </p:nvSpPr>
            <p:spPr>
              <a:xfrm>
                <a:off x="2562529" y="84623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長島町</a:t>
                </a:r>
              </a:p>
            </p:txBody>
          </p:sp>
          <p:sp>
            <p:nvSpPr>
              <p:cNvPr id="94" name="正方形/長方形 93"/>
              <p:cNvSpPr/>
              <p:nvPr/>
            </p:nvSpPr>
            <p:spPr>
              <a:xfrm>
                <a:off x="7061003" y="5585052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東串良町</a:t>
                </a:r>
              </a:p>
            </p:txBody>
          </p:sp>
          <p:sp>
            <p:nvSpPr>
              <p:cNvPr id="95" name="正方形/長方形 94"/>
              <p:cNvSpPr/>
              <p:nvPr/>
            </p:nvSpPr>
            <p:spPr>
              <a:xfrm>
                <a:off x="385982" y="827414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宇検村</a:t>
                </a:r>
              </a:p>
            </p:txBody>
          </p:sp>
          <p:sp>
            <p:nvSpPr>
              <p:cNvPr id="96" name="正方形/長方形 95"/>
              <p:cNvSpPr/>
              <p:nvPr/>
            </p:nvSpPr>
            <p:spPr>
              <a:xfrm>
                <a:off x="1038459" y="1054506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天城町</a:t>
                </a:r>
              </a:p>
            </p:txBody>
          </p:sp>
          <p:sp>
            <p:nvSpPr>
              <p:cNvPr id="97" name="正方形/長方形 96"/>
              <p:cNvSpPr/>
              <p:nvPr/>
            </p:nvSpPr>
            <p:spPr>
              <a:xfrm>
                <a:off x="2330538" y="761930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龍郷町</a:t>
                </a:r>
              </a:p>
            </p:txBody>
          </p:sp>
          <p:sp>
            <p:nvSpPr>
              <p:cNvPr id="98" name="正方形/長方形 97"/>
              <p:cNvSpPr/>
              <p:nvPr/>
            </p:nvSpPr>
            <p:spPr>
              <a:xfrm>
                <a:off x="2030079" y="10768718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徳之島町</a:t>
                </a:r>
              </a:p>
            </p:txBody>
          </p:sp>
          <p:sp>
            <p:nvSpPr>
              <p:cNvPr id="99" name="正方形/長方形 98"/>
              <p:cNvSpPr/>
              <p:nvPr/>
            </p:nvSpPr>
            <p:spPr>
              <a:xfrm>
                <a:off x="3012433" y="5313982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南さつま市</a:t>
                </a:r>
              </a:p>
            </p:txBody>
          </p:sp>
          <p:sp>
            <p:nvSpPr>
              <p:cNvPr id="100" name="正方形/長方形 99"/>
              <p:cNvSpPr/>
              <p:nvPr/>
            </p:nvSpPr>
            <p:spPr>
              <a:xfrm>
                <a:off x="7295357" y="4691063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志布志市</a:t>
                </a:r>
              </a:p>
            </p:txBody>
          </p:sp>
          <p:sp>
            <p:nvSpPr>
              <p:cNvPr id="101" name="正方形/長方形 100"/>
              <p:cNvSpPr/>
              <p:nvPr/>
            </p:nvSpPr>
            <p:spPr>
              <a:xfrm>
                <a:off x="5904352" y="912346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三島村</a:t>
                </a:r>
              </a:p>
            </p:txBody>
          </p:sp>
          <p:sp>
            <p:nvSpPr>
              <p:cNvPr id="102" name="正方形/長方形 101"/>
              <p:cNvSpPr/>
              <p:nvPr/>
            </p:nvSpPr>
            <p:spPr>
              <a:xfrm>
                <a:off x="5545104" y="206067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湧水町</a:t>
                </a:r>
              </a:p>
            </p:txBody>
          </p:sp>
          <p:sp>
            <p:nvSpPr>
              <p:cNvPr id="103" name="正方形/長方形 102"/>
              <p:cNvSpPr/>
              <p:nvPr/>
            </p:nvSpPr>
            <p:spPr>
              <a:xfrm>
                <a:off x="6530296" y="10450370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中種子町</a:t>
                </a:r>
              </a:p>
            </p:txBody>
          </p:sp>
          <p:sp>
            <p:nvSpPr>
              <p:cNvPr id="104" name="正方形/長方形 103"/>
              <p:cNvSpPr/>
              <p:nvPr/>
            </p:nvSpPr>
            <p:spPr>
              <a:xfrm>
                <a:off x="6322682" y="11261725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南種子町</a:t>
                </a:r>
              </a:p>
            </p:txBody>
          </p:sp>
          <p:sp>
            <p:nvSpPr>
              <p:cNvPr id="105" name="正方形/長方形 104"/>
              <p:cNvSpPr/>
              <p:nvPr/>
            </p:nvSpPr>
            <p:spPr>
              <a:xfrm>
                <a:off x="5516880" y="7197925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南大隅町</a:t>
                </a:r>
              </a:p>
            </p:txBody>
          </p:sp>
          <p:sp>
            <p:nvSpPr>
              <p:cNvPr id="106" name="正方形/長方形 105"/>
              <p:cNvSpPr/>
              <p:nvPr/>
            </p:nvSpPr>
            <p:spPr>
              <a:xfrm>
                <a:off x="6275607" y="656564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錦江町</a:t>
                </a:r>
              </a:p>
            </p:txBody>
          </p:sp>
          <p:sp>
            <p:nvSpPr>
              <p:cNvPr id="107" name="正方形/長方形 106"/>
              <p:cNvSpPr/>
              <p:nvPr/>
            </p:nvSpPr>
            <p:spPr>
              <a:xfrm>
                <a:off x="4156984" y="2178248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さつま町</a:t>
                </a:r>
              </a:p>
            </p:txBody>
          </p:sp>
          <p:sp>
            <p:nvSpPr>
              <p:cNvPr id="108" name="正方形/長方形 107"/>
              <p:cNvSpPr/>
              <p:nvPr/>
            </p:nvSpPr>
            <p:spPr>
              <a:xfrm>
                <a:off x="1037180" y="547172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十島村</a:t>
                </a:r>
              </a:p>
            </p:txBody>
          </p:sp>
          <p:sp>
            <p:nvSpPr>
              <p:cNvPr id="109" name="正方形/長方形 108"/>
              <p:cNvSpPr/>
              <p:nvPr/>
            </p:nvSpPr>
            <p:spPr>
              <a:xfrm>
                <a:off x="4879401" y="324306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姶良市</a:t>
                </a:r>
              </a:p>
            </p:txBody>
          </p:sp>
          <p:sp>
            <p:nvSpPr>
              <p:cNvPr id="110" name="正方形/長方形 109"/>
              <p:cNvSpPr/>
              <p:nvPr/>
            </p:nvSpPr>
            <p:spPr>
              <a:xfrm>
                <a:off x="4943608" y="160823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伊佐市</a:t>
                </a:r>
              </a:p>
            </p:txBody>
          </p:sp>
          <p:sp>
            <p:nvSpPr>
              <p:cNvPr id="111" name="正方形/長方形 110"/>
              <p:cNvSpPr/>
              <p:nvPr/>
            </p:nvSpPr>
            <p:spPr>
              <a:xfrm>
                <a:off x="3937001" y="5797649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南九州市</a:t>
                </a:r>
              </a:p>
            </p:txBody>
          </p:sp>
          <p:sp>
            <p:nvSpPr>
              <p:cNvPr id="112" name="正方形/長方形 111"/>
              <p:cNvSpPr/>
              <p:nvPr/>
            </p:nvSpPr>
            <p:spPr>
              <a:xfrm>
                <a:off x="2909888" y="721449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奄美市</a:t>
                </a:r>
              </a:p>
            </p:txBody>
          </p:sp>
          <p:sp>
            <p:nvSpPr>
              <p:cNvPr id="113" name="正方形/長方形 112"/>
              <p:cNvSpPr/>
              <p:nvPr/>
            </p:nvSpPr>
            <p:spPr>
              <a:xfrm>
                <a:off x="2488672" y="3524348"/>
                <a:ext cx="1486304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いちき串木野市</a:t>
                </a:r>
              </a:p>
            </p:txBody>
          </p:sp>
          <p:sp>
            <p:nvSpPr>
              <p:cNvPr id="114" name="正方形/長方形 113"/>
              <p:cNvSpPr/>
              <p:nvPr/>
            </p:nvSpPr>
            <p:spPr>
              <a:xfrm>
                <a:off x="3305040" y="2935288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薩摩川内市</a:t>
                </a:r>
              </a:p>
            </p:txBody>
          </p:sp>
          <p:sp>
            <p:nvSpPr>
              <p:cNvPr id="115" name="正方形/長方形 114"/>
              <p:cNvSpPr/>
              <p:nvPr/>
            </p:nvSpPr>
            <p:spPr>
              <a:xfrm>
                <a:off x="5734269" y="296657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霧島市</a:t>
                </a:r>
              </a:p>
            </p:txBody>
          </p:sp>
          <p:sp>
            <p:nvSpPr>
              <p:cNvPr id="116" name="正方形/長方形 115"/>
              <p:cNvSpPr/>
              <p:nvPr/>
            </p:nvSpPr>
            <p:spPr>
              <a:xfrm>
                <a:off x="6765805" y="399057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曽於市</a:t>
                </a:r>
              </a:p>
            </p:txBody>
          </p:sp>
          <p:sp>
            <p:nvSpPr>
              <p:cNvPr id="117" name="正方形/長方形 116"/>
              <p:cNvSpPr/>
              <p:nvPr/>
            </p:nvSpPr>
            <p:spPr>
              <a:xfrm>
                <a:off x="3626645" y="433070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日置市</a:t>
                </a:r>
              </a:p>
            </p:txBody>
          </p:sp>
          <p:sp>
            <p:nvSpPr>
              <p:cNvPr id="118" name="正方形/長方形 117"/>
              <p:cNvSpPr/>
              <p:nvPr/>
            </p:nvSpPr>
            <p:spPr>
              <a:xfrm>
                <a:off x="5528689" y="489436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垂水市</a:t>
                </a:r>
              </a:p>
            </p:txBody>
          </p:sp>
          <p:sp>
            <p:nvSpPr>
              <p:cNvPr id="119" name="正方形/長方形 118"/>
              <p:cNvSpPr/>
              <p:nvPr/>
            </p:nvSpPr>
            <p:spPr>
              <a:xfrm>
                <a:off x="4903818" y="640328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指宿市</a:t>
                </a:r>
              </a:p>
            </p:txBody>
          </p:sp>
          <p:sp>
            <p:nvSpPr>
              <p:cNvPr id="120" name="正方形/長方形 119"/>
              <p:cNvSpPr/>
              <p:nvPr/>
            </p:nvSpPr>
            <p:spPr>
              <a:xfrm>
                <a:off x="6859655" y="9486999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西之表市</a:t>
                </a:r>
              </a:p>
            </p:txBody>
          </p:sp>
          <p:sp>
            <p:nvSpPr>
              <p:cNvPr id="121" name="正方形/長方形 120"/>
              <p:cNvSpPr/>
              <p:nvPr/>
            </p:nvSpPr>
            <p:spPr>
              <a:xfrm>
                <a:off x="3686176" y="149790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出水市</a:t>
                </a:r>
              </a:p>
            </p:txBody>
          </p:sp>
          <p:sp>
            <p:nvSpPr>
              <p:cNvPr id="122" name="正方形/長方形 121"/>
              <p:cNvSpPr/>
              <p:nvPr/>
            </p:nvSpPr>
            <p:spPr>
              <a:xfrm>
                <a:off x="2663146" y="1857966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阿久根市</a:t>
                </a:r>
              </a:p>
            </p:txBody>
          </p:sp>
          <p:sp>
            <p:nvSpPr>
              <p:cNvPr id="123" name="正方形/長方形 122"/>
              <p:cNvSpPr/>
              <p:nvPr/>
            </p:nvSpPr>
            <p:spPr>
              <a:xfrm>
                <a:off x="3359151" y="608736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枕崎市</a:t>
                </a:r>
              </a:p>
            </p:txBody>
          </p:sp>
          <p:sp>
            <p:nvSpPr>
              <p:cNvPr id="124" name="正方形/長方形 123"/>
              <p:cNvSpPr/>
              <p:nvPr/>
            </p:nvSpPr>
            <p:spPr>
              <a:xfrm>
                <a:off x="6130024" y="532784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鹿屋市</a:t>
                </a:r>
              </a:p>
            </p:txBody>
          </p:sp>
          <p:sp>
            <p:nvSpPr>
              <p:cNvPr id="125" name="正方形/長方形 124"/>
              <p:cNvSpPr/>
              <p:nvPr/>
            </p:nvSpPr>
            <p:spPr>
              <a:xfrm>
                <a:off x="4616645" y="4279066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鹿児島市</a:t>
                </a:r>
              </a:p>
            </p:txBody>
          </p:sp>
          <p:sp>
            <p:nvSpPr>
              <p:cNvPr id="126" name="正方形/長方形 125"/>
              <p:cNvSpPr/>
              <p:nvPr/>
            </p:nvSpPr>
            <p:spPr>
              <a:xfrm>
                <a:off x="1649946" y="808841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奄美市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79517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209550" y="190500"/>
            <a:ext cx="8101013" cy="12331700"/>
            <a:chOff x="209550" y="190500"/>
            <a:chExt cx="8101013" cy="12331700"/>
          </a:xfrm>
        </p:grpSpPr>
        <p:grpSp>
          <p:nvGrpSpPr>
            <p:cNvPr id="16643" name="Group 259"/>
            <p:cNvGrpSpPr>
              <a:grpSpLocks/>
            </p:cNvGrpSpPr>
            <p:nvPr/>
          </p:nvGrpSpPr>
          <p:grpSpPr bwMode="auto">
            <a:xfrm>
              <a:off x="477838" y="4598988"/>
              <a:ext cx="3783012" cy="7923212"/>
              <a:chOff x="301" y="2897"/>
              <a:chExt cx="2383" cy="4991"/>
            </a:xfrm>
          </p:grpSpPr>
          <p:sp>
            <p:nvSpPr>
              <p:cNvPr id="16644" name="Freeform 260"/>
              <p:cNvSpPr>
                <a:spLocks/>
              </p:cNvSpPr>
              <p:nvPr/>
            </p:nvSpPr>
            <p:spPr bwMode="auto">
              <a:xfrm>
                <a:off x="301" y="2897"/>
                <a:ext cx="1360" cy="1474"/>
              </a:xfrm>
              <a:custGeom>
                <a:avLst/>
                <a:gdLst>
                  <a:gd name="T0" fmla="*/ 0 w 1361"/>
                  <a:gd name="T1" fmla="*/ 0 h 1474"/>
                  <a:gd name="T2" fmla="*/ 1361 w 1361"/>
                  <a:gd name="T3" fmla="*/ 0 h 1474"/>
                  <a:gd name="T4" fmla="*/ 1361 w 1361"/>
                  <a:gd name="T5" fmla="*/ 1474 h 1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61" h="1474">
                    <a:moveTo>
                      <a:pt x="0" y="0"/>
                    </a:moveTo>
                    <a:lnTo>
                      <a:pt x="1361" y="0"/>
                    </a:lnTo>
                    <a:lnTo>
                      <a:pt x="1361" y="1474"/>
                    </a:lnTo>
                  </a:path>
                </a:pathLst>
              </a:custGeom>
              <a:noFill/>
              <a:ln w="19050" cap="flat" cmpd="sng">
                <a:solidFill>
                  <a:srgbClr val="333333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645" name="Freeform 261"/>
              <p:cNvSpPr>
                <a:spLocks/>
              </p:cNvSpPr>
              <p:nvPr/>
            </p:nvSpPr>
            <p:spPr bwMode="auto">
              <a:xfrm>
                <a:off x="302" y="4372"/>
                <a:ext cx="2382" cy="1928"/>
              </a:xfrm>
              <a:custGeom>
                <a:avLst/>
                <a:gdLst>
                  <a:gd name="T0" fmla="*/ 0 w 2382"/>
                  <a:gd name="T1" fmla="*/ 0 h 1928"/>
                  <a:gd name="T2" fmla="*/ 2382 w 2382"/>
                  <a:gd name="T3" fmla="*/ 0 h 1928"/>
                  <a:gd name="T4" fmla="*/ 2382 w 2382"/>
                  <a:gd name="T5" fmla="*/ 1928 h 1928"/>
                  <a:gd name="T6" fmla="*/ 227 w 2382"/>
                  <a:gd name="T7" fmla="*/ 1928 h 19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82" h="1928">
                    <a:moveTo>
                      <a:pt x="0" y="0"/>
                    </a:moveTo>
                    <a:lnTo>
                      <a:pt x="2382" y="0"/>
                    </a:lnTo>
                    <a:lnTo>
                      <a:pt x="2382" y="1928"/>
                    </a:lnTo>
                    <a:lnTo>
                      <a:pt x="227" y="1928"/>
                    </a:lnTo>
                  </a:path>
                </a:pathLst>
              </a:custGeom>
              <a:noFill/>
              <a:ln w="19050" cap="flat" cmpd="sng">
                <a:solidFill>
                  <a:srgbClr val="333333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646" name="Freeform 262"/>
              <p:cNvSpPr>
                <a:spLocks/>
              </p:cNvSpPr>
              <p:nvPr/>
            </p:nvSpPr>
            <p:spPr bwMode="auto">
              <a:xfrm>
                <a:off x="1777" y="6300"/>
                <a:ext cx="1" cy="1588"/>
              </a:xfrm>
              <a:custGeom>
                <a:avLst/>
                <a:gdLst>
                  <a:gd name="T0" fmla="*/ 0 w 1"/>
                  <a:gd name="T1" fmla="*/ 0 h 1588"/>
                  <a:gd name="T2" fmla="*/ 0 w 1"/>
                  <a:gd name="T3" fmla="*/ 1588 h 15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588">
                    <a:moveTo>
                      <a:pt x="0" y="0"/>
                    </a:moveTo>
                    <a:cubicBezTo>
                      <a:pt x="0" y="0"/>
                      <a:pt x="0" y="794"/>
                      <a:pt x="0" y="1588"/>
                    </a:cubicBezTo>
                  </a:path>
                </a:pathLst>
              </a:custGeom>
              <a:noFill/>
              <a:ln w="19050" cap="flat" cmpd="sng">
                <a:solidFill>
                  <a:srgbClr val="333333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647" name="Line 263"/>
              <p:cNvSpPr>
                <a:spLocks noChangeShapeType="1"/>
              </p:cNvSpPr>
              <p:nvPr/>
            </p:nvSpPr>
            <p:spPr bwMode="auto">
              <a:xfrm flipH="1">
                <a:off x="529" y="7321"/>
                <a:ext cx="1248" cy="0"/>
              </a:xfrm>
              <a:prstGeom prst="line">
                <a:avLst/>
              </a:prstGeom>
              <a:noFill/>
              <a:ln w="19050">
                <a:solidFill>
                  <a:srgbClr val="333333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648" name="Line 264"/>
              <p:cNvSpPr>
                <a:spLocks noChangeShapeType="1"/>
              </p:cNvSpPr>
              <p:nvPr/>
            </p:nvSpPr>
            <p:spPr bwMode="auto">
              <a:xfrm>
                <a:off x="756" y="7321"/>
                <a:ext cx="0" cy="567"/>
              </a:xfrm>
              <a:prstGeom prst="line">
                <a:avLst/>
              </a:prstGeom>
              <a:noFill/>
              <a:ln w="19050">
                <a:solidFill>
                  <a:srgbClr val="333333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6733" name="Group 349"/>
            <p:cNvGrpSpPr>
              <a:grpSpLocks/>
            </p:cNvGrpSpPr>
            <p:nvPr/>
          </p:nvGrpSpPr>
          <p:grpSpPr bwMode="auto">
            <a:xfrm>
              <a:off x="209550" y="190500"/>
              <a:ext cx="8101013" cy="12241213"/>
              <a:chOff x="132" y="120"/>
              <a:chExt cx="5103" cy="7711"/>
            </a:xfrm>
          </p:grpSpPr>
          <p:sp>
            <p:nvSpPr>
              <p:cNvPr id="16657" name="Freeform 273"/>
              <p:cNvSpPr>
                <a:spLocks/>
              </p:cNvSpPr>
              <p:nvPr/>
            </p:nvSpPr>
            <p:spPr bwMode="auto">
              <a:xfrm>
                <a:off x="2570" y="6980"/>
                <a:ext cx="964" cy="851"/>
              </a:xfrm>
              <a:custGeom>
                <a:avLst/>
                <a:gdLst>
                  <a:gd name="T0" fmla="*/ 908 w 964"/>
                  <a:gd name="T1" fmla="*/ 227 h 851"/>
                  <a:gd name="T2" fmla="*/ 964 w 964"/>
                  <a:gd name="T3" fmla="*/ 227 h 851"/>
                  <a:gd name="T4" fmla="*/ 964 w 964"/>
                  <a:gd name="T5" fmla="*/ 454 h 851"/>
                  <a:gd name="T6" fmla="*/ 908 w 964"/>
                  <a:gd name="T7" fmla="*/ 454 h 851"/>
                  <a:gd name="T8" fmla="*/ 908 w 964"/>
                  <a:gd name="T9" fmla="*/ 624 h 851"/>
                  <a:gd name="T10" fmla="*/ 851 w 964"/>
                  <a:gd name="T11" fmla="*/ 624 h 851"/>
                  <a:gd name="T12" fmla="*/ 851 w 964"/>
                  <a:gd name="T13" fmla="*/ 681 h 851"/>
                  <a:gd name="T14" fmla="*/ 738 w 964"/>
                  <a:gd name="T15" fmla="*/ 681 h 851"/>
                  <a:gd name="T16" fmla="*/ 738 w 964"/>
                  <a:gd name="T17" fmla="*/ 794 h 851"/>
                  <a:gd name="T18" fmla="*/ 624 w 964"/>
                  <a:gd name="T19" fmla="*/ 794 h 851"/>
                  <a:gd name="T20" fmla="*/ 624 w 964"/>
                  <a:gd name="T21" fmla="*/ 851 h 851"/>
                  <a:gd name="T22" fmla="*/ 341 w 964"/>
                  <a:gd name="T23" fmla="*/ 851 h 851"/>
                  <a:gd name="T24" fmla="*/ 341 w 964"/>
                  <a:gd name="T25" fmla="*/ 794 h 851"/>
                  <a:gd name="T26" fmla="*/ 170 w 964"/>
                  <a:gd name="T27" fmla="*/ 794 h 851"/>
                  <a:gd name="T28" fmla="*/ 170 w 964"/>
                  <a:gd name="T29" fmla="*/ 681 h 851"/>
                  <a:gd name="T30" fmla="*/ 114 w 964"/>
                  <a:gd name="T31" fmla="*/ 681 h 851"/>
                  <a:gd name="T32" fmla="*/ 114 w 964"/>
                  <a:gd name="T33" fmla="*/ 511 h 851"/>
                  <a:gd name="T34" fmla="*/ 57 w 964"/>
                  <a:gd name="T35" fmla="*/ 511 h 851"/>
                  <a:gd name="T36" fmla="*/ 57 w 964"/>
                  <a:gd name="T37" fmla="*/ 341 h 851"/>
                  <a:gd name="T38" fmla="*/ 0 w 964"/>
                  <a:gd name="T39" fmla="*/ 341 h 851"/>
                  <a:gd name="T40" fmla="*/ 0 w 964"/>
                  <a:gd name="T41" fmla="*/ 227 h 851"/>
                  <a:gd name="T42" fmla="*/ 170 w 964"/>
                  <a:gd name="T43" fmla="*/ 227 h 851"/>
                  <a:gd name="T44" fmla="*/ 170 w 964"/>
                  <a:gd name="T45" fmla="*/ 171 h 851"/>
                  <a:gd name="T46" fmla="*/ 227 w 964"/>
                  <a:gd name="T47" fmla="*/ 171 h 851"/>
                  <a:gd name="T48" fmla="*/ 227 w 964"/>
                  <a:gd name="T49" fmla="*/ 114 h 851"/>
                  <a:gd name="T50" fmla="*/ 284 w 964"/>
                  <a:gd name="T51" fmla="*/ 114 h 851"/>
                  <a:gd name="T52" fmla="*/ 284 w 964"/>
                  <a:gd name="T53" fmla="*/ 0 h 851"/>
                  <a:gd name="T54" fmla="*/ 567 w 964"/>
                  <a:gd name="T55" fmla="*/ 0 h 851"/>
                  <a:gd name="T56" fmla="*/ 567 w 964"/>
                  <a:gd name="T57" fmla="*/ 57 h 851"/>
                  <a:gd name="T58" fmla="*/ 624 w 964"/>
                  <a:gd name="T59" fmla="*/ 57 h 851"/>
                  <a:gd name="T60" fmla="*/ 624 w 964"/>
                  <a:gd name="T61" fmla="*/ 114 h 851"/>
                  <a:gd name="T62" fmla="*/ 738 w 964"/>
                  <a:gd name="T63" fmla="*/ 114 h 851"/>
                  <a:gd name="T64" fmla="*/ 738 w 964"/>
                  <a:gd name="T65" fmla="*/ 171 h 851"/>
                  <a:gd name="T66" fmla="*/ 851 w 964"/>
                  <a:gd name="T67" fmla="*/ 171 h 851"/>
                  <a:gd name="T68" fmla="*/ 851 w 964"/>
                  <a:gd name="T69" fmla="*/ 227 h 851"/>
                  <a:gd name="T70" fmla="*/ 908 w 964"/>
                  <a:gd name="T71" fmla="*/ 227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964" h="851">
                    <a:moveTo>
                      <a:pt x="908" y="227"/>
                    </a:moveTo>
                    <a:lnTo>
                      <a:pt x="964" y="227"/>
                    </a:lnTo>
                    <a:lnTo>
                      <a:pt x="964" y="454"/>
                    </a:lnTo>
                    <a:lnTo>
                      <a:pt x="908" y="454"/>
                    </a:lnTo>
                    <a:lnTo>
                      <a:pt x="908" y="624"/>
                    </a:lnTo>
                    <a:lnTo>
                      <a:pt x="851" y="624"/>
                    </a:lnTo>
                    <a:lnTo>
                      <a:pt x="851" y="681"/>
                    </a:lnTo>
                    <a:lnTo>
                      <a:pt x="738" y="681"/>
                    </a:lnTo>
                    <a:lnTo>
                      <a:pt x="738" y="794"/>
                    </a:lnTo>
                    <a:lnTo>
                      <a:pt x="624" y="794"/>
                    </a:lnTo>
                    <a:lnTo>
                      <a:pt x="624" y="851"/>
                    </a:lnTo>
                    <a:lnTo>
                      <a:pt x="341" y="851"/>
                    </a:lnTo>
                    <a:lnTo>
                      <a:pt x="341" y="794"/>
                    </a:lnTo>
                    <a:lnTo>
                      <a:pt x="170" y="794"/>
                    </a:lnTo>
                    <a:lnTo>
                      <a:pt x="170" y="681"/>
                    </a:lnTo>
                    <a:lnTo>
                      <a:pt x="114" y="681"/>
                    </a:lnTo>
                    <a:lnTo>
                      <a:pt x="114" y="511"/>
                    </a:lnTo>
                    <a:lnTo>
                      <a:pt x="57" y="511"/>
                    </a:lnTo>
                    <a:lnTo>
                      <a:pt x="57" y="341"/>
                    </a:lnTo>
                    <a:lnTo>
                      <a:pt x="0" y="341"/>
                    </a:lnTo>
                    <a:lnTo>
                      <a:pt x="0" y="227"/>
                    </a:lnTo>
                    <a:lnTo>
                      <a:pt x="170" y="227"/>
                    </a:lnTo>
                    <a:lnTo>
                      <a:pt x="170" y="171"/>
                    </a:lnTo>
                    <a:lnTo>
                      <a:pt x="227" y="171"/>
                    </a:lnTo>
                    <a:lnTo>
                      <a:pt x="227" y="114"/>
                    </a:lnTo>
                    <a:lnTo>
                      <a:pt x="284" y="114"/>
                    </a:lnTo>
                    <a:lnTo>
                      <a:pt x="284" y="0"/>
                    </a:lnTo>
                    <a:lnTo>
                      <a:pt x="567" y="0"/>
                    </a:lnTo>
                    <a:lnTo>
                      <a:pt x="567" y="57"/>
                    </a:lnTo>
                    <a:lnTo>
                      <a:pt x="624" y="57"/>
                    </a:lnTo>
                    <a:lnTo>
                      <a:pt x="624" y="114"/>
                    </a:lnTo>
                    <a:lnTo>
                      <a:pt x="738" y="114"/>
                    </a:lnTo>
                    <a:lnTo>
                      <a:pt x="738" y="171"/>
                    </a:lnTo>
                    <a:lnTo>
                      <a:pt x="851" y="171"/>
                    </a:lnTo>
                    <a:lnTo>
                      <a:pt x="851" y="227"/>
                    </a:lnTo>
                    <a:lnTo>
                      <a:pt x="908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9" name="Freeform 275"/>
              <p:cNvSpPr>
                <a:spLocks/>
              </p:cNvSpPr>
              <p:nvPr/>
            </p:nvSpPr>
            <p:spPr bwMode="auto">
              <a:xfrm>
                <a:off x="416" y="7547"/>
                <a:ext cx="227" cy="227"/>
              </a:xfrm>
              <a:custGeom>
                <a:avLst/>
                <a:gdLst>
                  <a:gd name="T0" fmla="*/ 170 w 227"/>
                  <a:gd name="T1" fmla="*/ 227 h 227"/>
                  <a:gd name="T2" fmla="*/ 56 w 227"/>
                  <a:gd name="T3" fmla="*/ 227 h 227"/>
                  <a:gd name="T4" fmla="*/ 56 w 227"/>
                  <a:gd name="T5" fmla="*/ 171 h 227"/>
                  <a:gd name="T6" fmla="*/ 0 w 227"/>
                  <a:gd name="T7" fmla="*/ 171 h 227"/>
                  <a:gd name="T8" fmla="*/ 0 w 227"/>
                  <a:gd name="T9" fmla="*/ 114 h 227"/>
                  <a:gd name="T10" fmla="*/ 56 w 227"/>
                  <a:gd name="T11" fmla="*/ 114 h 227"/>
                  <a:gd name="T12" fmla="*/ 56 w 227"/>
                  <a:gd name="T13" fmla="*/ 0 h 227"/>
                  <a:gd name="T14" fmla="*/ 170 w 227"/>
                  <a:gd name="T15" fmla="*/ 0 h 227"/>
                  <a:gd name="T16" fmla="*/ 170 w 227"/>
                  <a:gd name="T17" fmla="*/ 57 h 227"/>
                  <a:gd name="T18" fmla="*/ 227 w 227"/>
                  <a:gd name="T19" fmla="*/ 57 h 227"/>
                  <a:gd name="T20" fmla="*/ 227 w 227"/>
                  <a:gd name="T21" fmla="*/ 227 h 227"/>
                  <a:gd name="T22" fmla="*/ 170 w 227"/>
                  <a:gd name="T23" fmla="*/ 22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27" h="227">
                    <a:moveTo>
                      <a:pt x="170" y="227"/>
                    </a:moveTo>
                    <a:lnTo>
                      <a:pt x="56" y="227"/>
                    </a:lnTo>
                    <a:lnTo>
                      <a:pt x="56" y="171"/>
                    </a:lnTo>
                    <a:lnTo>
                      <a:pt x="0" y="171"/>
                    </a:lnTo>
                    <a:lnTo>
                      <a:pt x="0" y="114"/>
                    </a:lnTo>
                    <a:lnTo>
                      <a:pt x="56" y="114"/>
                    </a:lnTo>
                    <a:lnTo>
                      <a:pt x="56" y="0"/>
                    </a:lnTo>
                    <a:lnTo>
                      <a:pt x="170" y="0"/>
                    </a:lnTo>
                    <a:lnTo>
                      <a:pt x="170" y="57"/>
                    </a:lnTo>
                    <a:lnTo>
                      <a:pt x="227" y="57"/>
                    </a:lnTo>
                    <a:lnTo>
                      <a:pt x="227" y="227"/>
                    </a:lnTo>
                    <a:lnTo>
                      <a:pt x="170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0" name="Freeform 276"/>
              <p:cNvSpPr>
                <a:spLocks/>
              </p:cNvSpPr>
              <p:nvPr/>
            </p:nvSpPr>
            <p:spPr bwMode="auto">
              <a:xfrm>
                <a:off x="926" y="7491"/>
                <a:ext cx="284" cy="283"/>
              </a:xfrm>
              <a:custGeom>
                <a:avLst/>
                <a:gdLst>
                  <a:gd name="T0" fmla="*/ 0 w 284"/>
                  <a:gd name="T1" fmla="*/ 0 h 283"/>
                  <a:gd name="T2" fmla="*/ 0 w 284"/>
                  <a:gd name="T3" fmla="*/ 227 h 283"/>
                  <a:gd name="T4" fmla="*/ 57 w 284"/>
                  <a:gd name="T5" fmla="*/ 227 h 283"/>
                  <a:gd name="T6" fmla="*/ 57 w 284"/>
                  <a:gd name="T7" fmla="*/ 283 h 283"/>
                  <a:gd name="T8" fmla="*/ 227 w 284"/>
                  <a:gd name="T9" fmla="*/ 283 h 283"/>
                  <a:gd name="T10" fmla="*/ 227 w 284"/>
                  <a:gd name="T11" fmla="*/ 227 h 283"/>
                  <a:gd name="T12" fmla="*/ 284 w 284"/>
                  <a:gd name="T13" fmla="*/ 227 h 283"/>
                  <a:gd name="T14" fmla="*/ 284 w 284"/>
                  <a:gd name="T15" fmla="*/ 113 h 283"/>
                  <a:gd name="T16" fmla="*/ 170 w 284"/>
                  <a:gd name="T17" fmla="*/ 113 h 283"/>
                  <a:gd name="T18" fmla="*/ 170 w 284"/>
                  <a:gd name="T19" fmla="*/ 56 h 283"/>
                  <a:gd name="T20" fmla="*/ 113 w 284"/>
                  <a:gd name="T21" fmla="*/ 56 h 283"/>
                  <a:gd name="T22" fmla="*/ 113 w 284"/>
                  <a:gd name="T23" fmla="*/ 0 h 283"/>
                  <a:gd name="T24" fmla="*/ 0 w 284"/>
                  <a:gd name="T25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4" h="283">
                    <a:moveTo>
                      <a:pt x="0" y="0"/>
                    </a:moveTo>
                    <a:lnTo>
                      <a:pt x="0" y="227"/>
                    </a:lnTo>
                    <a:lnTo>
                      <a:pt x="57" y="227"/>
                    </a:lnTo>
                    <a:lnTo>
                      <a:pt x="57" y="283"/>
                    </a:lnTo>
                    <a:lnTo>
                      <a:pt x="227" y="283"/>
                    </a:lnTo>
                    <a:lnTo>
                      <a:pt x="227" y="227"/>
                    </a:lnTo>
                    <a:lnTo>
                      <a:pt x="284" y="227"/>
                    </a:lnTo>
                    <a:lnTo>
                      <a:pt x="284" y="113"/>
                    </a:lnTo>
                    <a:lnTo>
                      <a:pt x="170" y="113"/>
                    </a:lnTo>
                    <a:lnTo>
                      <a:pt x="170" y="56"/>
                    </a:lnTo>
                    <a:lnTo>
                      <a:pt x="113" y="56"/>
                    </a:lnTo>
                    <a:lnTo>
                      <a:pt x="113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1" name="Freeform 277"/>
              <p:cNvSpPr>
                <a:spLocks/>
              </p:cNvSpPr>
              <p:nvPr/>
            </p:nvSpPr>
            <p:spPr bwMode="auto">
              <a:xfrm>
                <a:off x="1096" y="7377"/>
                <a:ext cx="454" cy="284"/>
              </a:xfrm>
              <a:custGeom>
                <a:avLst/>
                <a:gdLst>
                  <a:gd name="T0" fmla="*/ 0 w 454"/>
                  <a:gd name="T1" fmla="*/ 170 h 284"/>
                  <a:gd name="T2" fmla="*/ 114 w 454"/>
                  <a:gd name="T3" fmla="*/ 170 h 284"/>
                  <a:gd name="T4" fmla="*/ 114 w 454"/>
                  <a:gd name="T5" fmla="*/ 114 h 284"/>
                  <a:gd name="T6" fmla="*/ 227 w 454"/>
                  <a:gd name="T7" fmla="*/ 114 h 284"/>
                  <a:gd name="T8" fmla="*/ 227 w 454"/>
                  <a:gd name="T9" fmla="*/ 57 h 284"/>
                  <a:gd name="T10" fmla="*/ 284 w 454"/>
                  <a:gd name="T11" fmla="*/ 57 h 284"/>
                  <a:gd name="T12" fmla="*/ 284 w 454"/>
                  <a:gd name="T13" fmla="*/ 0 h 284"/>
                  <a:gd name="T14" fmla="*/ 454 w 454"/>
                  <a:gd name="T15" fmla="*/ 0 h 284"/>
                  <a:gd name="T16" fmla="*/ 454 w 454"/>
                  <a:gd name="T17" fmla="*/ 57 h 284"/>
                  <a:gd name="T18" fmla="*/ 340 w 454"/>
                  <a:gd name="T19" fmla="*/ 57 h 284"/>
                  <a:gd name="T20" fmla="*/ 340 w 454"/>
                  <a:gd name="T21" fmla="*/ 114 h 284"/>
                  <a:gd name="T22" fmla="*/ 284 w 454"/>
                  <a:gd name="T23" fmla="*/ 114 h 284"/>
                  <a:gd name="T24" fmla="*/ 284 w 454"/>
                  <a:gd name="T25" fmla="*/ 227 h 284"/>
                  <a:gd name="T26" fmla="*/ 227 w 454"/>
                  <a:gd name="T27" fmla="*/ 227 h 284"/>
                  <a:gd name="T28" fmla="*/ 227 w 454"/>
                  <a:gd name="T29" fmla="*/ 284 h 284"/>
                  <a:gd name="T30" fmla="*/ 114 w 454"/>
                  <a:gd name="T31" fmla="*/ 284 h 284"/>
                  <a:gd name="T32" fmla="*/ 114 w 454"/>
                  <a:gd name="T33" fmla="*/ 227 h 284"/>
                  <a:gd name="T34" fmla="*/ 0 w 454"/>
                  <a:gd name="T35" fmla="*/ 227 h 284"/>
                  <a:gd name="T36" fmla="*/ 0 w 454"/>
                  <a:gd name="T37" fmla="*/ 17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4" h="284">
                    <a:moveTo>
                      <a:pt x="0" y="170"/>
                    </a:moveTo>
                    <a:lnTo>
                      <a:pt x="114" y="170"/>
                    </a:lnTo>
                    <a:lnTo>
                      <a:pt x="114" y="114"/>
                    </a:lnTo>
                    <a:lnTo>
                      <a:pt x="227" y="114"/>
                    </a:lnTo>
                    <a:lnTo>
                      <a:pt x="227" y="57"/>
                    </a:lnTo>
                    <a:lnTo>
                      <a:pt x="284" y="57"/>
                    </a:lnTo>
                    <a:lnTo>
                      <a:pt x="284" y="0"/>
                    </a:lnTo>
                    <a:lnTo>
                      <a:pt x="454" y="0"/>
                    </a:lnTo>
                    <a:lnTo>
                      <a:pt x="454" y="57"/>
                    </a:lnTo>
                    <a:lnTo>
                      <a:pt x="340" y="57"/>
                    </a:lnTo>
                    <a:lnTo>
                      <a:pt x="340" y="114"/>
                    </a:lnTo>
                    <a:lnTo>
                      <a:pt x="284" y="114"/>
                    </a:lnTo>
                    <a:lnTo>
                      <a:pt x="284" y="227"/>
                    </a:lnTo>
                    <a:lnTo>
                      <a:pt x="227" y="227"/>
                    </a:lnTo>
                    <a:lnTo>
                      <a:pt x="227" y="284"/>
                    </a:lnTo>
                    <a:lnTo>
                      <a:pt x="114" y="284"/>
                    </a:lnTo>
                    <a:lnTo>
                      <a:pt x="114" y="227"/>
                    </a:lnTo>
                    <a:lnTo>
                      <a:pt x="0" y="227"/>
                    </a:lnTo>
                    <a:lnTo>
                      <a:pt x="0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2" name="Freeform 278"/>
              <p:cNvSpPr>
                <a:spLocks/>
              </p:cNvSpPr>
              <p:nvPr/>
            </p:nvSpPr>
            <p:spPr bwMode="auto">
              <a:xfrm>
                <a:off x="983" y="6924"/>
                <a:ext cx="397" cy="340"/>
              </a:xfrm>
              <a:custGeom>
                <a:avLst/>
                <a:gdLst>
                  <a:gd name="T0" fmla="*/ 340 w 397"/>
                  <a:gd name="T1" fmla="*/ 283 h 340"/>
                  <a:gd name="T2" fmla="*/ 283 w 397"/>
                  <a:gd name="T3" fmla="*/ 283 h 340"/>
                  <a:gd name="T4" fmla="*/ 283 w 397"/>
                  <a:gd name="T5" fmla="*/ 340 h 340"/>
                  <a:gd name="T6" fmla="*/ 113 w 397"/>
                  <a:gd name="T7" fmla="*/ 340 h 340"/>
                  <a:gd name="T8" fmla="*/ 113 w 397"/>
                  <a:gd name="T9" fmla="*/ 170 h 340"/>
                  <a:gd name="T10" fmla="*/ 0 w 397"/>
                  <a:gd name="T11" fmla="*/ 170 h 340"/>
                  <a:gd name="T12" fmla="*/ 0 w 397"/>
                  <a:gd name="T13" fmla="*/ 56 h 340"/>
                  <a:gd name="T14" fmla="*/ 56 w 397"/>
                  <a:gd name="T15" fmla="*/ 56 h 340"/>
                  <a:gd name="T16" fmla="*/ 56 w 397"/>
                  <a:gd name="T17" fmla="*/ 0 h 340"/>
                  <a:gd name="T18" fmla="*/ 227 w 397"/>
                  <a:gd name="T19" fmla="*/ 0 h 340"/>
                  <a:gd name="T20" fmla="*/ 227 w 397"/>
                  <a:gd name="T21" fmla="*/ 113 h 340"/>
                  <a:gd name="T22" fmla="*/ 340 w 397"/>
                  <a:gd name="T23" fmla="*/ 113 h 340"/>
                  <a:gd name="T24" fmla="*/ 340 w 397"/>
                  <a:gd name="T25" fmla="*/ 170 h 340"/>
                  <a:gd name="T26" fmla="*/ 397 w 397"/>
                  <a:gd name="T27" fmla="*/ 170 h 340"/>
                  <a:gd name="T28" fmla="*/ 397 w 397"/>
                  <a:gd name="T29" fmla="*/ 227 h 340"/>
                  <a:gd name="T30" fmla="*/ 340 w 397"/>
                  <a:gd name="T31" fmla="*/ 227 h 340"/>
                  <a:gd name="T32" fmla="*/ 340 w 397"/>
                  <a:gd name="T33" fmla="*/ 283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97" h="340">
                    <a:moveTo>
                      <a:pt x="340" y="283"/>
                    </a:moveTo>
                    <a:lnTo>
                      <a:pt x="283" y="283"/>
                    </a:lnTo>
                    <a:lnTo>
                      <a:pt x="283" y="340"/>
                    </a:lnTo>
                    <a:lnTo>
                      <a:pt x="113" y="340"/>
                    </a:lnTo>
                    <a:lnTo>
                      <a:pt x="113" y="170"/>
                    </a:lnTo>
                    <a:lnTo>
                      <a:pt x="0" y="170"/>
                    </a:lnTo>
                    <a:lnTo>
                      <a:pt x="0" y="56"/>
                    </a:lnTo>
                    <a:lnTo>
                      <a:pt x="56" y="56"/>
                    </a:lnTo>
                    <a:lnTo>
                      <a:pt x="56" y="0"/>
                    </a:lnTo>
                    <a:lnTo>
                      <a:pt x="227" y="0"/>
                    </a:lnTo>
                    <a:lnTo>
                      <a:pt x="227" y="113"/>
                    </a:lnTo>
                    <a:lnTo>
                      <a:pt x="340" y="113"/>
                    </a:lnTo>
                    <a:lnTo>
                      <a:pt x="340" y="170"/>
                    </a:lnTo>
                    <a:lnTo>
                      <a:pt x="397" y="170"/>
                    </a:lnTo>
                    <a:lnTo>
                      <a:pt x="397" y="227"/>
                    </a:lnTo>
                    <a:lnTo>
                      <a:pt x="340" y="227"/>
                    </a:lnTo>
                    <a:lnTo>
                      <a:pt x="340" y="28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3" name="Freeform 279"/>
              <p:cNvSpPr>
                <a:spLocks/>
              </p:cNvSpPr>
              <p:nvPr/>
            </p:nvSpPr>
            <p:spPr bwMode="auto">
              <a:xfrm>
                <a:off x="1096" y="6413"/>
                <a:ext cx="397" cy="681"/>
              </a:xfrm>
              <a:custGeom>
                <a:avLst/>
                <a:gdLst>
                  <a:gd name="T0" fmla="*/ 114 w 397"/>
                  <a:gd name="T1" fmla="*/ 511 h 681"/>
                  <a:gd name="T2" fmla="*/ 170 w 397"/>
                  <a:gd name="T3" fmla="*/ 511 h 681"/>
                  <a:gd name="T4" fmla="*/ 170 w 397"/>
                  <a:gd name="T5" fmla="*/ 341 h 681"/>
                  <a:gd name="T6" fmla="*/ 57 w 397"/>
                  <a:gd name="T7" fmla="*/ 341 h 681"/>
                  <a:gd name="T8" fmla="*/ 57 w 397"/>
                  <a:gd name="T9" fmla="*/ 114 h 681"/>
                  <a:gd name="T10" fmla="*/ 0 w 397"/>
                  <a:gd name="T11" fmla="*/ 114 h 681"/>
                  <a:gd name="T12" fmla="*/ 0 w 397"/>
                  <a:gd name="T13" fmla="*/ 0 h 681"/>
                  <a:gd name="T14" fmla="*/ 170 w 397"/>
                  <a:gd name="T15" fmla="*/ 0 h 681"/>
                  <a:gd name="T16" fmla="*/ 170 w 397"/>
                  <a:gd name="T17" fmla="*/ 284 h 681"/>
                  <a:gd name="T18" fmla="*/ 284 w 397"/>
                  <a:gd name="T19" fmla="*/ 284 h 681"/>
                  <a:gd name="T20" fmla="*/ 284 w 397"/>
                  <a:gd name="T21" fmla="*/ 397 h 681"/>
                  <a:gd name="T22" fmla="*/ 397 w 397"/>
                  <a:gd name="T23" fmla="*/ 397 h 681"/>
                  <a:gd name="T24" fmla="*/ 397 w 397"/>
                  <a:gd name="T25" fmla="*/ 511 h 681"/>
                  <a:gd name="T26" fmla="*/ 340 w 397"/>
                  <a:gd name="T27" fmla="*/ 511 h 681"/>
                  <a:gd name="T28" fmla="*/ 340 w 397"/>
                  <a:gd name="T29" fmla="*/ 624 h 681"/>
                  <a:gd name="T30" fmla="*/ 284 w 397"/>
                  <a:gd name="T31" fmla="*/ 624 h 681"/>
                  <a:gd name="T32" fmla="*/ 284 w 397"/>
                  <a:gd name="T33" fmla="*/ 681 h 681"/>
                  <a:gd name="T34" fmla="*/ 227 w 397"/>
                  <a:gd name="T35" fmla="*/ 681 h 681"/>
                  <a:gd name="T36" fmla="*/ 227 w 397"/>
                  <a:gd name="T37" fmla="*/ 624 h 681"/>
                  <a:gd name="T38" fmla="*/ 114 w 397"/>
                  <a:gd name="T39" fmla="*/ 624 h 681"/>
                  <a:gd name="T40" fmla="*/ 114 w 397"/>
                  <a:gd name="T41" fmla="*/ 511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97" h="681">
                    <a:moveTo>
                      <a:pt x="114" y="511"/>
                    </a:moveTo>
                    <a:lnTo>
                      <a:pt x="170" y="511"/>
                    </a:lnTo>
                    <a:lnTo>
                      <a:pt x="170" y="341"/>
                    </a:lnTo>
                    <a:lnTo>
                      <a:pt x="57" y="341"/>
                    </a:lnTo>
                    <a:lnTo>
                      <a:pt x="57" y="114"/>
                    </a:lnTo>
                    <a:lnTo>
                      <a:pt x="0" y="114"/>
                    </a:lnTo>
                    <a:lnTo>
                      <a:pt x="0" y="0"/>
                    </a:lnTo>
                    <a:lnTo>
                      <a:pt x="170" y="0"/>
                    </a:lnTo>
                    <a:lnTo>
                      <a:pt x="170" y="284"/>
                    </a:lnTo>
                    <a:lnTo>
                      <a:pt x="284" y="284"/>
                    </a:lnTo>
                    <a:lnTo>
                      <a:pt x="284" y="397"/>
                    </a:lnTo>
                    <a:lnTo>
                      <a:pt x="397" y="397"/>
                    </a:lnTo>
                    <a:lnTo>
                      <a:pt x="397" y="511"/>
                    </a:lnTo>
                    <a:lnTo>
                      <a:pt x="340" y="511"/>
                    </a:lnTo>
                    <a:lnTo>
                      <a:pt x="340" y="624"/>
                    </a:lnTo>
                    <a:lnTo>
                      <a:pt x="284" y="624"/>
                    </a:lnTo>
                    <a:lnTo>
                      <a:pt x="284" y="681"/>
                    </a:lnTo>
                    <a:lnTo>
                      <a:pt x="227" y="681"/>
                    </a:lnTo>
                    <a:lnTo>
                      <a:pt x="227" y="624"/>
                    </a:lnTo>
                    <a:lnTo>
                      <a:pt x="114" y="624"/>
                    </a:lnTo>
                    <a:lnTo>
                      <a:pt x="114" y="51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4" name="Freeform 280"/>
              <p:cNvSpPr>
                <a:spLocks/>
              </p:cNvSpPr>
              <p:nvPr/>
            </p:nvSpPr>
            <p:spPr bwMode="auto">
              <a:xfrm>
                <a:off x="983" y="6413"/>
                <a:ext cx="283" cy="511"/>
              </a:xfrm>
              <a:custGeom>
                <a:avLst/>
                <a:gdLst>
                  <a:gd name="T0" fmla="*/ 56 w 283"/>
                  <a:gd name="T1" fmla="*/ 0 h 511"/>
                  <a:gd name="T2" fmla="*/ 113 w 283"/>
                  <a:gd name="T3" fmla="*/ 0 h 511"/>
                  <a:gd name="T4" fmla="*/ 113 w 283"/>
                  <a:gd name="T5" fmla="*/ 114 h 511"/>
                  <a:gd name="T6" fmla="*/ 170 w 283"/>
                  <a:gd name="T7" fmla="*/ 114 h 511"/>
                  <a:gd name="T8" fmla="*/ 170 w 283"/>
                  <a:gd name="T9" fmla="*/ 341 h 511"/>
                  <a:gd name="T10" fmla="*/ 283 w 283"/>
                  <a:gd name="T11" fmla="*/ 341 h 511"/>
                  <a:gd name="T12" fmla="*/ 283 w 283"/>
                  <a:gd name="T13" fmla="*/ 511 h 511"/>
                  <a:gd name="T14" fmla="*/ 56 w 283"/>
                  <a:gd name="T15" fmla="*/ 511 h 511"/>
                  <a:gd name="T16" fmla="*/ 56 w 283"/>
                  <a:gd name="T17" fmla="*/ 397 h 511"/>
                  <a:gd name="T18" fmla="*/ 0 w 283"/>
                  <a:gd name="T19" fmla="*/ 397 h 511"/>
                  <a:gd name="T20" fmla="*/ 0 w 283"/>
                  <a:gd name="T21" fmla="*/ 57 h 511"/>
                  <a:gd name="T22" fmla="*/ 56 w 283"/>
                  <a:gd name="T23" fmla="*/ 57 h 511"/>
                  <a:gd name="T24" fmla="*/ 56 w 283"/>
                  <a:gd name="T25" fmla="*/ 0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3" h="511">
                    <a:moveTo>
                      <a:pt x="56" y="0"/>
                    </a:moveTo>
                    <a:lnTo>
                      <a:pt x="113" y="0"/>
                    </a:lnTo>
                    <a:lnTo>
                      <a:pt x="113" y="114"/>
                    </a:lnTo>
                    <a:lnTo>
                      <a:pt x="170" y="114"/>
                    </a:lnTo>
                    <a:lnTo>
                      <a:pt x="170" y="341"/>
                    </a:lnTo>
                    <a:lnTo>
                      <a:pt x="283" y="341"/>
                    </a:lnTo>
                    <a:lnTo>
                      <a:pt x="283" y="511"/>
                    </a:lnTo>
                    <a:lnTo>
                      <a:pt x="56" y="511"/>
                    </a:lnTo>
                    <a:lnTo>
                      <a:pt x="56" y="397"/>
                    </a:lnTo>
                    <a:lnTo>
                      <a:pt x="0" y="397"/>
                    </a:lnTo>
                    <a:lnTo>
                      <a:pt x="0" y="57"/>
                    </a:lnTo>
                    <a:lnTo>
                      <a:pt x="56" y="57"/>
                    </a:lnTo>
                    <a:lnTo>
                      <a:pt x="56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5" name="Freeform 281"/>
              <p:cNvSpPr>
                <a:spLocks/>
              </p:cNvSpPr>
              <p:nvPr/>
            </p:nvSpPr>
            <p:spPr bwMode="auto">
              <a:xfrm>
                <a:off x="189" y="6073"/>
                <a:ext cx="113" cy="170"/>
              </a:xfrm>
              <a:custGeom>
                <a:avLst/>
                <a:gdLst>
                  <a:gd name="T0" fmla="*/ 56 w 113"/>
                  <a:gd name="T1" fmla="*/ 0 h 170"/>
                  <a:gd name="T2" fmla="*/ 56 w 113"/>
                  <a:gd name="T3" fmla="*/ 57 h 170"/>
                  <a:gd name="T4" fmla="*/ 0 w 113"/>
                  <a:gd name="T5" fmla="*/ 57 h 170"/>
                  <a:gd name="T6" fmla="*/ 0 w 113"/>
                  <a:gd name="T7" fmla="*/ 170 h 170"/>
                  <a:gd name="T8" fmla="*/ 113 w 113"/>
                  <a:gd name="T9" fmla="*/ 170 h 170"/>
                  <a:gd name="T10" fmla="*/ 113 w 113"/>
                  <a:gd name="T11" fmla="*/ 0 h 170"/>
                  <a:gd name="T12" fmla="*/ 56 w 113"/>
                  <a:gd name="T13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3" h="170">
                    <a:moveTo>
                      <a:pt x="56" y="0"/>
                    </a:moveTo>
                    <a:lnTo>
                      <a:pt x="56" y="57"/>
                    </a:lnTo>
                    <a:lnTo>
                      <a:pt x="0" y="57"/>
                    </a:lnTo>
                    <a:lnTo>
                      <a:pt x="0" y="170"/>
                    </a:lnTo>
                    <a:lnTo>
                      <a:pt x="113" y="170"/>
                    </a:lnTo>
                    <a:lnTo>
                      <a:pt x="113" y="0"/>
                    </a:lnTo>
                    <a:lnTo>
                      <a:pt x="56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7" name="Freeform 283"/>
              <p:cNvSpPr>
                <a:spLocks/>
              </p:cNvSpPr>
              <p:nvPr/>
            </p:nvSpPr>
            <p:spPr bwMode="auto">
              <a:xfrm>
                <a:off x="359" y="6130"/>
                <a:ext cx="226" cy="113"/>
              </a:xfrm>
              <a:custGeom>
                <a:avLst/>
                <a:gdLst>
                  <a:gd name="T0" fmla="*/ 0 w 226"/>
                  <a:gd name="T1" fmla="*/ 0 h 113"/>
                  <a:gd name="T2" fmla="*/ 0 w 226"/>
                  <a:gd name="T3" fmla="*/ 57 h 113"/>
                  <a:gd name="T4" fmla="*/ 113 w 226"/>
                  <a:gd name="T5" fmla="*/ 57 h 113"/>
                  <a:gd name="T6" fmla="*/ 113 w 226"/>
                  <a:gd name="T7" fmla="*/ 113 h 113"/>
                  <a:gd name="T8" fmla="*/ 226 w 226"/>
                  <a:gd name="T9" fmla="*/ 113 h 113"/>
                  <a:gd name="T10" fmla="*/ 226 w 226"/>
                  <a:gd name="T11" fmla="*/ 57 h 113"/>
                  <a:gd name="T12" fmla="*/ 170 w 226"/>
                  <a:gd name="T13" fmla="*/ 57 h 113"/>
                  <a:gd name="T14" fmla="*/ 170 w 226"/>
                  <a:gd name="T15" fmla="*/ 0 h 113"/>
                  <a:gd name="T16" fmla="*/ 0 w 226"/>
                  <a:gd name="T17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6" h="113">
                    <a:moveTo>
                      <a:pt x="0" y="0"/>
                    </a:moveTo>
                    <a:lnTo>
                      <a:pt x="0" y="57"/>
                    </a:lnTo>
                    <a:lnTo>
                      <a:pt x="113" y="57"/>
                    </a:lnTo>
                    <a:lnTo>
                      <a:pt x="113" y="113"/>
                    </a:lnTo>
                    <a:lnTo>
                      <a:pt x="226" y="113"/>
                    </a:lnTo>
                    <a:lnTo>
                      <a:pt x="226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9" name="Freeform 285"/>
              <p:cNvSpPr>
                <a:spLocks/>
              </p:cNvSpPr>
              <p:nvPr/>
            </p:nvSpPr>
            <p:spPr bwMode="auto">
              <a:xfrm>
                <a:off x="302" y="5563"/>
                <a:ext cx="567" cy="510"/>
              </a:xfrm>
              <a:custGeom>
                <a:avLst/>
                <a:gdLst>
                  <a:gd name="T0" fmla="*/ 0 w 567"/>
                  <a:gd name="T1" fmla="*/ 57 h 510"/>
                  <a:gd name="T2" fmla="*/ 57 w 567"/>
                  <a:gd name="T3" fmla="*/ 57 h 510"/>
                  <a:gd name="T4" fmla="*/ 57 w 567"/>
                  <a:gd name="T5" fmla="*/ 0 h 510"/>
                  <a:gd name="T6" fmla="*/ 113 w 567"/>
                  <a:gd name="T7" fmla="*/ 0 h 510"/>
                  <a:gd name="T8" fmla="*/ 113 w 567"/>
                  <a:gd name="T9" fmla="*/ 57 h 510"/>
                  <a:gd name="T10" fmla="*/ 170 w 567"/>
                  <a:gd name="T11" fmla="*/ 57 h 510"/>
                  <a:gd name="T12" fmla="*/ 170 w 567"/>
                  <a:gd name="T13" fmla="*/ 170 h 510"/>
                  <a:gd name="T14" fmla="*/ 283 w 567"/>
                  <a:gd name="T15" fmla="*/ 170 h 510"/>
                  <a:gd name="T16" fmla="*/ 283 w 567"/>
                  <a:gd name="T17" fmla="*/ 283 h 510"/>
                  <a:gd name="T18" fmla="*/ 397 w 567"/>
                  <a:gd name="T19" fmla="*/ 283 h 510"/>
                  <a:gd name="T20" fmla="*/ 397 w 567"/>
                  <a:gd name="T21" fmla="*/ 340 h 510"/>
                  <a:gd name="T22" fmla="*/ 567 w 567"/>
                  <a:gd name="T23" fmla="*/ 340 h 510"/>
                  <a:gd name="T24" fmla="*/ 567 w 567"/>
                  <a:gd name="T25" fmla="*/ 454 h 510"/>
                  <a:gd name="T26" fmla="*/ 510 w 567"/>
                  <a:gd name="T27" fmla="*/ 454 h 510"/>
                  <a:gd name="T28" fmla="*/ 510 w 567"/>
                  <a:gd name="T29" fmla="*/ 510 h 510"/>
                  <a:gd name="T30" fmla="*/ 454 w 567"/>
                  <a:gd name="T31" fmla="*/ 510 h 510"/>
                  <a:gd name="T32" fmla="*/ 454 w 567"/>
                  <a:gd name="T33" fmla="*/ 454 h 510"/>
                  <a:gd name="T34" fmla="*/ 397 w 567"/>
                  <a:gd name="T35" fmla="*/ 454 h 510"/>
                  <a:gd name="T36" fmla="*/ 340 w 567"/>
                  <a:gd name="T37" fmla="*/ 454 h 510"/>
                  <a:gd name="T38" fmla="*/ 340 w 567"/>
                  <a:gd name="T39" fmla="*/ 510 h 510"/>
                  <a:gd name="T40" fmla="*/ 283 w 567"/>
                  <a:gd name="T41" fmla="*/ 510 h 510"/>
                  <a:gd name="T42" fmla="*/ 283 w 567"/>
                  <a:gd name="T43" fmla="*/ 340 h 510"/>
                  <a:gd name="T44" fmla="*/ 227 w 567"/>
                  <a:gd name="T45" fmla="*/ 340 h 510"/>
                  <a:gd name="T46" fmla="*/ 227 w 567"/>
                  <a:gd name="T47" fmla="*/ 397 h 510"/>
                  <a:gd name="T48" fmla="*/ 170 w 567"/>
                  <a:gd name="T49" fmla="*/ 397 h 510"/>
                  <a:gd name="T50" fmla="*/ 170 w 567"/>
                  <a:gd name="T51" fmla="*/ 454 h 510"/>
                  <a:gd name="T52" fmla="*/ 113 w 567"/>
                  <a:gd name="T53" fmla="*/ 454 h 510"/>
                  <a:gd name="T54" fmla="*/ 113 w 567"/>
                  <a:gd name="T55" fmla="*/ 227 h 510"/>
                  <a:gd name="T56" fmla="*/ 57 w 567"/>
                  <a:gd name="T57" fmla="*/ 227 h 510"/>
                  <a:gd name="T58" fmla="*/ 57 w 567"/>
                  <a:gd name="T59" fmla="*/ 113 h 510"/>
                  <a:gd name="T60" fmla="*/ 0 w 567"/>
                  <a:gd name="T61" fmla="*/ 113 h 510"/>
                  <a:gd name="T62" fmla="*/ 0 w 567"/>
                  <a:gd name="T63" fmla="*/ 57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67" h="510">
                    <a:moveTo>
                      <a:pt x="0" y="57"/>
                    </a:moveTo>
                    <a:lnTo>
                      <a:pt x="57" y="57"/>
                    </a:lnTo>
                    <a:lnTo>
                      <a:pt x="57" y="0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170" y="57"/>
                    </a:lnTo>
                    <a:lnTo>
                      <a:pt x="170" y="170"/>
                    </a:lnTo>
                    <a:lnTo>
                      <a:pt x="283" y="170"/>
                    </a:lnTo>
                    <a:lnTo>
                      <a:pt x="283" y="283"/>
                    </a:lnTo>
                    <a:lnTo>
                      <a:pt x="397" y="283"/>
                    </a:lnTo>
                    <a:lnTo>
                      <a:pt x="397" y="340"/>
                    </a:lnTo>
                    <a:lnTo>
                      <a:pt x="567" y="340"/>
                    </a:lnTo>
                    <a:lnTo>
                      <a:pt x="567" y="454"/>
                    </a:lnTo>
                    <a:lnTo>
                      <a:pt x="510" y="454"/>
                    </a:lnTo>
                    <a:lnTo>
                      <a:pt x="510" y="510"/>
                    </a:lnTo>
                    <a:lnTo>
                      <a:pt x="454" y="510"/>
                    </a:lnTo>
                    <a:lnTo>
                      <a:pt x="454" y="454"/>
                    </a:lnTo>
                    <a:lnTo>
                      <a:pt x="397" y="454"/>
                    </a:lnTo>
                    <a:lnTo>
                      <a:pt x="340" y="454"/>
                    </a:lnTo>
                    <a:lnTo>
                      <a:pt x="340" y="510"/>
                    </a:lnTo>
                    <a:lnTo>
                      <a:pt x="283" y="510"/>
                    </a:lnTo>
                    <a:lnTo>
                      <a:pt x="283" y="340"/>
                    </a:lnTo>
                    <a:lnTo>
                      <a:pt x="227" y="340"/>
                    </a:lnTo>
                    <a:lnTo>
                      <a:pt x="227" y="397"/>
                    </a:lnTo>
                    <a:lnTo>
                      <a:pt x="170" y="397"/>
                    </a:lnTo>
                    <a:lnTo>
                      <a:pt x="170" y="454"/>
                    </a:lnTo>
                    <a:lnTo>
                      <a:pt x="113" y="454"/>
                    </a:lnTo>
                    <a:lnTo>
                      <a:pt x="113" y="227"/>
                    </a:lnTo>
                    <a:lnTo>
                      <a:pt x="57" y="227"/>
                    </a:lnTo>
                    <a:lnTo>
                      <a:pt x="57" y="113"/>
                    </a:lnTo>
                    <a:lnTo>
                      <a:pt x="0" y="113"/>
                    </a:lnTo>
                    <a:lnTo>
                      <a:pt x="0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70" name="Freeform 286"/>
              <p:cNvSpPr>
                <a:spLocks/>
              </p:cNvSpPr>
              <p:nvPr/>
            </p:nvSpPr>
            <p:spPr bwMode="auto">
              <a:xfrm>
                <a:off x="132" y="5393"/>
                <a:ext cx="964" cy="510"/>
              </a:xfrm>
              <a:custGeom>
                <a:avLst/>
                <a:gdLst>
                  <a:gd name="T0" fmla="*/ 0 w 964"/>
                  <a:gd name="T1" fmla="*/ 0 h 510"/>
                  <a:gd name="T2" fmla="*/ 170 w 964"/>
                  <a:gd name="T3" fmla="*/ 0 h 510"/>
                  <a:gd name="T4" fmla="*/ 170 w 964"/>
                  <a:gd name="T5" fmla="*/ 57 h 510"/>
                  <a:gd name="T6" fmla="*/ 737 w 964"/>
                  <a:gd name="T7" fmla="*/ 57 h 510"/>
                  <a:gd name="T8" fmla="*/ 737 w 964"/>
                  <a:gd name="T9" fmla="*/ 113 h 510"/>
                  <a:gd name="T10" fmla="*/ 794 w 964"/>
                  <a:gd name="T11" fmla="*/ 113 h 510"/>
                  <a:gd name="T12" fmla="*/ 794 w 964"/>
                  <a:gd name="T13" fmla="*/ 170 h 510"/>
                  <a:gd name="T14" fmla="*/ 964 w 964"/>
                  <a:gd name="T15" fmla="*/ 170 h 510"/>
                  <a:gd name="T16" fmla="*/ 964 w 964"/>
                  <a:gd name="T17" fmla="*/ 227 h 510"/>
                  <a:gd name="T18" fmla="*/ 907 w 964"/>
                  <a:gd name="T19" fmla="*/ 227 h 510"/>
                  <a:gd name="T20" fmla="*/ 907 w 964"/>
                  <a:gd name="T21" fmla="*/ 340 h 510"/>
                  <a:gd name="T22" fmla="*/ 794 w 964"/>
                  <a:gd name="T23" fmla="*/ 340 h 510"/>
                  <a:gd name="T24" fmla="*/ 794 w 964"/>
                  <a:gd name="T25" fmla="*/ 283 h 510"/>
                  <a:gd name="T26" fmla="*/ 737 w 964"/>
                  <a:gd name="T27" fmla="*/ 283 h 510"/>
                  <a:gd name="T28" fmla="*/ 737 w 964"/>
                  <a:gd name="T29" fmla="*/ 397 h 510"/>
                  <a:gd name="T30" fmla="*/ 794 w 964"/>
                  <a:gd name="T31" fmla="*/ 397 h 510"/>
                  <a:gd name="T32" fmla="*/ 794 w 964"/>
                  <a:gd name="T33" fmla="*/ 510 h 510"/>
                  <a:gd name="T34" fmla="*/ 737 w 964"/>
                  <a:gd name="T35" fmla="*/ 510 h 510"/>
                  <a:gd name="T36" fmla="*/ 737 w 964"/>
                  <a:gd name="T37" fmla="*/ 453 h 510"/>
                  <a:gd name="T38" fmla="*/ 624 w 964"/>
                  <a:gd name="T39" fmla="*/ 453 h 510"/>
                  <a:gd name="T40" fmla="*/ 624 w 964"/>
                  <a:gd name="T41" fmla="*/ 397 h 510"/>
                  <a:gd name="T42" fmla="*/ 567 w 964"/>
                  <a:gd name="T43" fmla="*/ 397 h 510"/>
                  <a:gd name="T44" fmla="*/ 567 w 964"/>
                  <a:gd name="T45" fmla="*/ 340 h 510"/>
                  <a:gd name="T46" fmla="*/ 510 w 964"/>
                  <a:gd name="T47" fmla="*/ 340 h 510"/>
                  <a:gd name="T48" fmla="*/ 510 w 964"/>
                  <a:gd name="T49" fmla="*/ 283 h 510"/>
                  <a:gd name="T50" fmla="*/ 453 w 964"/>
                  <a:gd name="T51" fmla="*/ 283 h 510"/>
                  <a:gd name="T52" fmla="*/ 453 w 964"/>
                  <a:gd name="T53" fmla="*/ 113 h 510"/>
                  <a:gd name="T54" fmla="*/ 397 w 964"/>
                  <a:gd name="T55" fmla="*/ 113 h 510"/>
                  <a:gd name="T56" fmla="*/ 397 w 964"/>
                  <a:gd name="T57" fmla="*/ 170 h 510"/>
                  <a:gd name="T58" fmla="*/ 340 w 964"/>
                  <a:gd name="T59" fmla="*/ 170 h 510"/>
                  <a:gd name="T60" fmla="*/ 340 w 964"/>
                  <a:gd name="T61" fmla="*/ 113 h 510"/>
                  <a:gd name="T62" fmla="*/ 113 w 964"/>
                  <a:gd name="T63" fmla="*/ 113 h 510"/>
                  <a:gd name="T64" fmla="*/ 113 w 964"/>
                  <a:gd name="T65" fmla="*/ 57 h 510"/>
                  <a:gd name="T66" fmla="*/ 0 w 964"/>
                  <a:gd name="T67" fmla="*/ 57 h 510"/>
                  <a:gd name="T68" fmla="*/ 0 w 964"/>
                  <a:gd name="T6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964" h="510">
                    <a:moveTo>
                      <a:pt x="0" y="0"/>
                    </a:moveTo>
                    <a:lnTo>
                      <a:pt x="170" y="0"/>
                    </a:lnTo>
                    <a:lnTo>
                      <a:pt x="170" y="57"/>
                    </a:lnTo>
                    <a:lnTo>
                      <a:pt x="737" y="57"/>
                    </a:lnTo>
                    <a:lnTo>
                      <a:pt x="737" y="113"/>
                    </a:lnTo>
                    <a:lnTo>
                      <a:pt x="794" y="113"/>
                    </a:lnTo>
                    <a:lnTo>
                      <a:pt x="794" y="170"/>
                    </a:lnTo>
                    <a:lnTo>
                      <a:pt x="964" y="170"/>
                    </a:lnTo>
                    <a:lnTo>
                      <a:pt x="964" y="227"/>
                    </a:lnTo>
                    <a:lnTo>
                      <a:pt x="907" y="227"/>
                    </a:lnTo>
                    <a:lnTo>
                      <a:pt x="907" y="340"/>
                    </a:lnTo>
                    <a:lnTo>
                      <a:pt x="794" y="340"/>
                    </a:lnTo>
                    <a:lnTo>
                      <a:pt x="794" y="283"/>
                    </a:lnTo>
                    <a:lnTo>
                      <a:pt x="737" y="283"/>
                    </a:lnTo>
                    <a:lnTo>
                      <a:pt x="737" y="397"/>
                    </a:lnTo>
                    <a:lnTo>
                      <a:pt x="794" y="397"/>
                    </a:lnTo>
                    <a:lnTo>
                      <a:pt x="794" y="510"/>
                    </a:lnTo>
                    <a:lnTo>
                      <a:pt x="737" y="510"/>
                    </a:lnTo>
                    <a:lnTo>
                      <a:pt x="737" y="453"/>
                    </a:lnTo>
                    <a:lnTo>
                      <a:pt x="624" y="453"/>
                    </a:lnTo>
                    <a:lnTo>
                      <a:pt x="624" y="397"/>
                    </a:lnTo>
                    <a:lnTo>
                      <a:pt x="567" y="397"/>
                    </a:lnTo>
                    <a:lnTo>
                      <a:pt x="567" y="340"/>
                    </a:lnTo>
                    <a:lnTo>
                      <a:pt x="510" y="340"/>
                    </a:lnTo>
                    <a:lnTo>
                      <a:pt x="510" y="283"/>
                    </a:lnTo>
                    <a:lnTo>
                      <a:pt x="453" y="283"/>
                    </a:lnTo>
                    <a:lnTo>
                      <a:pt x="453" y="113"/>
                    </a:lnTo>
                    <a:lnTo>
                      <a:pt x="397" y="113"/>
                    </a:lnTo>
                    <a:lnTo>
                      <a:pt x="397" y="170"/>
                    </a:lnTo>
                    <a:lnTo>
                      <a:pt x="340" y="170"/>
                    </a:lnTo>
                    <a:lnTo>
                      <a:pt x="340" y="113"/>
                    </a:lnTo>
                    <a:lnTo>
                      <a:pt x="113" y="113"/>
                    </a:lnTo>
                    <a:lnTo>
                      <a:pt x="113" y="57"/>
                    </a:lnTo>
                    <a:lnTo>
                      <a:pt x="0" y="57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72" name="Freeform 288"/>
              <p:cNvSpPr>
                <a:spLocks/>
              </p:cNvSpPr>
              <p:nvPr/>
            </p:nvSpPr>
            <p:spPr bwMode="auto">
              <a:xfrm>
                <a:off x="245" y="5166"/>
                <a:ext cx="681" cy="284"/>
              </a:xfrm>
              <a:custGeom>
                <a:avLst/>
                <a:gdLst>
                  <a:gd name="T0" fmla="*/ 624 w 681"/>
                  <a:gd name="T1" fmla="*/ 284 h 284"/>
                  <a:gd name="T2" fmla="*/ 624 w 681"/>
                  <a:gd name="T3" fmla="*/ 227 h 284"/>
                  <a:gd name="T4" fmla="*/ 681 w 681"/>
                  <a:gd name="T5" fmla="*/ 227 h 284"/>
                  <a:gd name="T6" fmla="*/ 681 w 681"/>
                  <a:gd name="T7" fmla="*/ 113 h 284"/>
                  <a:gd name="T8" fmla="*/ 511 w 681"/>
                  <a:gd name="T9" fmla="*/ 113 h 284"/>
                  <a:gd name="T10" fmla="*/ 511 w 681"/>
                  <a:gd name="T11" fmla="*/ 57 h 284"/>
                  <a:gd name="T12" fmla="*/ 340 w 681"/>
                  <a:gd name="T13" fmla="*/ 57 h 284"/>
                  <a:gd name="T14" fmla="*/ 340 w 681"/>
                  <a:gd name="T15" fmla="*/ 0 h 284"/>
                  <a:gd name="T16" fmla="*/ 170 w 681"/>
                  <a:gd name="T17" fmla="*/ 0 h 284"/>
                  <a:gd name="T18" fmla="*/ 170 w 681"/>
                  <a:gd name="T19" fmla="*/ 57 h 284"/>
                  <a:gd name="T20" fmla="*/ 227 w 681"/>
                  <a:gd name="T21" fmla="*/ 57 h 284"/>
                  <a:gd name="T22" fmla="*/ 227 w 681"/>
                  <a:gd name="T23" fmla="*/ 113 h 284"/>
                  <a:gd name="T24" fmla="*/ 454 w 681"/>
                  <a:gd name="T25" fmla="*/ 113 h 284"/>
                  <a:gd name="T26" fmla="*/ 454 w 681"/>
                  <a:gd name="T27" fmla="*/ 170 h 284"/>
                  <a:gd name="T28" fmla="*/ 170 w 681"/>
                  <a:gd name="T29" fmla="*/ 170 h 284"/>
                  <a:gd name="T30" fmla="*/ 170 w 681"/>
                  <a:gd name="T31" fmla="*/ 227 h 284"/>
                  <a:gd name="T32" fmla="*/ 114 w 681"/>
                  <a:gd name="T33" fmla="*/ 227 h 284"/>
                  <a:gd name="T34" fmla="*/ 114 w 681"/>
                  <a:gd name="T35" fmla="*/ 170 h 284"/>
                  <a:gd name="T36" fmla="*/ 0 w 681"/>
                  <a:gd name="T37" fmla="*/ 170 h 284"/>
                  <a:gd name="T38" fmla="*/ 0 w 681"/>
                  <a:gd name="T39" fmla="*/ 227 h 284"/>
                  <a:gd name="T40" fmla="*/ 57 w 681"/>
                  <a:gd name="T41" fmla="*/ 227 h 284"/>
                  <a:gd name="T42" fmla="*/ 57 w 681"/>
                  <a:gd name="T43" fmla="*/ 284 h 284"/>
                  <a:gd name="T44" fmla="*/ 624 w 681"/>
                  <a:gd name="T45" fmla="*/ 28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81" h="284">
                    <a:moveTo>
                      <a:pt x="624" y="284"/>
                    </a:moveTo>
                    <a:lnTo>
                      <a:pt x="624" y="227"/>
                    </a:lnTo>
                    <a:lnTo>
                      <a:pt x="681" y="227"/>
                    </a:lnTo>
                    <a:lnTo>
                      <a:pt x="681" y="113"/>
                    </a:lnTo>
                    <a:lnTo>
                      <a:pt x="511" y="113"/>
                    </a:lnTo>
                    <a:lnTo>
                      <a:pt x="511" y="57"/>
                    </a:lnTo>
                    <a:lnTo>
                      <a:pt x="340" y="57"/>
                    </a:lnTo>
                    <a:lnTo>
                      <a:pt x="340" y="0"/>
                    </a:lnTo>
                    <a:lnTo>
                      <a:pt x="170" y="0"/>
                    </a:lnTo>
                    <a:lnTo>
                      <a:pt x="170" y="57"/>
                    </a:lnTo>
                    <a:lnTo>
                      <a:pt x="227" y="57"/>
                    </a:lnTo>
                    <a:lnTo>
                      <a:pt x="227" y="113"/>
                    </a:lnTo>
                    <a:lnTo>
                      <a:pt x="454" y="113"/>
                    </a:lnTo>
                    <a:lnTo>
                      <a:pt x="454" y="170"/>
                    </a:lnTo>
                    <a:lnTo>
                      <a:pt x="170" y="170"/>
                    </a:lnTo>
                    <a:lnTo>
                      <a:pt x="170" y="227"/>
                    </a:lnTo>
                    <a:lnTo>
                      <a:pt x="114" y="227"/>
                    </a:lnTo>
                    <a:lnTo>
                      <a:pt x="114" y="170"/>
                    </a:lnTo>
                    <a:lnTo>
                      <a:pt x="0" y="170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57" y="284"/>
                    </a:lnTo>
                    <a:lnTo>
                      <a:pt x="624" y="28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73" name="Freeform 289"/>
              <p:cNvSpPr>
                <a:spLocks/>
              </p:cNvSpPr>
              <p:nvPr/>
            </p:nvSpPr>
            <p:spPr bwMode="auto">
              <a:xfrm>
                <a:off x="585" y="4996"/>
                <a:ext cx="511" cy="283"/>
              </a:xfrm>
              <a:custGeom>
                <a:avLst/>
                <a:gdLst>
                  <a:gd name="T0" fmla="*/ 0 w 511"/>
                  <a:gd name="T1" fmla="*/ 113 h 283"/>
                  <a:gd name="T2" fmla="*/ 0 w 511"/>
                  <a:gd name="T3" fmla="*/ 227 h 283"/>
                  <a:gd name="T4" fmla="*/ 171 w 511"/>
                  <a:gd name="T5" fmla="*/ 227 h 283"/>
                  <a:gd name="T6" fmla="*/ 171 w 511"/>
                  <a:gd name="T7" fmla="*/ 283 h 283"/>
                  <a:gd name="T8" fmla="*/ 341 w 511"/>
                  <a:gd name="T9" fmla="*/ 283 h 283"/>
                  <a:gd name="T10" fmla="*/ 341 w 511"/>
                  <a:gd name="T11" fmla="*/ 227 h 283"/>
                  <a:gd name="T12" fmla="*/ 454 w 511"/>
                  <a:gd name="T13" fmla="*/ 227 h 283"/>
                  <a:gd name="T14" fmla="*/ 454 w 511"/>
                  <a:gd name="T15" fmla="*/ 170 h 283"/>
                  <a:gd name="T16" fmla="*/ 511 w 511"/>
                  <a:gd name="T17" fmla="*/ 170 h 283"/>
                  <a:gd name="T18" fmla="*/ 511 w 511"/>
                  <a:gd name="T19" fmla="*/ 0 h 283"/>
                  <a:gd name="T20" fmla="*/ 171 w 511"/>
                  <a:gd name="T21" fmla="*/ 0 h 283"/>
                  <a:gd name="T22" fmla="*/ 171 w 511"/>
                  <a:gd name="T23" fmla="*/ 57 h 283"/>
                  <a:gd name="T24" fmla="*/ 114 w 511"/>
                  <a:gd name="T25" fmla="*/ 57 h 283"/>
                  <a:gd name="T26" fmla="*/ 114 w 511"/>
                  <a:gd name="T27" fmla="*/ 113 h 283"/>
                  <a:gd name="T28" fmla="*/ 0 w 511"/>
                  <a:gd name="T29" fmla="*/ 11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11" h="283">
                    <a:moveTo>
                      <a:pt x="0" y="113"/>
                    </a:moveTo>
                    <a:lnTo>
                      <a:pt x="0" y="227"/>
                    </a:lnTo>
                    <a:lnTo>
                      <a:pt x="171" y="227"/>
                    </a:lnTo>
                    <a:lnTo>
                      <a:pt x="171" y="283"/>
                    </a:lnTo>
                    <a:lnTo>
                      <a:pt x="341" y="283"/>
                    </a:lnTo>
                    <a:lnTo>
                      <a:pt x="341" y="227"/>
                    </a:lnTo>
                    <a:lnTo>
                      <a:pt x="454" y="227"/>
                    </a:lnTo>
                    <a:lnTo>
                      <a:pt x="454" y="170"/>
                    </a:lnTo>
                    <a:lnTo>
                      <a:pt x="511" y="170"/>
                    </a:lnTo>
                    <a:lnTo>
                      <a:pt x="511" y="0"/>
                    </a:lnTo>
                    <a:lnTo>
                      <a:pt x="171" y="0"/>
                    </a:lnTo>
                    <a:lnTo>
                      <a:pt x="171" y="57"/>
                    </a:lnTo>
                    <a:lnTo>
                      <a:pt x="114" y="57"/>
                    </a:lnTo>
                    <a:lnTo>
                      <a:pt x="114" y="113"/>
                    </a:lnTo>
                    <a:lnTo>
                      <a:pt x="0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74" name="Freeform 290"/>
              <p:cNvSpPr>
                <a:spLocks/>
              </p:cNvSpPr>
              <p:nvPr/>
            </p:nvSpPr>
            <p:spPr bwMode="auto">
              <a:xfrm>
                <a:off x="869" y="4712"/>
                <a:ext cx="680" cy="908"/>
              </a:xfrm>
              <a:custGeom>
                <a:avLst/>
                <a:gdLst>
                  <a:gd name="T0" fmla="*/ 170 w 680"/>
                  <a:gd name="T1" fmla="*/ 227 h 908"/>
                  <a:gd name="T2" fmla="*/ 283 w 680"/>
                  <a:gd name="T3" fmla="*/ 227 h 908"/>
                  <a:gd name="T4" fmla="*/ 283 w 680"/>
                  <a:gd name="T5" fmla="*/ 114 h 908"/>
                  <a:gd name="T6" fmla="*/ 454 w 680"/>
                  <a:gd name="T7" fmla="*/ 114 h 908"/>
                  <a:gd name="T8" fmla="*/ 454 w 680"/>
                  <a:gd name="T9" fmla="*/ 171 h 908"/>
                  <a:gd name="T10" fmla="*/ 510 w 680"/>
                  <a:gd name="T11" fmla="*/ 171 h 908"/>
                  <a:gd name="T12" fmla="*/ 510 w 680"/>
                  <a:gd name="T13" fmla="*/ 0 h 908"/>
                  <a:gd name="T14" fmla="*/ 624 w 680"/>
                  <a:gd name="T15" fmla="*/ 0 h 908"/>
                  <a:gd name="T16" fmla="*/ 624 w 680"/>
                  <a:gd name="T17" fmla="*/ 227 h 908"/>
                  <a:gd name="T18" fmla="*/ 567 w 680"/>
                  <a:gd name="T19" fmla="*/ 227 h 908"/>
                  <a:gd name="T20" fmla="*/ 567 w 680"/>
                  <a:gd name="T21" fmla="*/ 341 h 908"/>
                  <a:gd name="T22" fmla="*/ 680 w 680"/>
                  <a:gd name="T23" fmla="*/ 341 h 908"/>
                  <a:gd name="T24" fmla="*/ 680 w 680"/>
                  <a:gd name="T25" fmla="*/ 397 h 908"/>
                  <a:gd name="T26" fmla="*/ 567 w 680"/>
                  <a:gd name="T27" fmla="*/ 397 h 908"/>
                  <a:gd name="T28" fmla="*/ 567 w 680"/>
                  <a:gd name="T29" fmla="*/ 454 h 908"/>
                  <a:gd name="T30" fmla="*/ 624 w 680"/>
                  <a:gd name="T31" fmla="*/ 454 h 908"/>
                  <a:gd name="T32" fmla="*/ 624 w 680"/>
                  <a:gd name="T33" fmla="*/ 511 h 908"/>
                  <a:gd name="T34" fmla="*/ 454 w 680"/>
                  <a:gd name="T35" fmla="*/ 511 h 908"/>
                  <a:gd name="T36" fmla="*/ 454 w 680"/>
                  <a:gd name="T37" fmla="*/ 567 h 908"/>
                  <a:gd name="T38" fmla="*/ 397 w 680"/>
                  <a:gd name="T39" fmla="*/ 567 h 908"/>
                  <a:gd name="T40" fmla="*/ 397 w 680"/>
                  <a:gd name="T41" fmla="*/ 511 h 908"/>
                  <a:gd name="T42" fmla="*/ 340 w 680"/>
                  <a:gd name="T43" fmla="*/ 511 h 908"/>
                  <a:gd name="T44" fmla="*/ 340 w 680"/>
                  <a:gd name="T45" fmla="*/ 681 h 908"/>
                  <a:gd name="T46" fmla="*/ 283 w 680"/>
                  <a:gd name="T47" fmla="*/ 681 h 908"/>
                  <a:gd name="T48" fmla="*/ 283 w 680"/>
                  <a:gd name="T49" fmla="*/ 738 h 908"/>
                  <a:gd name="T50" fmla="*/ 340 w 680"/>
                  <a:gd name="T51" fmla="*/ 738 h 908"/>
                  <a:gd name="T52" fmla="*/ 340 w 680"/>
                  <a:gd name="T53" fmla="*/ 908 h 908"/>
                  <a:gd name="T54" fmla="*/ 227 w 680"/>
                  <a:gd name="T55" fmla="*/ 908 h 908"/>
                  <a:gd name="T56" fmla="*/ 227 w 680"/>
                  <a:gd name="T57" fmla="*/ 851 h 908"/>
                  <a:gd name="T58" fmla="*/ 57 w 680"/>
                  <a:gd name="T59" fmla="*/ 851 h 908"/>
                  <a:gd name="T60" fmla="*/ 57 w 680"/>
                  <a:gd name="T61" fmla="*/ 794 h 908"/>
                  <a:gd name="T62" fmla="*/ 0 w 680"/>
                  <a:gd name="T63" fmla="*/ 794 h 908"/>
                  <a:gd name="T64" fmla="*/ 0 w 680"/>
                  <a:gd name="T65" fmla="*/ 681 h 908"/>
                  <a:gd name="T66" fmla="*/ 57 w 680"/>
                  <a:gd name="T67" fmla="*/ 681 h 908"/>
                  <a:gd name="T68" fmla="*/ 57 w 680"/>
                  <a:gd name="T69" fmla="*/ 511 h 908"/>
                  <a:gd name="T70" fmla="*/ 170 w 680"/>
                  <a:gd name="T71" fmla="*/ 511 h 908"/>
                  <a:gd name="T72" fmla="*/ 170 w 680"/>
                  <a:gd name="T73" fmla="*/ 454 h 908"/>
                  <a:gd name="T74" fmla="*/ 227 w 680"/>
                  <a:gd name="T75" fmla="*/ 454 h 908"/>
                  <a:gd name="T76" fmla="*/ 227 w 680"/>
                  <a:gd name="T77" fmla="*/ 284 h 908"/>
                  <a:gd name="T78" fmla="*/ 170 w 680"/>
                  <a:gd name="T79" fmla="*/ 284 h 908"/>
                  <a:gd name="T80" fmla="*/ 170 w 680"/>
                  <a:gd name="T81" fmla="*/ 227 h 9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80" h="908">
                    <a:moveTo>
                      <a:pt x="170" y="227"/>
                    </a:moveTo>
                    <a:lnTo>
                      <a:pt x="283" y="227"/>
                    </a:lnTo>
                    <a:lnTo>
                      <a:pt x="283" y="114"/>
                    </a:lnTo>
                    <a:lnTo>
                      <a:pt x="454" y="114"/>
                    </a:lnTo>
                    <a:lnTo>
                      <a:pt x="454" y="171"/>
                    </a:lnTo>
                    <a:lnTo>
                      <a:pt x="510" y="171"/>
                    </a:lnTo>
                    <a:lnTo>
                      <a:pt x="510" y="0"/>
                    </a:lnTo>
                    <a:lnTo>
                      <a:pt x="624" y="0"/>
                    </a:lnTo>
                    <a:lnTo>
                      <a:pt x="624" y="227"/>
                    </a:lnTo>
                    <a:lnTo>
                      <a:pt x="567" y="227"/>
                    </a:lnTo>
                    <a:lnTo>
                      <a:pt x="567" y="341"/>
                    </a:lnTo>
                    <a:lnTo>
                      <a:pt x="680" y="341"/>
                    </a:lnTo>
                    <a:lnTo>
                      <a:pt x="680" y="397"/>
                    </a:lnTo>
                    <a:lnTo>
                      <a:pt x="567" y="397"/>
                    </a:lnTo>
                    <a:lnTo>
                      <a:pt x="567" y="454"/>
                    </a:lnTo>
                    <a:lnTo>
                      <a:pt x="624" y="454"/>
                    </a:lnTo>
                    <a:lnTo>
                      <a:pt x="624" y="511"/>
                    </a:lnTo>
                    <a:lnTo>
                      <a:pt x="454" y="511"/>
                    </a:lnTo>
                    <a:lnTo>
                      <a:pt x="454" y="567"/>
                    </a:lnTo>
                    <a:lnTo>
                      <a:pt x="397" y="567"/>
                    </a:lnTo>
                    <a:lnTo>
                      <a:pt x="397" y="511"/>
                    </a:lnTo>
                    <a:lnTo>
                      <a:pt x="340" y="511"/>
                    </a:lnTo>
                    <a:lnTo>
                      <a:pt x="340" y="681"/>
                    </a:lnTo>
                    <a:lnTo>
                      <a:pt x="283" y="681"/>
                    </a:lnTo>
                    <a:lnTo>
                      <a:pt x="283" y="738"/>
                    </a:lnTo>
                    <a:lnTo>
                      <a:pt x="340" y="738"/>
                    </a:lnTo>
                    <a:lnTo>
                      <a:pt x="340" y="908"/>
                    </a:lnTo>
                    <a:lnTo>
                      <a:pt x="227" y="908"/>
                    </a:lnTo>
                    <a:lnTo>
                      <a:pt x="227" y="851"/>
                    </a:lnTo>
                    <a:lnTo>
                      <a:pt x="57" y="851"/>
                    </a:lnTo>
                    <a:lnTo>
                      <a:pt x="57" y="794"/>
                    </a:lnTo>
                    <a:lnTo>
                      <a:pt x="0" y="794"/>
                    </a:lnTo>
                    <a:lnTo>
                      <a:pt x="0" y="681"/>
                    </a:lnTo>
                    <a:lnTo>
                      <a:pt x="57" y="681"/>
                    </a:lnTo>
                    <a:lnTo>
                      <a:pt x="57" y="511"/>
                    </a:lnTo>
                    <a:lnTo>
                      <a:pt x="170" y="511"/>
                    </a:lnTo>
                    <a:lnTo>
                      <a:pt x="170" y="454"/>
                    </a:lnTo>
                    <a:lnTo>
                      <a:pt x="227" y="454"/>
                    </a:lnTo>
                    <a:lnTo>
                      <a:pt x="227" y="284"/>
                    </a:lnTo>
                    <a:lnTo>
                      <a:pt x="170" y="284"/>
                    </a:lnTo>
                    <a:lnTo>
                      <a:pt x="170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76" name="Freeform 292"/>
              <p:cNvSpPr>
                <a:spLocks/>
              </p:cNvSpPr>
              <p:nvPr/>
            </p:nvSpPr>
            <p:spPr bwMode="auto">
              <a:xfrm>
                <a:off x="1436" y="4599"/>
                <a:ext cx="340" cy="454"/>
              </a:xfrm>
              <a:custGeom>
                <a:avLst/>
                <a:gdLst>
                  <a:gd name="T0" fmla="*/ 0 w 340"/>
                  <a:gd name="T1" fmla="*/ 113 h 454"/>
                  <a:gd name="T2" fmla="*/ 0 w 340"/>
                  <a:gd name="T3" fmla="*/ 57 h 454"/>
                  <a:gd name="T4" fmla="*/ 113 w 340"/>
                  <a:gd name="T5" fmla="*/ 57 h 454"/>
                  <a:gd name="T6" fmla="*/ 113 w 340"/>
                  <a:gd name="T7" fmla="*/ 0 h 454"/>
                  <a:gd name="T8" fmla="*/ 283 w 340"/>
                  <a:gd name="T9" fmla="*/ 0 h 454"/>
                  <a:gd name="T10" fmla="*/ 283 w 340"/>
                  <a:gd name="T11" fmla="*/ 57 h 454"/>
                  <a:gd name="T12" fmla="*/ 227 w 340"/>
                  <a:gd name="T13" fmla="*/ 57 h 454"/>
                  <a:gd name="T14" fmla="*/ 227 w 340"/>
                  <a:gd name="T15" fmla="*/ 113 h 454"/>
                  <a:gd name="T16" fmla="*/ 283 w 340"/>
                  <a:gd name="T17" fmla="*/ 113 h 454"/>
                  <a:gd name="T18" fmla="*/ 283 w 340"/>
                  <a:gd name="T19" fmla="*/ 227 h 454"/>
                  <a:gd name="T20" fmla="*/ 340 w 340"/>
                  <a:gd name="T21" fmla="*/ 227 h 454"/>
                  <a:gd name="T22" fmla="*/ 340 w 340"/>
                  <a:gd name="T23" fmla="*/ 284 h 454"/>
                  <a:gd name="T24" fmla="*/ 227 w 340"/>
                  <a:gd name="T25" fmla="*/ 284 h 454"/>
                  <a:gd name="T26" fmla="*/ 227 w 340"/>
                  <a:gd name="T27" fmla="*/ 397 h 454"/>
                  <a:gd name="T28" fmla="*/ 170 w 340"/>
                  <a:gd name="T29" fmla="*/ 397 h 454"/>
                  <a:gd name="T30" fmla="*/ 113 w 340"/>
                  <a:gd name="T31" fmla="*/ 397 h 454"/>
                  <a:gd name="T32" fmla="*/ 113 w 340"/>
                  <a:gd name="T33" fmla="*/ 454 h 454"/>
                  <a:gd name="T34" fmla="*/ 0 w 340"/>
                  <a:gd name="T35" fmla="*/ 454 h 454"/>
                  <a:gd name="T36" fmla="*/ 0 w 340"/>
                  <a:gd name="T37" fmla="*/ 340 h 454"/>
                  <a:gd name="T38" fmla="*/ 57 w 340"/>
                  <a:gd name="T39" fmla="*/ 340 h 454"/>
                  <a:gd name="T40" fmla="*/ 57 w 340"/>
                  <a:gd name="T41" fmla="*/ 113 h 454"/>
                  <a:gd name="T42" fmla="*/ 0 w 340"/>
                  <a:gd name="T43" fmla="*/ 113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40" h="454">
                    <a:moveTo>
                      <a:pt x="0" y="113"/>
                    </a:moveTo>
                    <a:lnTo>
                      <a:pt x="0" y="57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283" y="0"/>
                    </a:lnTo>
                    <a:lnTo>
                      <a:pt x="283" y="57"/>
                    </a:lnTo>
                    <a:lnTo>
                      <a:pt x="227" y="57"/>
                    </a:lnTo>
                    <a:lnTo>
                      <a:pt x="227" y="113"/>
                    </a:lnTo>
                    <a:lnTo>
                      <a:pt x="283" y="113"/>
                    </a:lnTo>
                    <a:lnTo>
                      <a:pt x="283" y="227"/>
                    </a:lnTo>
                    <a:lnTo>
                      <a:pt x="340" y="227"/>
                    </a:lnTo>
                    <a:lnTo>
                      <a:pt x="340" y="284"/>
                    </a:lnTo>
                    <a:lnTo>
                      <a:pt x="227" y="284"/>
                    </a:lnTo>
                    <a:lnTo>
                      <a:pt x="227" y="397"/>
                    </a:lnTo>
                    <a:lnTo>
                      <a:pt x="170" y="397"/>
                    </a:lnTo>
                    <a:lnTo>
                      <a:pt x="113" y="397"/>
                    </a:lnTo>
                    <a:lnTo>
                      <a:pt x="113" y="454"/>
                    </a:lnTo>
                    <a:lnTo>
                      <a:pt x="0" y="454"/>
                    </a:lnTo>
                    <a:lnTo>
                      <a:pt x="0" y="340"/>
                    </a:lnTo>
                    <a:lnTo>
                      <a:pt x="57" y="340"/>
                    </a:lnTo>
                    <a:lnTo>
                      <a:pt x="57" y="113"/>
                    </a:lnTo>
                    <a:lnTo>
                      <a:pt x="0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77" name="Freeform 293"/>
              <p:cNvSpPr>
                <a:spLocks/>
              </p:cNvSpPr>
              <p:nvPr/>
            </p:nvSpPr>
            <p:spPr bwMode="auto">
              <a:xfrm>
                <a:off x="1776" y="4429"/>
                <a:ext cx="227" cy="454"/>
              </a:xfrm>
              <a:custGeom>
                <a:avLst/>
                <a:gdLst>
                  <a:gd name="T0" fmla="*/ 0 w 227"/>
                  <a:gd name="T1" fmla="*/ 454 h 454"/>
                  <a:gd name="T2" fmla="*/ 114 w 227"/>
                  <a:gd name="T3" fmla="*/ 454 h 454"/>
                  <a:gd name="T4" fmla="*/ 114 w 227"/>
                  <a:gd name="T5" fmla="*/ 397 h 454"/>
                  <a:gd name="T6" fmla="*/ 227 w 227"/>
                  <a:gd name="T7" fmla="*/ 397 h 454"/>
                  <a:gd name="T8" fmla="*/ 227 w 227"/>
                  <a:gd name="T9" fmla="*/ 170 h 454"/>
                  <a:gd name="T10" fmla="*/ 170 w 227"/>
                  <a:gd name="T11" fmla="*/ 170 h 454"/>
                  <a:gd name="T12" fmla="*/ 170 w 227"/>
                  <a:gd name="T13" fmla="*/ 0 h 454"/>
                  <a:gd name="T14" fmla="*/ 114 w 227"/>
                  <a:gd name="T15" fmla="*/ 0 h 454"/>
                  <a:gd name="T16" fmla="*/ 57 w 227"/>
                  <a:gd name="T17" fmla="*/ 0 h 454"/>
                  <a:gd name="T18" fmla="*/ 57 w 227"/>
                  <a:gd name="T19" fmla="*/ 57 h 454"/>
                  <a:gd name="T20" fmla="*/ 0 w 227"/>
                  <a:gd name="T21" fmla="*/ 57 h 454"/>
                  <a:gd name="T22" fmla="*/ 0 w 227"/>
                  <a:gd name="T23" fmla="*/ 170 h 454"/>
                  <a:gd name="T24" fmla="*/ 114 w 227"/>
                  <a:gd name="T25" fmla="*/ 170 h 454"/>
                  <a:gd name="T26" fmla="*/ 114 w 227"/>
                  <a:gd name="T27" fmla="*/ 227 h 454"/>
                  <a:gd name="T28" fmla="*/ 0 w 227"/>
                  <a:gd name="T29" fmla="*/ 227 h 454"/>
                  <a:gd name="T30" fmla="*/ 0 w 227"/>
                  <a:gd name="T31" fmla="*/ 283 h 454"/>
                  <a:gd name="T32" fmla="*/ 57 w 227"/>
                  <a:gd name="T33" fmla="*/ 283 h 454"/>
                  <a:gd name="T34" fmla="*/ 57 w 227"/>
                  <a:gd name="T35" fmla="*/ 340 h 454"/>
                  <a:gd name="T36" fmla="*/ 0 w 227"/>
                  <a:gd name="T37" fmla="*/ 340 h 454"/>
                  <a:gd name="T38" fmla="*/ 0 w 227"/>
                  <a:gd name="T39" fmla="*/ 397 h 454"/>
                  <a:gd name="T40" fmla="*/ 0 w 227"/>
                  <a:gd name="T4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27" h="454">
                    <a:moveTo>
                      <a:pt x="0" y="454"/>
                    </a:moveTo>
                    <a:lnTo>
                      <a:pt x="114" y="454"/>
                    </a:lnTo>
                    <a:lnTo>
                      <a:pt x="114" y="397"/>
                    </a:lnTo>
                    <a:lnTo>
                      <a:pt x="227" y="397"/>
                    </a:lnTo>
                    <a:lnTo>
                      <a:pt x="227" y="170"/>
                    </a:lnTo>
                    <a:lnTo>
                      <a:pt x="170" y="170"/>
                    </a:lnTo>
                    <a:lnTo>
                      <a:pt x="170" y="0"/>
                    </a:lnTo>
                    <a:lnTo>
                      <a:pt x="114" y="0"/>
                    </a:lnTo>
                    <a:lnTo>
                      <a:pt x="57" y="0"/>
                    </a:lnTo>
                    <a:lnTo>
                      <a:pt x="57" y="57"/>
                    </a:lnTo>
                    <a:lnTo>
                      <a:pt x="0" y="57"/>
                    </a:lnTo>
                    <a:lnTo>
                      <a:pt x="0" y="170"/>
                    </a:lnTo>
                    <a:lnTo>
                      <a:pt x="114" y="170"/>
                    </a:lnTo>
                    <a:lnTo>
                      <a:pt x="114" y="227"/>
                    </a:lnTo>
                    <a:lnTo>
                      <a:pt x="0" y="227"/>
                    </a:lnTo>
                    <a:lnTo>
                      <a:pt x="0" y="283"/>
                    </a:lnTo>
                    <a:lnTo>
                      <a:pt x="57" y="283"/>
                    </a:lnTo>
                    <a:lnTo>
                      <a:pt x="57" y="340"/>
                    </a:lnTo>
                    <a:lnTo>
                      <a:pt x="0" y="340"/>
                    </a:lnTo>
                    <a:lnTo>
                      <a:pt x="0" y="397"/>
                    </a:lnTo>
                    <a:lnTo>
                      <a:pt x="0" y="45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78" name="Freeform 294"/>
              <p:cNvSpPr>
                <a:spLocks/>
              </p:cNvSpPr>
              <p:nvPr/>
            </p:nvSpPr>
            <p:spPr bwMode="auto">
              <a:xfrm>
                <a:off x="643" y="4145"/>
                <a:ext cx="56" cy="114"/>
              </a:xfrm>
              <a:custGeom>
                <a:avLst/>
                <a:gdLst>
                  <a:gd name="T0" fmla="*/ 0 w 56"/>
                  <a:gd name="T1" fmla="*/ 0 h 114"/>
                  <a:gd name="T2" fmla="*/ 0 w 56"/>
                  <a:gd name="T3" fmla="*/ 114 h 114"/>
                  <a:gd name="T4" fmla="*/ 56 w 56"/>
                  <a:gd name="T5" fmla="*/ 114 h 114"/>
                  <a:gd name="T6" fmla="*/ 56 w 56"/>
                  <a:gd name="T7" fmla="*/ 0 h 114"/>
                  <a:gd name="T8" fmla="*/ 0 w 56"/>
                  <a:gd name="T9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114">
                    <a:moveTo>
                      <a:pt x="0" y="0"/>
                    </a:moveTo>
                    <a:lnTo>
                      <a:pt x="0" y="114"/>
                    </a:lnTo>
                    <a:lnTo>
                      <a:pt x="56" y="114"/>
                    </a:lnTo>
                    <a:lnTo>
                      <a:pt x="56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79" name="Freeform 295"/>
              <p:cNvSpPr>
                <a:spLocks/>
              </p:cNvSpPr>
              <p:nvPr/>
            </p:nvSpPr>
            <p:spPr bwMode="auto">
              <a:xfrm>
                <a:off x="472" y="3635"/>
                <a:ext cx="114" cy="57"/>
              </a:xfrm>
              <a:custGeom>
                <a:avLst/>
                <a:gdLst>
                  <a:gd name="T0" fmla="*/ 0 w 114"/>
                  <a:gd name="T1" fmla="*/ 0 h 57"/>
                  <a:gd name="T2" fmla="*/ 0 w 114"/>
                  <a:gd name="T3" fmla="*/ 57 h 57"/>
                  <a:gd name="T4" fmla="*/ 114 w 114"/>
                  <a:gd name="T5" fmla="*/ 57 h 57"/>
                  <a:gd name="T6" fmla="*/ 114 w 114"/>
                  <a:gd name="T7" fmla="*/ 0 h 57"/>
                  <a:gd name="T8" fmla="*/ 57 w 114"/>
                  <a:gd name="T9" fmla="*/ 0 h 57"/>
                  <a:gd name="T10" fmla="*/ 0 w 114"/>
                  <a:gd name="T11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4" h="57">
                    <a:moveTo>
                      <a:pt x="0" y="0"/>
                    </a:moveTo>
                    <a:lnTo>
                      <a:pt x="0" y="57"/>
                    </a:lnTo>
                    <a:lnTo>
                      <a:pt x="114" y="57"/>
                    </a:lnTo>
                    <a:lnTo>
                      <a:pt x="114" y="0"/>
                    </a:lnTo>
                    <a:lnTo>
                      <a:pt x="57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80" name="Freeform 296"/>
              <p:cNvSpPr>
                <a:spLocks/>
              </p:cNvSpPr>
              <p:nvPr/>
            </p:nvSpPr>
            <p:spPr bwMode="auto">
              <a:xfrm>
                <a:off x="813" y="3692"/>
                <a:ext cx="113" cy="170"/>
              </a:xfrm>
              <a:custGeom>
                <a:avLst/>
                <a:gdLst>
                  <a:gd name="T0" fmla="*/ 113 w 113"/>
                  <a:gd name="T1" fmla="*/ 0 h 170"/>
                  <a:gd name="T2" fmla="*/ 0 w 113"/>
                  <a:gd name="T3" fmla="*/ 0 h 170"/>
                  <a:gd name="T4" fmla="*/ 0 w 113"/>
                  <a:gd name="T5" fmla="*/ 170 h 170"/>
                  <a:gd name="T6" fmla="*/ 113 w 113"/>
                  <a:gd name="T7" fmla="*/ 170 h 170"/>
                  <a:gd name="T8" fmla="*/ 113 w 113"/>
                  <a:gd name="T9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70">
                    <a:moveTo>
                      <a:pt x="113" y="0"/>
                    </a:moveTo>
                    <a:lnTo>
                      <a:pt x="0" y="0"/>
                    </a:lnTo>
                    <a:lnTo>
                      <a:pt x="0" y="170"/>
                    </a:lnTo>
                    <a:lnTo>
                      <a:pt x="113" y="170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81" name="Freeform 297"/>
              <p:cNvSpPr>
                <a:spLocks/>
              </p:cNvSpPr>
              <p:nvPr/>
            </p:nvSpPr>
            <p:spPr bwMode="auto">
              <a:xfrm>
                <a:off x="1096" y="3238"/>
                <a:ext cx="170" cy="170"/>
              </a:xfrm>
              <a:custGeom>
                <a:avLst/>
                <a:gdLst>
                  <a:gd name="T0" fmla="*/ 0 w 170"/>
                  <a:gd name="T1" fmla="*/ 0 h 170"/>
                  <a:gd name="T2" fmla="*/ 0 w 170"/>
                  <a:gd name="T3" fmla="*/ 114 h 170"/>
                  <a:gd name="T4" fmla="*/ 57 w 170"/>
                  <a:gd name="T5" fmla="*/ 114 h 170"/>
                  <a:gd name="T6" fmla="*/ 57 w 170"/>
                  <a:gd name="T7" fmla="*/ 170 h 170"/>
                  <a:gd name="T8" fmla="*/ 170 w 170"/>
                  <a:gd name="T9" fmla="*/ 170 h 170"/>
                  <a:gd name="T10" fmla="*/ 170 w 170"/>
                  <a:gd name="T11" fmla="*/ 57 h 170"/>
                  <a:gd name="T12" fmla="*/ 114 w 170"/>
                  <a:gd name="T13" fmla="*/ 57 h 170"/>
                  <a:gd name="T14" fmla="*/ 114 w 170"/>
                  <a:gd name="T15" fmla="*/ 0 h 170"/>
                  <a:gd name="T16" fmla="*/ 57 w 170"/>
                  <a:gd name="T17" fmla="*/ 0 h 170"/>
                  <a:gd name="T18" fmla="*/ 0 w 170"/>
                  <a:gd name="T19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0" h="170">
                    <a:moveTo>
                      <a:pt x="0" y="0"/>
                    </a:moveTo>
                    <a:lnTo>
                      <a:pt x="0" y="114"/>
                    </a:lnTo>
                    <a:lnTo>
                      <a:pt x="57" y="114"/>
                    </a:lnTo>
                    <a:lnTo>
                      <a:pt x="57" y="170"/>
                    </a:lnTo>
                    <a:lnTo>
                      <a:pt x="170" y="170"/>
                    </a:lnTo>
                    <a:lnTo>
                      <a:pt x="170" y="57"/>
                    </a:lnTo>
                    <a:lnTo>
                      <a:pt x="114" y="57"/>
                    </a:lnTo>
                    <a:lnTo>
                      <a:pt x="114" y="0"/>
                    </a:lnTo>
                    <a:lnTo>
                      <a:pt x="57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82" name="Freeform 298"/>
              <p:cNvSpPr>
                <a:spLocks/>
              </p:cNvSpPr>
              <p:nvPr/>
            </p:nvSpPr>
            <p:spPr bwMode="auto">
              <a:xfrm>
                <a:off x="529" y="3181"/>
                <a:ext cx="57" cy="57"/>
              </a:xfrm>
              <a:custGeom>
                <a:avLst/>
                <a:gdLst>
                  <a:gd name="T0" fmla="*/ 0 w 57"/>
                  <a:gd name="T1" fmla="*/ 0 h 57"/>
                  <a:gd name="T2" fmla="*/ 0 w 57"/>
                  <a:gd name="T3" fmla="*/ 57 h 57"/>
                  <a:gd name="T4" fmla="*/ 57 w 57"/>
                  <a:gd name="T5" fmla="*/ 57 h 57"/>
                  <a:gd name="T6" fmla="*/ 57 w 57"/>
                  <a:gd name="T7" fmla="*/ 0 h 57"/>
                  <a:gd name="T8" fmla="*/ 0 w 57"/>
                  <a:gd name="T9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7">
                    <a:moveTo>
                      <a:pt x="0" y="0"/>
                    </a:moveTo>
                    <a:lnTo>
                      <a:pt x="0" y="57"/>
                    </a:lnTo>
                    <a:lnTo>
                      <a:pt x="57" y="57"/>
                    </a:lnTo>
                    <a:lnTo>
                      <a:pt x="57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83" name="Freeform 299"/>
              <p:cNvSpPr>
                <a:spLocks/>
              </p:cNvSpPr>
              <p:nvPr/>
            </p:nvSpPr>
            <p:spPr bwMode="auto">
              <a:xfrm>
                <a:off x="1210" y="2955"/>
                <a:ext cx="113" cy="170"/>
              </a:xfrm>
              <a:custGeom>
                <a:avLst/>
                <a:gdLst>
                  <a:gd name="T0" fmla="*/ 0 w 113"/>
                  <a:gd name="T1" fmla="*/ 0 h 170"/>
                  <a:gd name="T2" fmla="*/ 0 w 113"/>
                  <a:gd name="T3" fmla="*/ 113 h 170"/>
                  <a:gd name="T4" fmla="*/ 56 w 113"/>
                  <a:gd name="T5" fmla="*/ 113 h 170"/>
                  <a:gd name="T6" fmla="*/ 56 w 113"/>
                  <a:gd name="T7" fmla="*/ 170 h 170"/>
                  <a:gd name="T8" fmla="*/ 113 w 113"/>
                  <a:gd name="T9" fmla="*/ 170 h 170"/>
                  <a:gd name="T10" fmla="*/ 113 w 113"/>
                  <a:gd name="T11" fmla="*/ 56 h 170"/>
                  <a:gd name="T12" fmla="*/ 56 w 113"/>
                  <a:gd name="T13" fmla="*/ 56 h 170"/>
                  <a:gd name="T14" fmla="*/ 56 w 113"/>
                  <a:gd name="T15" fmla="*/ 0 h 170"/>
                  <a:gd name="T16" fmla="*/ 0 w 113"/>
                  <a:gd name="T17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3" h="170">
                    <a:moveTo>
                      <a:pt x="0" y="0"/>
                    </a:moveTo>
                    <a:lnTo>
                      <a:pt x="0" y="113"/>
                    </a:lnTo>
                    <a:lnTo>
                      <a:pt x="56" y="113"/>
                    </a:lnTo>
                    <a:lnTo>
                      <a:pt x="56" y="170"/>
                    </a:lnTo>
                    <a:lnTo>
                      <a:pt x="113" y="170"/>
                    </a:lnTo>
                    <a:lnTo>
                      <a:pt x="113" y="56"/>
                    </a:lnTo>
                    <a:lnTo>
                      <a:pt x="56" y="56"/>
                    </a:lnTo>
                    <a:lnTo>
                      <a:pt x="56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85" name="Freeform 301"/>
              <p:cNvSpPr>
                <a:spLocks/>
              </p:cNvSpPr>
              <p:nvPr/>
            </p:nvSpPr>
            <p:spPr bwMode="auto">
              <a:xfrm>
                <a:off x="4101" y="6867"/>
                <a:ext cx="397" cy="510"/>
              </a:xfrm>
              <a:custGeom>
                <a:avLst/>
                <a:gdLst>
                  <a:gd name="T0" fmla="*/ 397 w 397"/>
                  <a:gd name="T1" fmla="*/ 113 h 510"/>
                  <a:gd name="T2" fmla="*/ 227 w 397"/>
                  <a:gd name="T3" fmla="*/ 113 h 510"/>
                  <a:gd name="T4" fmla="*/ 227 w 397"/>
                  <a:gd name="T5" fmla="*/ 170 h 510"/>
                  <a:gd name="T6" fmla="*/ 170 w 397"/>
                  <a:gd name="T7" fmla="*/ 170 h 510"/>
                  <a:gd name="T8" fmla="*/ 170 w 397"/>
                  <a:gd name="T9" fmla="*/ 57 h 510"/>
                  <a:gd name="T10" fmla="*/ 114 w 397"/>
                  <a:gd name="T11" fmla="*/ 57 h 510"/>
                  <a:gd name="T12" fmla="*/ 114 w 397"/>
                  <a:gd name="T13" fmla="*/ 0 h 510"/>
                  <a:gd name="T14" fmla="*/ 57 w 397"/>
                  <a:gd name="T15" fmla="*/ 0 h 510"/>
                  <a:gd name="T16" fmla="*/ 57 w 397"/>
                  <a:gd name="T17" fmla="*/ 57 h 510"/>
                  <a:gd name="T18" fmla="*/ 0 w 397"/>
                  <a:gd name="T19" fmla="*/ 57 h 510"/>
                  <a:gd name="T20" fmla="*/ 0 w 397"/>
                  <a:gd name="T21" fmla="*/ 454 h 510"/>
                  <a:gd name="T22" fmla="*/ 57 w 397"/>
                  <a:gd name="T23" fmla="*/ 454 h 510"/>
                  <a:gd name="T24" fmla="*/ 57 w 397"/>
                  <a:gd name="T25" fmla="*/ 510 h 510"/>
                  <a:gd name="T26" fmla="*/ 114 w 397"/>
                  <a:gd name="T27" fmla="*/ 510 h 510"/>
                  <a:gd name="T28" fmla="*/ 114 w 397"/>
                  <a:gd name="T29" fmla="*/ 454 h 510"/>
                  <a:gd name="T30" fmla="*/ 341 w 397"/>
                  <a:gd name="T31" fmla="*/ 454 h 510"/>
                  <a:gd name="T32" fmla="*/ 341 w 397"/>
                  <a:gd name="T33" fmla="*/ 340 h 510"/>
                  <a:gd name="T34" fmla="*/ 397 w 397"/>
                  <a:gd name="T35" fmla="*/ 340 h 510"/>
                  <a:gd name="T36" fmla="*/ 397 w 397"/>
                  <a:gd name="T37" fmla="*/ 113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97" h="510">
                    <a:moveTo>
                      <a:pt x="397" y="113"/>
                    </a:moveTo>
                    <a:lnTo>
                      <a:pt x="227" y="113"/>
                    </a:lnTo>
                    <a:lnTo>
                      <a:pt x="227" y="170"/>
                    </a:lnTo>
                    <a:lnTo>
                      <a:pt x="170" y="170"/>
                    </a:lnTo>
                    <a:lnTo>
                      <a:pt x="170" y="57"/>
                    </a:lnTo>
                    <a:lnTo>
                      <a:pt x="114" y="57"/>
                    </a:lnTo>
                    <a:lnTo>
                      <a:pt x="114" y="0"/>
                    </a:lnTo>
                    <a:lnTo>
                      <a:pt x="57" y="0"/>
                    </a:lnTo>
                    <a:lnTo>
                      <a:pt x="57" y="57"/>
                    </a:lnTo>
                    <a:lnTo>
                      <a:pt x="0" y="57"/>
                    </a:lnTo>
                    <a:lnTo>
                      <a:pt x="0" y="454"/>
                    </a:lnTo>
                    <a:lnTo>
                      <a:pt x="57" y="454"/>
                    </a:lnTo>
                    <a:lnTo>
                      <a:pt x="57" y="510"/>
                    </a:lnTo>
                    <a:lnTo>
                      <a:pt x="114" y="510"/>
                    </a:lnTo>
                    <a:lnTo>
                      <a:pt x="114" y="454"/>
                    </a:lnTo>
                    <a:lnTo>
                      <a:pt x="341" y="454"/>
                    </a:lnTo>
                    <a:lnTo>
                      <a:pt x="341" y="340"/>
                    </a:lnTo>
                    <a:lnTo>
                      <a:pt x="397" y="340"/>
                    </a:lnTo>
                    <a:lnTo>
                      <a:pt x="397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86" name="Freeform 302"/>
              <p:cNvSpPr>
                <a:spLocks/>
              </p:cNvSpPr>
              <p:nvPr/>
            </p:nvSpPr>
            <p:spPr bwMode="auto">
              <a:xfrm>
                <a:off x="4215" y="6300"/>
                <a:ext cx="453" cy="737"/>
              </a:xfrm>
              <a:custGeom>
                <a:avLst/>
                <a:gdLst>
                  <a:gd name="T0" fmla="*/ 453 w 453"/>
                  <a:gd name="T1" fmla="*/ 170 h 737"/>
                  <a:gd name="T2" fmla="*/ 397 w 453"/>
                  <a:gd name="T3" fmla="*/ 170 h 737"/>
                  <a:gd name="T4" fmla="*/ 397 w 453"/>
                  <a:gd name="T5" fmla="*/ 113 h 737"/>
                  <a:gd name="T6" fmla="*/ 283 w 453"/>
                  <a:gd name="T7" fmla="*/ 113 h 737"/>
                  <a:gd name="T8" fmla="*/ 283 w 453"/>
                  <a:gd name="T9" fmla="*/ 0 h 737"/>
                  <a:gd name="T10" fmla="*/ 170 w 453"/>
                  <a:gd name="T11" fmla="*/ 0 h 737"/>
                  <a:gd name="T12" fmla="*/ 170 w 453"/>
                  <a:gd name="T13" fmla="*/ 284 h 737"/>
                  <a:gd name="T14" fmla="*/ 113 w 453"/>
                  <a:gd name="T15" fmla="*/ 284 h 737"/>
                  <a:gd name="T16" fmla="*/ 113 w 453"/>
                  <a:gd name="T17" fmla="*/ 397 h 737"/>
                  <a:gd name="T18" fmla="*/ 56 w 453"/>
                  <a:gd name="T19" fmla="*/ 397 h 737"/>
                  <a:gd name="T20" fmla="*/ 56 w 453"/>
                  <a:gd name="T21" fmla="*/ 510 h 737"/>
                  <a:gd name="T22" fmla="*/ 0 w 453"/>
                  <a:gd name="T23" fmla="*/ 510 h 737"/>
                  <a:gd name="T24" fmla="*/ 0 w 453"/>
                  <a:gd name="T25" fmla="*/ 624 h 737"/>
                  <a:gd name="T26" fmla="*/ 56 w 453"/>
                  <a:gd name="T27" fmla="*/ 624 h 737"/>
                  <a:gd name="T28" fmla="*/ 56 w 453"/>
                  <a:gd name="T29" fmla="*/ 737 h 737"/>
                  <a:gd name="T30" fmla="*/ 113 w 453"/>
                  <a:gd name="T31" fmla="*/ 737 h 737"/>
                  <a:gd name="T32" fmla="*/ 113 w 453"/>
                  <a:gd name="T33" fmla="*/ 680 h 737"/>
                  <a:gd name="T34" fmla="*/ 227 w 453"/>
                  <a:gd name="T35" fmla="*/ 680 h 737"/>
                  <a:gd name="T36" fmla="*/ 227 w 453"/>
                  <a:gd name="T37" fmla="*/ 567 h 737"/>
                  <a:gd name="T38" fmla="*/ 283 w 453"/>
                  <a:gd name="T39" fmla="*/ 567 h 737"/>
                  <a:gd name="T40" fmla="*/ 283 w 453"/>
                  <a:gd name="T41" fmla="*/ 454 h 737"/>
                  <a:gd name="T42" fmla="*/ 340 w 453"/>
                  <a:gd name="T43" fmla="*/ 454 h 737"/>
                  <a:gd name="T44" fmla="*/ 340 w 453"/>
                  <a:gd name="T45" fmla="*/ 340 h 737"/>
                  <a:gd name="T46" fmla="*/ 397 w 453"/>
                  <a:gd name="T47" fmla="*/ 340 h 737"/>
                  <a:gd name="T48" fmla="*/ 397 w 453"/>
                  <a:gd name="T49" fmla="*/ 284 h 737"/>
                  <a:gd name="T50" fmla="*/ 453 w 453"/>
                  <a:gd name="T51" fmla="*/ 284 h 737"/>
                  <a:gd name="T52" fmla="*/ 453 w 453"/>
                  <a:gd name="T53" fmla="*/ 170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53" h="737">
                    <a:moveTo>
                      <a:pt x="453" y="170"/>
                    </a:moveTo>
                    <a:lnTo>
                      <a:pt x="397" y="170"/>
                    </a:lnTo>
                    <a:lnTo>
                      <a:pt x="397" y="113"/>
                    </a:lnTo>
                    <a:lnTo>
                      <a:pt x="283" y="113"/>
                    </a:lnTo>
                    <a:lnTo>
                      <a:pt x="283" y="0"/>
                    </a:lnTo>
                    <a:lnTo>
                      <a:pt x="170" y="0"/>
                    </a:lnTo>
                    <a:lnTo>
                      <a:pt x="170" y="284"/>
                    </a:lnTo>
                    <a:lnTo>
                      <a:pt x="113" y="284"/>
                    </a:lnTo>
                    <a:lnTo>
                      <a:pt x="113" y="397"/>
                    </a:lnTo>
                    <a:lnTo>
                      <a:pt x="56" y="397"/>
                    </a:lnTo>
                    <a:lnTo>
                      <a:pt x="56" y="510"/>
                    </a:lnTo>
                    <a:lnTo>
                      <a:pt x="0" y="510"/>
                    </a:lnTo>
                    <a:lnTo>
                      <a:pt x="0" y="624"/>
                    </a:lnTo>
                    <a:lnTo>
                      <a:pt x="56" y="624"/>
                    </a:lnTo>
                    <a:lnTo>
                      <a:pt x="56" y="737"/>
                    </a:lnTo>
                    <a:lnTo>
                      <a:pt x="113" y="737"/>
                    </a:lnTo>
                    <a:lnTo>
                      <a:pt x="113" y="680"/>
                    </a:lnTo>
                    <a:lnTo>
                      <a:pt x="227" y="680"/>
                    </a:lnTo>
                    <a:lnTo>
                      <a:pt x="227" y="567"/>
                    </a:lnTo>
                    <a:lnTo>
                      <a:pt x="283" y="567"/>
                    </a:lnTo>
                    <a:lnTo>
                      <a:pt x="283" y="454"/>
                    </a:lnTo>
                    <a:lnTo>
                      <a:pt x="340" y="454"/>
                    </a:lnTo>
                    <a:lnTo>
                      <a:pt x="340" y="340"/>
                    </a:lnTo>
                    <a:lnTo>
                      <a:pt x="397" y="340"/>
                    </a:lnTo>
                    <a:lnTo>
                      <a:pt x="397" y="284"/>
                    </a:lnTo>
                    <a:lnTo>
                      <a:pt x="453" y="284"/>
                    </a:lnTo>
                    <a:lnTo>
                      <a:pt x="453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87" name="Freeform 303"/>
              <p:cNvSpPr>
                <a:spLocks/>
              </p:cNvSpPr>
              <p:nvPr/>
            </p:nvSpPr>
            <p:spPr bwMode="auto">
              <a:xfrm>
                <a:off x="4045" y="5846"/>
                <a:ext cx="113" cy="171"/>
              </a:xfrm>
              <a:custGeom>
                <a:avLst/>
                <a:gdLst>
                  <a:gd name="T0" fmla="*/ 113 w 113"/>
                  <a:gd name="T1" fmla="*/ 0 h 171"/>
                  <a:gd name="T2" fmla="*/ 0 w 113"/>
                  <a:gd name="T3" fmla="*/ 0 h 171"/>
                  <a:gd name="T4" fmla="*/ 0 w 113"/>
                  <a:gd name="T5" fmla="*/ 171 h 171"/>
                  <a:gd name="T6" fmla="*/ 113 w 113"/>
                  <a:gd name="T7" fmla="*/ 171 h 171"/>
                  <a:gd name="T8" fmla="*/ 113 w 113"/>
                  <a:gd name="T9" fmla="*/ 0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71">
                    <a:moveTo>
                      <a:pt x="113" y="0"/>
                    </a:moveTo>
                    <a:lnTo>
                      <a:pt x="0" y="0"/>
                    </a:lnTo>
                    <a:lnTo>
                      <a:pt x="0" y="171"/>
                    </a:lnTo>
                    <a:lnTo>
                      <a:pt x="113" y="171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88" name="Freeform 304"/>
              <p:cNvSpPr>
                <a:spLocks/>
              </p:cNvSpPr>
              <p:nvPr/>
            </p:nvSpPr>
            <p:spPr bwMode="auto">
              <a:xfrm>
                <a:off x="4385" y="5563"/>
                <a:ext cx="453" cy="907"/>
              </a:xfrm>
              <a:custGeom>
                <a:avLst/>
                <a:gdLst>
                  <a:gd name="T0" fmla="*/ 0 w 453"/>
                  <a:gd name="T1" fmla="*/ 737 h 907"/>
                  <a:gd name="T2" fmla="*/ 0 w 453"/>
                  <a:gd name="T3" fmla="*/ 567 h 907"/>
                  <a:gd name="T4" fmla="*/ 57 w 453"/>
                  <a:gd name="T5" fmla="*/ 567 h 907"/>
                  <a:gd name="T6" fmla="*/ 57 w 453"/>
                  <a:gd name="T7" fmla="*/ 454 h 907"/>
                  <a:gd name="T8" fmla="*/ 113 w 453"/>
                  <a:gd name="T9" fmla="*/ 454 h 907"/>
                  <a:gd name="T10" fmla="*/ 113 w 453"/>
                  <a:gd name="T11" fmla="*/ 397 h 907"/>
                  <a:gd name="T12" fmla="*/ 170 w 453"/>
                  <a:gd name="T13" fmla="*/ 397 h 907"/>
                  <a:gd name="T14" fmla="*/ 170 w 453"/>
                  <a:gd name="T15" fmla="*/ 170 h 907"/>
                  <a:gd name="T16" fmla="*/ 227 w 453"/>
                  <a:gd name="T17" fmla="*/ 170 h 907"/>
                  <a:gd name="T18" fmla="*/ 227 w 453"/>
                  <a:gd name="T19" fmla="*/ 113 h 907"/>
                  <a:gd name="T20" fmla="*/ 283 w 453"/>
                  <a:gd name="T21" fmla="*/ 113 h 907"/>
                  <a:gd name="T22" fmla="*/ 283 w 453"/>
                  <a:gd name="T23" fmla="*/ 57 h 907"/>
                  <a:gd name="T24" fmla="*/ 340 w 453"/>
                  <a:gd name="T25" fmla="*/ 57 h 907"/>
                  <a:gd name="T26" fmla="*/ 340 w 453"/>
                  <a:gd name="T27" fmla="*/ 0 h 907"/>
                  <a:gd name="T28" fmla="*/ 397 w 453"/>
                  <a:gd name="T29" fmla="*/ 0 h 907"/>
                  <a:gd name="T30" fmla="*/ 397 w 453"/>
                  <a:gd name="T31" fmla="*/ 113 h 907"/>
                  <a:gd name="T32" fmla="*/ 453 w 453"/>
                  <a:gd name="T33" fmla="*/ 113 h 907"/>
                  <a:gd name="T34" fmla="*/ 453 w 453"/>
                  <a:gd name="T35" fmla="*/ 283 h 907"/>
                  <a:gd name="T36" fmla="*/ 397 w 453"/>
                  <a:gd name="T37" fmla="*/ 283 h 907"/>
                  <a:gd name="T38" fmla="*/ 397 w 453"/>
                  <a:gd name="T39" fmla="*/ 624 h 907"/>
                  <a:gd name="T40" fmla="*/ 340 w 453"/>
                  <a:gd name="T41" fmla="*/ 624 h 907"/>
                  <a:gd name="T42" fmla="*/ 340 w 453"/>
                  <a:gd name="T43" fmla="*/ 907 h 907"/>
                  <a:gd name="T44" fmla="*/ 227 w 453"/>
                  <a:gd name="T45" fmla="*/ 907 h 907"/>
                  <a:gd name="T46" fmla="*/ 227 w 453"/>
                  <a:gd name="T47" fmla="*/ 850 h 907"/>
                  <a:gd name="T48" fmla="*/ 170 w 453"/>
                  <a:gd name="T49" fmla="*/ 850 h 907"/>
                  <a:gd name="T50" fmla="*/ 113 w 453"/>
                  <a:gd name="T51" fmla="*/ 850 h 907"/>
                  <a:gd name="T52" fmla="*/ 113 w 453"/>
                  <a:gd name="T53" fmla="*/ 737 h 907"/>
                  <a:gd name="T54" fmla="*/ 0 w 453"/>
                  <a:gd name="T55" fmla="*/ 737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53" h="907">
                    <a:moveTo>
                      <a:pt x="0" y="737"/>
                    </a:moveTo>
                    <a:lnTo>
                      <a:pt x="0" y="567"/>
                    </a:lnTo>
                    <a:lnTo>
                      <a:pt x="57" y="567"/>
                    </a:lnTo>
                    <a:lnTo>
                      <a:pt x="57" y="454"/>
                    </a:lnTo>
                    <a:lnTo>
                      <a:pt x="113" y="454"/>
                    </a:lnTo>
                    <a:lnTo>
                      <a:pt x="113" y="397"/>
                    </a:lnTo>
                    <a:lnTo>
                      <a:pt x="170" y="397"/>
                    </a:lnTo>
                    <a:lnTo>
                      <a:pt x="170" y="170"/>
                    </a:lnTo>
                    <a:lnTo>
                      <a:pt x="227" y="170"/>
                    </a:lnTo>
                    <a:lnTo>
                      <a:pt x="227" y="113"/>
                    </a:lnTo>
                    <a:lnTo>
                      <a:pt x="283" y="113"/>
                    </a:lnTo>
                    <a:lnTo>
                      <a:pt x="283" y="57"/>
                    </a:lnTo>
                    <a:lnTo>
                      <a:pt x="340" y="57"/>
                    </a:lnTo>
                    <a:lnTo>
                      <a:pt x="340" y="0"/>
                    </a:lnTo>
                    <a:lnTo>
                      <a:pt x="397" y="0"/>
                    </a:lnTo>
                    <a:lnTo>
                      <a:pt x="397" y="113"/>
                    </a:lnTo>
                    <a:lnTo>
                      <a:pt x="453" y="113"/>
                    </a:lnTo>
                    <a:lnTo>
                      <a:pt x="453" y="283"/>
                    </a:lnTo>
                    <a:lnTo>
                      <a:pt x="397" y="283"/>
                    </a:lnTo>
                    <a:lnTo>
                      <a:pt x="397" y="624"/>
                    </a:lnTo>
                    <a:lnTo>
                      <a:pt x="340" y="624"/>
                    </a:lnTo>
                    <a:lnTo>
                      <a:pt x="340" y="907"/>
                    </a:lnTo>
                    <a:lnTo>
                      <a:pt x="227" y="907"/>
                    </a:lnTo>
                    <a:lnTo>
                      <a:pt x="227" y="850"/>
                    </a:lnTo>
                    <a:lnTo>
                      <a:pt x="170" y="850"/>
                    </a:lnTo>
                    <a:lnTo>
                      <a:pt x="113" y="850"/>
                    </a:lnTo>
                    <a:lnTo>
                      <a:pt x="113" y="737"/>
                    </a:lnTo>
                    <a:lnTo>
                      <a:pt x="0" y="73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89" name="Freeform 305"/>
              <p:cNvSpPr>
                <a:spLocks/>
              </p:cNvSpPr>
              <p:nvPr/>
            </p:nvSpPr>
            <p:spPr bwMode="auto">
              <a:xfrm>
                <a:off x="3478" y="4089"/>
                <a:ext cx="737" cy="907"/>
              </a:xfrm>
              <a:custGeom>
                <a:avLst/>
                <a:gdLst>
                  <a:gd name="T0" fmla="*/ 510 w 737"/>
                  <a:gd name="T1" fmla="*/ 0 h 907"/>
                  <a:gd name="T2" fmla="*/ 510 w 737"/>
                  <a:gd name="T3" fmla="*/ 56 h 907"/>
                  <a:gd name="T4" fmla="*/ 340 w 737"/>
                  <a:gd name="T5" fmla="*/ 56 h 907"/>
                  <a:gd name="T6" fmla="*/ 340 w 737"/>
                  <a:gd name="T7" fmla="*/ 283 h 907"/>
                  <a:gd name="T8" fmla="*/ 283 w 737"/>
                  <a:gd name="T9" fmla="*/ 283 h 907"/>
                  <a:gd name="T10" fmla="*/ 283 w 737"/>
                  <a:gd name="T11" fmla="*/ 453 h 907"/>
                  <a:gd name="T12" fmla="*/ 170 w 737"/>
                  <a:gd name="T13" fmla="*/ 453 h 907"/>
                  <a:gd name="T14" fmla="*/ 170 w 737"/>
                  <a:gd name="T15" fmla="*/ 510 h 907"/>
                  <a:gd name="T16" fmla="*/ 113 w 737"/>
                  <a:gd name="T17" fmla="*/ 510 h 907"/>
                  <a:gd name="T18" fmla="*/ 113 w 737"/>
                  <a:gd name="T19" fmla="*/ 567 h 907"/>
                  <a:gd name="T20" fmla="*/ 0 w 737"/>
                  <a:gd name="T21" fmla="*/ 567 h 907"/>
                  <a:gd name="T22" fmla="*/ 0 w 737"/>
                  <a:gd name="T23" fmla="*/ 680 h 907"/>
                  <a:gd name="T24" fmla="*/ 56 w 737"/>
                  <a:gd name="T25" fmla="*/ 680 h 907"/>
                  <a:gd name="T26" fmla="*/ 56 w 737"/>
                  <a:gd name="T27" fmla="*/ 794 h 907"/>
                  <a:gd name="T28" fmla="*/ 0 w 737"/>
                  <a:gd name="T29" fmla="*/ 794 h 907"/>
                  <a:gd name="T30" fmla="*/ 0 w 737"/>
                  <a:gd name="T31" fmla="*/ 907 h 907"/>
                  <a:gd name="T32" fmla="*/ 113 w 737"/>
                  <a:gd name="T33" fmla="*/ 907 h 907"/>
                  <a:gd name="T34" fmla="*/ 113 w 737"/>
                  <a:gd name="T35" fmla="*/ 850 h 907"/>
                  <a:gd name="T36" fmla="*/ 226 w 737"/>
                  <a:gd name="T37" fmla="*/ 850 h 907"/>
                  <a:gd name="T38" fmla="*/ 226 w 737"/>
                  <a:gd name="T39" fmla="*/ 737 h 907"/>
                  <a:gd name="T40" fmla="*/ 340 w 737"/>
                  <a:gd name="T41" fmla="*/ 737 h 907"/>
                  <a:gd name="T42" fmla="*/ 340 w 737"/>
                  <a:gd name="T43" fmla="*/ 680 h 907"/>
                  <a:gd name="T44" fmla="*/ 397 w 737"/>
                  <a:gd name="T45" fmla="*/ 680 h 907"/>
                  <a:gd name="T46" fmla="*/ 397 w 737"/>
                  <a:gd name="T47" fmla="*/ 623 h 907"/>
                  <a:gd name="T48" fmla="*/ 567 w 737"/>
                  <a:gd name="T49" fmla="*/ 623 h 907"/>
                  <a:gd name="T50" fmla="*/ 567 w 737"/>
                  <a:gd name="T51" fmla="*/ 567 h 907"/>
                  <a:gd name="T52" fmla="*/ 737 w 737"/>
                  <a:gd name="T53" fmla="*/ 567 h 907"/>
                  <a:gd name="T54" fmla="*/ 737 w 737"/>
                  <a:gd name="T55" fmla="*/ 453 h 907"/>
                  <a:gd name="T56" fmla="*/ 567 w 737"/>
                  <a:gd name="T57" fmla="*/ 453 h 907"/>
                  <a:gd name="T58" fmla="*/ 567 w 737"/>
                  <a:gd name="T59" fmla="*/ 397 h 907"/>
                  <a:gd name="T60" fmla="*/ 623 w 737"/>
                  <a:gd name="T61" fmla="*/ 397 h 907"/>
                  <a:gd name="T62" fmla="*/ 623 w 737"/>
                  <a:gd name="T63" fmla="*/ 340 h 907"/>
                  <a:gd name="T64" fmla="*/ 567 w 737"/>
                  <a:gd name="T65" fmla="*/ 340 h 907"/>
                  <a:gd name="T66" fmla="*/ 567 w 737"/>
                  <a:gd name="T67" fmla="*/ 227 h 907"/>
                  <a:gd name="T68" fmla="*/ 510 w 737"/>
                  <a:gd name="T69" fmla="*/ 227 h 907"/>
                  <a:gd name="T70" fmla="*/ 510 w 737"/>
                  <a:gd name="T71" fmla="*/ 170 h 907"/>
                  <a:gd name="T72" fmla="*/ 567 w 737"/>
                  <a:gd name="T73" fmla="*/ 170 h 907"/>
                  <a:gd name="T74" fmla="*/ 567 w 737"/>
                  <a:gd name="T75" fmla="*/ 113 h 907"/>
                  <a:gd name="T76" fmla="*/ 623 w 737"/>
                  <a:gd name="T77" fmla="*/ 113 h 907"/>
                  <a:gd name="T78" fmla="*/ 623 w 737"/>
                  <a:gd name="T79" fmla="*/ 56 h 907"/>
                  <a:gd name="T80" fmla="*/ 567 w 737"/>
                  <a:gd name="T81" fmla="*/ 56 h 907"/>
                  <a:gd name="T82" fmla="*/ 567 w 737"/>
                  <a:gd name="T83" fmla="*/ 0 h 907"/>
                  <a:gd name="T84" fmla="*/ 510 w 737"/>
                  <a:gd name="T85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37" h="907">
                    <a:moveTo>
                      <a:pt x="510" y="0"/>
                    </a:moveTo>
                    <a:lnTo>
                      <a:pt x="510" y="56"/>
                    </a:lnTo>
                    <a:lnTo>
                      <a:pt x="340" y="56"/>
                    </a:lnTo>
                    <a:lnTo>
                      <a:pt x="340" y="283"/>
                    </a:lnTo>
                    <a:lnTo>
                      <a:pt x="283" y="283"/>
                    </a:lnTo>
                    <a:lnTo>
                      <a:pt x="283" y="453"/>
                    </a:lnTo>
                    <a:lnTo>
                      <a:pt x="170" y="453"/>
                    </a:lnTo>
                    <a:lnTo>
                      <a:pt x="170" y="510"/>
                    </a:lnTo>
                    <a:lnTo>
                      <a:pt x="113" y="510"/>
                    </a:lnTo>
                    <a:lnTo>
                      <a:pt x="113" y="567"/>
                    </a:lnTo>
                    <a:lnTo>
                      <a:pt x="0" y="567"/>
                    </a:lnTo>
                    <a:lnTo>
                      <a:pt x="0" y="680"/>
                    </a:lnTo>
                    <a:lnTo>
                      <a:pt x="56" y="680"/>
                    </a:lnTo>
                    <a:lnTo>
                      <a:pt x="56" y="794"/>
                    </a:lnTo>
                    <a:lnTo>
                      <a:pt x="0" y="794"/>
                    </a:lnTo>
                    <a:lnTo>
                      <a:pt x="0" y="907"/>
                    </a:lnTo>
                    <a:lnTo>
                      <a:pt x="113" y="907"/>
                    </a:lnTo>
                    <a:lnTo>
                      <a:pt x="113" y="850"/>
                    </a:lnTo>
                    <a:lnTo>
                      <a:pt x="226" y="850"/>
                    </a:lnTo>
                    <a:lnTo>
                      <a:pt x="226" y="737"/>
                    </a:lnTo>
                    <a:lnTo>
                      <a:pt x="340" y="737"/>
                    </a:lnTo>
                    <a:lnTo>
                      <a:pt x="340" y="680"/>
                    </a:lnTo>
                    <a:lnTo>
                      <a:pt x="397" y="680"/>
                    </a:lnTo>
                    <a:lnTo>
                      <a:pt x="397" y="623"/>
                    </a:lnTo>
                    <a:lnTo>
                      <a:pt x="567" y="623"/>
                    </a:lnTo>
                    <a:lnTo>
                      <a:pt x="567" y="567"/>
                    </a:lnTo>
                    <a:lnTo>
                      <a:pt x="737" y="567"/>
                    </a:lnTo>
                    <a:lnTo>
                      <a:pt x="737" y="453"/>
                    </a:lnTo>
                    <a:lnTo>
                      <a:pt x="567" y="453"/>
                    </a:lnTo>
                    <a:lnTo>
                      <a:pt x="567" y="397"/>
                    </a:lnTo>
                    <a:lnTo>
                      <a:pt x="623" y="397"/>
                    </a:lnTo>
                    <a:lnTo>
                      <a:pt x="623" y="340"/>
                    </a:lnTo>
                    <a:lnTo>
                      <a:pt x="567" y="340"/>
                    </a:lnTo>
                    <a:lnTo>
                      <a:pt x="567" y="227"/>
                    </a:lnTo>
                    <a:lnTo>
                      <a:pt x="510" y="227"/>
                    </a:lnTo>
                    <a:lnTo>
                      <a:pt x="510" y="170"/>
                    </a:lnTo>
                    <a:lnTo>
                      <a:pt x="567" y="170"/>
                    </a:lnTo>
                    <a:lnTo>
                      <a:pt x="567" y="113"/>
                    </a:lnTo>
                    <a:lnTo>
                      <a:pt x="623" y="113"/>
                    </a:lnTo>
                    <a:lnTo>
                      <a:pt x="623" y="56"/>
                    </a:lnTo>
                    <a:lnTo>
                      <a:pt x="567" y="56"/>
                    </a:lnTo>
                    <a:lnTo>
                      <a:pt x="567" y="0"/>
                    </a:lnTo>
                    <a:lnTo>
                      <a:pt x="51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90" name="Freeform 306"/>
              <p:cNvSpPr>
                <a:spLocks/>
              </p:cNvSpPr>
              <p:nvPr/>
            </p:nvSpPr>
            <p:spPr bwMode="auto">
              <a:xfrm>
                <a:off x="3818" y="3862"/>
                <a:ext cx="567" cy="680"/>
              </a:xfrm>
              <a:custGeom>
                <a:avLst/>
                <a:gdLst>
                  <a:gd name="T0" fmla="*/ 0 w 567"/>
                  <a:gd name="T1" fmla="*/ 283 h 680"/>
                  <a:gd name="T2" fmla="*/ 0 w 567"/>
                  <a:gd name="T3" fmla="*/ 227 h 680"/>
                  <a:gd name="T4" fmla="*/ 57 w 567"/>
                  <a:gd name="T5" fmla="*/ 227 h 680"/>
                  <a:gd name="T6" fmla="*/ 57 w 567"/>
                  <a:gd name="T7" fmla="*/ 113 h 680"/>
                  <a:gd name="T8" fmla="*/ 113 w 567"/>
                  <a:gd name="T9" fmla="*/ 113 h 680"/>
                  <a:gd name="T10" fmla="*/ 113 w 567"/>
                  <a:gd name="T11" fmla="*/ 0 h 680"/>
                  <a:gd name="T12" fmla="*/ 340 w 567"/>
                  <a:gd name="T13" fmla="*/ 0 h 680"/>
                  <a:gd name="T14" fmla="*/ 340 w 567"/>
                  <a:gd name="T15" fmla="*/ 113 h 680"/>
                  <a:gd name="T16" fmla="*/ 397 w 567"/>
                  <a:gd name="T17" fmla="*/ 113 h 680"/>
                  <a:gd name="T18" fmla="*/ 397 w 567"/>
                  <a:gd name="T19" fmla="*/ 227 h 680"/>
                  <a:gd name="T20" fmla="*/ 453 w 567"/>
                  <a:gd name="T21" fmla="*/ 227 h 680"/>
                  <a:gd name="T22" fmla="*/ 453 w 567"/>
                  <a:gd name="T23" fmla="*/ 283 h 680"/>
                  <a:gd name="T24" fmla="*/ 510 w 567"/>
                  <a:gd name="T25" fmla="*/ 283 h 680"/>
                  <a:gd name="T26" fmla="*/ 510 w 567"/>
                  <a:gd name="T27" fmla="*/ 340 h 680"/>
                  <a:gd name="T28" fmla="*/ 453 w 567"/>
                  <a:gd name="T29" fmla="*/ 340 h 680"/>
                  <a:gd name="T30" fmla="*/ 453 w 567"/>
                  <a:gd name="T31" fmla="*/ 397 h 680"/>
                  <a:gd name="T32" fmla="*/ 567 w 567"/>
                  <a:gd name="T33" fmla="*/ 397 h 680"/>
                  <a:gd name="T34" fmla="*/ 567 w 567"/>
                  <a:gd name="T35" fmla="*/ 510 h 680"/>
                  <a:gd name="T36" fmla="*/ 510 w 567"/>
                  <a:gd name="T37" fmla="*/ 510 h 680"/>
                  <a:gd name="T38" fmla="*/ 510 w 567"/>
                  <a:gd name="T39" fmla="*/ 567 h 680"/>
                  <a:gd name="T40" fmla="*/ 453 w 567"/>
                  <a:gd name="T41" fmla="*/ 567 h 680"/>
                  <a:gd name="T42" fmla="*/ 453 w 567"/>
                  <a:gd name="T43" fmla="*/ 624 h 680"/>
                  <a:gd name="T44" fmla="*/ 397 w 567"/>
                  <a:gd name="T45" fmla="*/ 624 h 680"/>
                  <a:gd name="T46" fmla="*/ 397 w 567"/>
                  <a:gd name="T47" fmla="*/ 680 h 680"/>
                  <a:gd name="T48" fmla="*/ 227 w 567"/>
                  <a:gd name="T49" fmla="*/ 680 h 680"/>
                  <a:gd name="T50" fmla="*/ 227 w 567"/>
                  <a:gd name="T51" fmla="*/ 624 h 680"/>
                  <a:gd name="T52" fmla="*/ 283 w 567"/>
                  <a:gd name="T53" fmla="*/ 624 h 680"/>
                  <a:gd name="T54" fmla="*/ 283 w 567"/>
                  <a:gd name="T55" fmla="*/ 567 h 680"/>
                  <a:gd name="T56" fmla="*/ 227 w 567"/>
                  <a:gd name="T57" fmla="*/ 567 h 680"/>
                  <a:gd name="T58" fmla="*/ 227 w 567"/>
                  <a:gd name="T59" fmla="*/ 454 h 680"/>
                  <a:gd name="T60" fmla="*/ 170 w 567"/>
                  <a:gd name="T61" fmla="*/ 454 h 680"/>
                  <a:gd name="T62" fmla="*/ 170 w 567"/>
                  <a:gd name="T63" fmla="*/ 397 h 680"/>
                  <a:gd name="T64" fmla="*/ 227 w 567"/>
                  <a:gd name="T65" fmla="*/ 397 h 680"/>
                  <a:gd name="T66" fmla="*/ 227 w 567"/>
                  <a:gd name="T67" fmla="*/ 340 h 680"/>
                  <a:gd name="T68" fmla="*/ 283 w 567"/>
                  <a:gd name="T69" fmla="*/ 340 h 680"/>
                  <a:gd name="T70" fmla="*/ 283 w 567"/>
                  <a:gd name="T71" fmla="*/ 283 h 680"/>
                  <a:gd name="T72" fmla="*/ 227 w 567"/>
                  <a:gd name="T73" fmla="*/ 283 h 680"/>
                  <a:gd name="T74" fmla="*/ 227 w 567"/>
                  <a:gd name="T75" fmla="*/ 227 h 680"/>
                  <a:gd name="T76" fmla="*/ 170 w 567"/>
                  <a:gd name="T77" fmla="*/ 227 h 680"/>
                  <a:gd name="T78" fmla="*/ 170 w 567"/>
                  <a:gd name="T79" fmla="*/ 283 h 680"/>
                  <a:gd name="T80" fmla="*/ 0 w 567"/>
                  <a:gd name="T81" fmla="*/ 283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567" h="680">
                    <a:moveTo>
                      <a:pt x="0" y="283"/>
                    </a:moveTo>
                    <a:lnTo>
                      <a:pt x="0" y="227"/>
                    </a:lnTo>
                    <a:lnTo>
                      <a:pt x="57" y="227"/>
                    </a:lnTo>
                    <a:lnTo>
                      <a:pt x="57" y="113"/>
                    </a:lnTo>
                    <a:lnTo>
                      <a:pt x="113" y="113"/>
                    </a:lnTo>
                    <a:lnTo>
                      <a:pt x="113" y="0"/>
                    </a:lnTo>
                    <a:lnTo>
                      <a:pt x="340" y="0"/>
                    </a:lnTo>
                    <a:lnTo>
                      <a:pt x="340" y="113"/>
                    </a:lnTo>
                    <a:lnTo>
                      <a:pt x="397" y="113"/>
                    </a:lnTo>
                    <a:lnTo>
                      <a:pt x="397" y="227"/>
                    </a:lnTo>
                    <a:lnTo>
                      <a:pt x="453" y="227"/>
                    </a:lnTo>
                    <a:lnTo>
                      <a:pt x="453" y="283"/>
                    </a:lnTo>
                    <a:lnTo>
                      <a:pt x="510" y="283"/>
                    </a:lnTo>
                    <a:lnTo>
                      <a:pt x="510" y="340"/>
                    </a:lnTo>
                    <a:lnTo>
                      <a:pt x="453" y="340"/>
                    </a:lnTo>
                    <a:lnTo>
                      <a:pt x="453" y="397"/>
                    </a:lnTo>
                    <a:lnTo>
                      <a:pt x="567" y="397"/>
                    </a:lnTo>
                    <a:lnTo>
                      <a:pt x="567" y="510"/>
                    </a:lnTo>
                    <a:lnTo>
                      <a:pt x="510" y="510"/>
                    </a:lnTo>
                    <a:lnTo>
                      <a:pt x="510" y="567"/>
                    </a:lnTo>
                    <a:lnTo>
                      <a:pt x="453" y="567"/>
                    </a:lnTo>
                    <a:lnTo>
                      <a:pt x="453" y="624"/>
                    </a:lnTo>
                    <a:lnTo>
                      <a:pt x="397" y="624"/>
                    </a:lnTo>
                    <a:lnTo>
                      <a:pt x="397" y="680"/>
                    </a:lnTo>
                    <a:lnTo>
                      <a:pt x="227" y="680"/>
                    </a:lnTo>
                    <a:lnTo>
                      <a:pt x="227" y="624"/>
                    </a:lnTo>
                    <a:lnTo>
                      <a:pt x="283" y="624"/>
                    </a:lnTo>
                    <a:lnTo>
                      <a:pt x="283" y="567"/>
                    </a:lnTo>
                    <a:lnTo>
                      <a:pt x="227" y="567"/>
                    </a:lnTo>
                    <a:lnTo>
                      <a:pt x="227" y="454"/>
                    </a:lnTo>
                    <a:lnTo>
                      <a:pt x="170" y="454"/>
                    </a:lnTo>
                    <a:lnTo>
                      <a:pt x="170" y="397"/>
                    </a:lnTo>
                    <a:lnTo>
                      <a:pt x="227" y="397"/>
                    </a:lnTo>
                    <a:lnTo>
                      <a:pt x="227" y="340"/>
                    </a:lnTo>
                    <a:lnTo>
                      <a:pt x="283" y="340"/>
                    </a:lnTo>
                    <a:lnTo>
                      <a:pt x="283" y="283"/>
                    </a:lnTo>
                    <a:lnTo>
                      <a:pt x="227" y="283"/>
                    </a:lnTo>
                    <a:lnTo>
                      <a:pt x="227" y="227"/>
                    </a:lnTo>
                    <a:lnTo>
                      <a:pt x="170" y="227"/>
                    </a:lnTo>
                    <a:lnTo>
                      <a:pt x="170" y="283"/>
                    </a:lnTo>
                    <a:lnTo>
                      <a:pt x="0" y="28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91" name="Freeform 307"/>
              <p:cNvSpPr>
                <a:spLocks/>
              </p:cNvSpPr>
              <p:nvPr/>
            </p:nvSpPr>
            <p:spPr bwMode="auto">
              <a:xfrm>
                <a:off x="4215" y="3578"/>
                <a:ext cx="737" cy="1021"/>
              </a:xfrm>
              <a:custGeom>
                <a:avLst/>
                <a:gdLst>
                  <a:gd name="T0" fmla="*/ 0 w 737"/>
                  <a:gd name="T1" fmla="*/ 1021 h 1021"/>
                  <a:gd name="T2" fmla="*/ 113 w 737"/>
                  <a:gd name="T3" fmla="*/ 1021 h 1021"/>
                  <a:gd name="T4" fmla="*/ 113 w 737"/>
                  <a:gd name="T5" fmla="*/ 964 h 1021"/>
                  <a:gd name="T6" fmla="*/ 227 w 737"/>
                  <a:gd name="T7" fmla="*/ 964 h 1021"/>
                  <a:gd name="T8" fmla="*/ 227 w 737"/>
                  <a:gd name="T9" fmla="*/ 908 h 1021"/>
                  <a:gd name="T10" fmla="*/ 283 w 737"/>
                  <a:gd name="T11" fmla="*/ 908 h 1021"/>
                  <a:gd name="T12" fmla="*/ 283 w 737"/>
                  <a:gd name="T13" fmla="*/ 794 h 1021"/>
                  <a:gd name="T14" fmla="*/ 340 w 737"/>
                  <a:gd name="T15" fmla="*/ 794 h 1021"/>
                  <a:gd name="T16" fmla="*/ 340 w 737"/>
                  <a:gd name="T17" fmla="*/ 738 h 1021"/>
                  <a:gd name="T18" fmla="*/ 397 w 737"/>
                  <a:gd name="T19" fmla="*/ 738 h 1021"/>
                  <a:gd name="T20" fmla="*/ 397 w 737"/>
                  <a:gd name="T21" fmla="*/ 567 h 1021"/>
                  <a:gd name="T22" fmla="*/ 623 w 737"/>
                  <a:gd name="T23" fmla="*/ 567 h 1021"/>
                  <a:gd name="T24" fmla="*/ 623 w 737"/>
                  <a:gd name="T25" fmla="*/ 511 h 1021"/>
                  <a:gd name="T26" fmla="*/ 680 w 737"/>
                  <a:gd name="T27" fmla="*/ 511 h 1021"/>
                  <a:gd name="T28" fmla="*/ 680 w 737"/>
                  <a:gd name="T29" fmla="*/ 454 h 1021"/>
                  <a:gd name="T30" fmla="*/ 737 w 737"/>
                  <a:gd name="T31" fmla="*/ 454 h 1021"/>
                  <a:gd name="T32" fmla="*/ 737 w 737"/>
                  <a:gd name="T33" fmla="*/ 397 h 1021"/>
                  <a:gd name="T34" fmla="*/ 623 w 737"/>
                  <a:gd name="T35" fmla="*/ 397 h 1021"/>
                  <a:gd name="T36" fmla="*/ 623 w 737"/>
                  <a:gd name="T37" fmla="*/ 341 h 1021"/>
                  <a:gd name="T38" fmla="*/ 680 w 737"/>
                  <a:gd name="T39" fmla="*/ 341 h 1021"/>
                  <a:gd name="T40" fmla="*/ 680 w 737"/>
                  <a:gd name="T41" fmla="*/ 170 h 1021"/>
                  <a:gd name="T42" fmla="*/ 567 w 737"/>
                  <a:gd name="T43" fmla="*/ 170 h 1021"/>
                  <a:gd name="T44" fmla="*/ 567 w 737"/>
                  <a:gd name="T45" fmla="*/ 114 h 1021"/>
                  <a:gd name="T46" fmla="*/ 283 w 737"/>
                  <a:gd name="T47" fmla="*/ 114 h 1021"/>
                  <a:gd name="T48" fmla="*/ 283 w 737"/>
                  <a:gd name="T49" fmla="*/ 57 h 1021"/>
                  <a:gd name="T50" fmla="*/ 113 w 737"/>
                  <a:gd name="T51" fmla="*/ 57 h 1021"/>
                  <a:gd name="T52" fmla="*/ 113 w 737"/>
                  <a:gd name="T53" fmla="*/ 0 h 1021"/>
                  <a:gd name="T54" fmla="*/ 56 w 737"/>
                  <a:gd name="T55" fmla="*/ 0 h 1021"/>
                  <a:gd name="T56" fmla="*/ 56 w 737"/>
                  <a:gd name="T57" fmla="*/ 170 h 1021"/>
                  <a:gd name="T58" fmla="*/ 113 w 737"/>
                  <a:gd name="T59" fmla="*/ 170 h 1021"/>
                  <a:gd name="T60" fmla="*/ 113 w 737"/>
                  <a:gd name="T61" fmla="*/ 454 h 1021"/>
                  <a:gd name="T62" fmla="*/ 170 w 737"/>
                  <a:gd name="T63" fmla="*/ 454 h 1021"/>
                  <a:gd name="T64" fmla="*/ 170 w 737"/>
                  <a:gd name="T65" fmla="*/ 567 h 1021"/>
                  <a:gd name="T66" fmla="*/ 113 w 737"/>
                  <a:gd name="T67" fmla="*/ 567 h 1021"/>
                  <a:gd name="T68" fmla="*/ 113 w 737"/>
                  <a:gd name="T69" fmla="*/ 624 h 1021"/>
                  <a:gd name="T70" fmla="*/ 56 w 737"/>
                  <a:gd name="T71" fmla="*/ 624 h 1021"/>
                  <a:gd name="T72" fmla="*/ 56 w 737"/>
                  <a:gd name="T73" fmla="*/ 681 h 1021"/>
                  <a:gd name="T74" fmla="*/ 170 w 737"/>
                  <a:gd name="T75" fmla="*/ 681 h 1021"/>
                  <a:gd name="T76" fmla="*/ 170 w 737"/>
                  <a:gd name="T77" fmla="*/ 794 h 1021"/>
                  <a:gd name="T78" fmla="*/ 113 w 737"/>
                  <a:gd name="T79" fmla="*/ 794 h 1021"/>
                  <a:gd name="T80" fmla="*/ 113 w 737"/>
                  <a:gd name="T81" fmla="*/ 851 h 1021"/>
                  <a:gd name="T82" fmla="*/ 56 w 737"/>
                  <a:gd name="T83" fmla="*/ 851 h 1021"/>
                  <a:gd name="T84" fmla="*/ 56 w 737"/>
                  <a:gd name="T85" fmla="*/ 908 h 1021"/>
                  <a:gd name="T86" fmla="*/ 0 w 737"/>
                  <a:gd name="T87" fmla="*/ 908 h 1021"/>
                  <a:gd name="T88" fmla="*/ 0 w 737"/>
                  <a:gd name="T89" fmla="*/ 1021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37" h="1021">
                    <a:moveTo>
                      <a:pt x="0" y="1021"/>
                    </a:moveTo>
                    <a:lnTo>
                      <a:pt x="113" y="1021"/>
                    </a:lnTo>
                    <a:lnTo>
                      <a:pt x="113" y="964"/>
                    </a:lnTo>
                    <a:lnTo>
                      <a:pt x="227" y="964"/>
                    </a:lnTo>
                    <a:lnTo>
                      <a:pt x="227" y="908"/>
                    </a:lnTo>
                    <a:lnTo>
                      <a:pt x="283" y="908"/>
                    </a:lnTo>
                    <a:lnTo>
                      <a:pt x="283" y="794"/>
                    </a:lnTo>
                    <a:lnTo>
                      <a:pt x="340" y="794"/>
                    </a:lnTo>
                    <a:lnTo>
                      <a:pt x="340" y="738"/>
                    </a:lnTo>
                    <a:lnTo>
                      <a:pt x="397" y="738"/>
                    </a:lnTo>
                    <a:lnTo>
                      <a:pt x="397" y="567"/>
                    </a:lnTo>
                    <a:lnTo>
                      <a:pt x="623" y="567"/>
                    </a:lnTo>
                    <a:lnTo>
                      <a:pt x="623" y="511"/>
                    </a:lnTo>
                    <a:lnTo>
                      <a:pt x="680" y="511"/>
                    </a:lnTo>
                    <a:lnTo>
                      <a:pt x="680" y="454"/>
                    </a:lnTo>
                    <a:lnTo>
                      <a:pt x="737" y="454"/>
                    </a:lnTo>
                    <a:lnTo>
                      <a:pt x="737" y="397"/>
                    </a:lnTo>
                    <a:lnTo>
                      <a:pt x="623" y="397"/>
                    </a:lnTo>
                    <a:lnTo>
                      <a:pt x="623" y="341"/>
                    </a:lnTo>
                    <a:lnTo>
                      <a:pt x="680" y="341"/>
                    </a:lnTo>
                    <a:lnTo>
                      <a:pt x="680" y="170"/>
                    </a:lnTo>
                    <a:lnTo>
                      <a:pt x="567" y="170"/>
                    </a:lnTo>
                    <a:lnTo>
                      <a:pt x="567" y="114"/>
                    </a:lnTo>
                    <a:lnTo>
                      <a:pt x="283" y="114"/>
                    </a:lnTo>
                    <a:lnTo>
                      <a:pt x="283" y="57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56" y="0"/>
                    </a:lnTo>
                    <a:lnTo>
                      <a:pt x="56" y="170"/>
                    </a:lnTo>
                    <a:lnTo>
                      <a:pt x="113" y="170"/>
                    </a:lnTo>
                    <a:lnTo>
                      <a:pt x="113" y="454"/>
                    </a:lnTo>
                    <a:lnTo>
                      <a:pt x="170" y="454"/>
                    </a:lnTo>
                    <a:lnTo>
                      <a:pt x="170" y="567"/>
                    </a:lnTo>
                    <a:lnTo>
                      <a:pt x="113" y="567"/>
                    </a:lnTo>
                    <a:lnTo>
                      <a:pt x="113" y="624"/>
                    </a:lnTo>
                    <a:lnTo>
                      <a:pt x="56" y="624"/>
                    </a:lnTo>
                    <a:lnTo>
                      <a:pt x="56" y="681"/>
                    </a:lnTo>
                    <a:lnTo>
                      <a:pt x="170" y="681"/>
                    </a:lnTo>
                    <a:lnTo>
                      <a:pt x="170" y="794"/>
                    </a:lnTo>
                    <a:lnTo>
                      <a:pt x="113" y="794"/>
                    </a:lnTo>
                    <a:lnTo>
                      <a:pt x="113" y="851"/>
                    </a:lnTo>
                    <a:lnTo>
                      <a:pt x="56" y="851"/>
                    </a:lnTo>
                    <a:lnTo>
                      <a:pt x="56" y="908"/>
                    </a:lnTo>
                    <a:lnTo>
                      <a:pt x="0" y="908"/>
                    </a:lnTo>
                    <a:lnTo>
                      <a:pt x="0" y="102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92" name="Freeform 308"/>
              <p:cNvSpPr>
                <a:spLocks/>
              </p:cNvSpPr>
              <p:nvPr/>
            </p:nvSpPr>
            <p:spPr bwMode="auto">
              <a:xfrm>
                <a:off x="4442" y="3408"/>
                <a:ext cx="226" cy="284"/>
              </a:xfrm>
              <a:custGeom>
                <a:avLst/>
                <a:gdLst>
                  <a:gd name="T0" fmla="*/ 0 w 226"/>
                  <a:gd name="T1" fmla="*/ 227 h 284"/>
                  <a:gd name="T2" fmla="*/ 0 w 226"/>
                  <a:gd name="T3" fmla="*/ 0 h 284"/>
                  <a:gd name="T4" fmla="*/ 56 w 226"/>
                  <a:gd name="T5" fmla="*/ 0 h 284"/>
                  <a:gd name="T6" fmla="*/ 56 w 226"/>
                  <a:gd name="T7" fmla="*/ 114 h 284"/>
                  <a:gd name="T8" fmla="*/ 226 w 226"/>
                  <a:gd name="T9" fmla="*/ 114 h 284"/>
                  <a:gd name="T10" fmla="*/ 226 w 226"/>
                  <a:gd name="T11" fmla="*/ 227 h 284"/>
                  <a:gd name="T12" fmla="*/ 170 w 226"/>
                  <a:gd name="T13" fmla="*/ 227 h 284"/>
                  <a:gd name="T14" fmla="*/ 170 w 226"/>
                  <a:gd name="T15" fmla="*/ 284 h 284"/>
                  <a:gd name="T16" fmla="*/ 56 w 226"/>
                  <a:gd name="T17" fmla="*/ 284 h 284"/>
                  <a:gd name="T18" fmla="*/ 56 w 226"/>
                  <a:gd name="T19" fmla="*/ 227 h 284"/>
                  <a:gd name="T20" fmla="*/ 0 w 226"/>
                  <a:gd name="T21" fmla="*/ 227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6" h="284">
                    <a:moveTo>
                      <a:pt x="0" y="227"/>
                    </a:moveTo>
                    <a:lnTo>
                      <a:pt x="0" y="0"/>
                    </a:lnTo>
                    <a:lnTo>
                      <a:pt x="56" y="0"/>
                    </a:lnTo>
                    <a:lnTo>
                      <a:pt x="56" y="114"/>
                    </a:lnTo>
                    <a:lnTo>
                      <a:pt x="226" y="114"/>
                    </a:lnTo>
                    <a:lnTo>
                      <a:pt x="226" y="227"/>
                    </a:lnTo>
                    <a:lnTo>
                      <a:pt x="170" y="227"/>
                    </a:lnTo>
                    <a:lnTo>
                      <a:pt x="170" y="284"/>
                    </a:lnTo>
                    <a:lnTo>
                      <a:pt x="56" y="284"/>
                    </a:lnTo>
                    <a:lnTo>
                      <a:pt x="56" y="227"/>
                    </a:lnTo>
                    <a:lnTo>
                      <a:pt x="0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93" name="Freeform 309"/>
              <p:cNvSpPr>
                <a:spLocks/>
              </p:cNvSpPr>
              <p:nvPr/>
            </p:nvSpPr>
            <p:spPr bwMode="auto">
              <a:xfrm>
                <a:off x="3818" y="2728"/>
                <a:ext cx="624" cy="1417"/>
              </a:xfrm>
              <a:custGeom>
                <a:avLst/>
                <a:gdLst>
                  <a:gd name="T0" fmla="*/ 170 w 624"/>
                  <a:gd name="T1" fmla="*/ 0 h 1417"/>
                  <a:gd name="T2" fmla="*/ 397 w 624"/>
                  <a:gd name="T3" fmla="*/ 0 h 1417"/>
                  <a:gd name="T4" fmla="*/ 397 w 624"/>
                  <a:gd name="T5" fmla="*/ 57 h 1417"/>
                  <a:gd name="T6" fmla="*/ 453 w 624"/>
                  <a:gd name="T7" fmla="*/ 57 h 1417"/>
                  <a:gd name="T8" fmla="*/ 453 w 624"/>
                  <a:gd name="T9" fmla="*/ 113 h 1417"/>
                  <a:gd name="T10" fmla="*/ 510 w 624"/>
                  <a:gd name="T11" fmla="*/ 113 h 1417"/>
                  <a:gd name="T12" fmla="*/ 510 w 624"/>
                  <a:gd name="T13" fmla="*/ 397 h 1417"/>
                  <a:gd name="T14" fmla="*/ 453 w 624"/>
                  <a:gd name="T15" fmla="*/ 397 h 1417"/>
                  <a:gd name="T16" fmla="*/ 453 w 624"/>
                  <a:gd name="T17" fmla="*/ 510 h 1417"/>
                  <a:gd name="T18" fmla="*/ 510 w 624"/>
                  <a:gd name="T19" fmla="*/ 510 h 1417"/>
                  <a:gd name="T20" fmla="*/ 510 w 624"/>
                  <a:gd name="T21" fmla="*/ 567 h 1417"/>
                  <a:gd name="T22" fmla="*/ 624 w 624"/>
                  <a:gd name="T23" fmla="*/ 567 h 1417"/>
                  <a:gd name="T24" fmla="*/ 624 w 624"/>
                  <a:gd name="T25" fmla="*/ 907 h 1417"/>
                  <a:gd name="T26" fmla="*/ 510 w 624"/>
                  <a:gd name="T27" fmla="*/ 907 h 1417"/>
                  <a:gd name="T28" fmla="*/ 510 w 624"/>
                  <a:gd name="T29" fmla="*/ 850 h 1417"/>
                  <a:gd name="T30" fmla="*/ 453 w 624"/>
                  <a:gd name="T31" fmla="*/ 850 h 1417"/>
                  <a:gd name="T32" fmla="*/ 453 w 624"/>
                  <a:gd name="T33" fmla="*/ 1020 h 1417"/>
                  <a:gd name="T34" fmla="*/ 510 w 624"/>
                  <a:gd name="T35" fmla="*/ 1020 h 1417"/>
                  <a:gd name="T36" fmla="*/ 510 w 624"/>
                  <a:gd name="T37" fmla="*/ 1304 h 1417"/>
                  <a:gd name="T38" fmla="*/ 567 w 624"/>
                  <a:gd name="T39" fmla="*/ 1304 h 1417"/>
                  <a:gd name="T40" fmla="*/ 567 w 624"/>
                  <a:gd name="T41" fmla="*/ 1417 h 1417"/>
                  <a:gd name="T42" fmla="*/ 453 w 624"/>
                  <a:gd name="T43" fmla="*/ 1417 h 1417"/>
                  <a:gd name="T44" fmla="*/ 453 w 624"/>
                  <a:gd name="T45" fmla="*/ 1361 h 1417"/>
                  <a:gd name="T46" fmla="*/ 397 w 624"/>
                  <a:gd name="T47" fmla="*/ 1361 h 1417"/>
                  <a:gd name="T48" fmla="*/ 397 w 624"/>
                  <a:gd name="T49" fmla="*/ 1247 h 1417"/>
                  <a:gd name="T50" fmla="*/ 340 w 624"/>
                  <a:gd name="T51" fmla="*/ 1247 h 1417"/>
                  <a:gd name="T52" fmla="*/ 340 w 624"/>
                  <a:gd name="T53" fmla="*/ 1134 h 1417"/>
                  <a:gd name="T54" fmla="*/ 170 w 624"/>
                  <a:gd name="T55" fmla="*/ 1134 h 1417"/>
                  <a:gd name="T56" fmla="*/ 113 w 624"/>
                  <a:gd name="T57" fmla="*/ 1134 h 1417"/>
                  <a:gd name="T58" fmla="*/ 113 w 624"/>
                  <a:gd name="T59" fmla="*/ 1020 h 1417"/>
                  <a:gd name="T60" fmla="*/ 57 w 624"/>
                  <a:gd name="T61" fmla="*/ 1020 h 1417"/>
                  <a:gd name="T62" fmla="*/ 57 w 624"/>
                  <a:gd name="T63" fmla="*/ 907 h 1417"/>
                  <a:gd name="T64" fmla="*/ 57 w 624"/>
                  <a:gd name="T65" fmla="*/ 850 h 1417"/>
                  <a:gd name="T66" fmla="*/ 0 w 624"/>
                  <a:gd name="T67" fmla="*/ 850 h 1417"/>
                  <a:gd name="T68" fmla="*/ 0 w 624"/>
                  <a:gd name="T69" fmla="*/ 680 h 1417"/>
                  <a:gd name="T70" fmla="*/ 113 w 624"/>
                  <a:gd name="T71" fmla="*/ 680 h 1417"/>
                  <a:gd name="T72" fmla="*/ 113 w 624"/>
                  <a:gd name="T73" fmla="*/ 567 h 1417"/>
                  <a:gd name="T74" fmla="*/ 170 w 624"/>
                  <a:gd name="T75" fmla="*/ 567 h 1417"/>
                  <a:gd name="T76" fmla="*/ 170 w 624"/>
                  <a:gd name="T77" fmla="*/ 397 h 1417"/>
                  <a:gd name="T78" fmla="*/ 113 w 624"/>
                  <a:gd name="T79" fmla="*/ 397 h 1417"/>
                  <a:gd name="T80" fmla="*/ 113 w 624"/>
                  <a:gd name="T81" fmla="*/ 340 h 1417"/>
                  <a:gd name="T82" fmla="*/ 170 w 624"/>
                  <a:gd name="T83" fmla="*/ 340 h 1417"/>
                  <a:gd name="T84" fmla="*/ 170 w 624"/>
                  <a:gd name="T85" fmla="*/ 57 h 1417"/>
                  <a:gd name="T86" fmla="*/ 170 w 624"/>
                  <a:gd name="T87" fmla="*/ 0 h 1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24" h="1417">
                    <a:moveTo>
                      <a:pt x="170" y="0"/>
                    </a:moveTo>
                    <a:lnTo>
                      <a:pt x="397" y="0"/>
                    </a:lnTo>
                    <a:lnTo>
                      <a:pt x="397" y="57"/>
                    </a:lnTo>
                    <a:lnTo>
                      <a:pt x="453" y="57"/>
                    </a:lnTo>
                    <a:lnTo>
                      <a:pt x="453" y="113"/>
                    </a:lnTo>
                    <a:lnTo>
                      <a:pt x="510" y="113"/>
                    </a:lnTo>
                    <a:lnTo>
                      <a:pt x="510" y="397"/>
                    </a:lnTo>
                    <a:lnTo>
                      <a:pt x="453" y="397"/>
                    </a:lnTo>
                    <a:lnTo>
                      <a:pt x="453" y="510"/>
                    </a:lnTo>
                    <a:lnTo>
                      <a:pt x="510" y="510"/>
                    </a:lnTo>
                    <a:lnTo>
                      <a:pt x="510" y="567"/>
                    </a:lnTo>
                    <a:lnTo>
                      <a:pt x="624" y="567"/>
                    </a:lnTo>
                    <a:lnTo>
                      <a:pt x="624" y="907"/>
                    </a:lnTo>
                    <a:lnTo>
                      <a:pt x="510" y="907"/>
                    </a:lnTo>
                    <a:lnTo>
                      <a:pt x="510" y="850"/>
                    </a:lnTo>
                    <a:lnTo>
                      <a:pt x="453" y="850"/>
                    </a:lnTo>
                    <a:lnTo>
                      <a:pt x="453" y="1020"/>
                    </a:lnTo>
                    <a:lnTo>
                      <a:pt x="510" y="1020"/>
                    </a:lnTo>
                    <a:lnTo>
                      <a:pt x="510" y="1304"/>
                    </a:lnTo>
                    <a:lnTo>
                      <a:pt x="567" y="1304"/>
                    </a:lnTo>
                    <a:lnTo>
                      <a:pt x="567" y="1417"/>
                    </a:lnTo>
                    <a:lnTo>
                      <a:pt x="453" y="1417"/>
                    </a:lnTo>
                    <a:lnTo>
                      <a:pt x="453" y="1361"/>
                    </a:lnTo>
                    <a:lnTo>
                      <a:pt x="397" y="1361"/>
                    </a:lnTo>
                    <a:lnTo>
                      <a:pt x="397" y="1247"/>
                    </a:lnTo>
                    <a:lnTo>
                      <a:pt x="340" y="1247"/>
                    </a:lnTo>
                    <a:lnTo>
                      <a:pt x="340" y="1134"/>
                    </a:lnTo>
                    <a:lnTo>
                      <a:pt x="170" y="1134"/>
                    </a:lnTo>
                    <a:lnTo>
                      <a:pt x="113" y="1134"/>
                    </a:lnTo>
                    <a:lnTo>
                      <a:pt x="113" y="1020"/>
                    </a:lnTo>
                    <a:lnTo>
                      <a:pt x="57" y="1020"/>
                    </a:lnTo>
                    <a:lnTo>
                      <a:pt x="57" y="907"/>
                    </a:lnTo>
                    <a:lnTo>
                      <a:pt x="57" y="850"/>
                    </a:lnTo>
                    <a:lnTo>
                      <a:pt x="0" y="850"/>
                    </a:lnTo>
                    <a:lnTo>
                      <a:pt x="0" y="680"/>
                    </a:lnTo>
                    <a:lnTo>
                      <a:pt x="113" y="680"/>
                    </a:lnTo>
                    <a:lnTo>
                      <a:pt x="113" y="567"/>
                    </a:lnTo>
                    <a:lnTo>
                      <a:pt x="170" y="567"/>
                    </a:lnTo>
                    <a:lnTo>
                      <a:pt x="170" y="397"/>
                    </a:lnTo>
                    <a:lnTo>
                      <a:pt x="113" y="397"/>
                    </a:lnTo>
                    <a:lnTo>
                      <a:pt x="113" y="340"/>
                    </a:lnTo>
                    <a:lnTo>
                      <a:pt x="170" y="340"/>
                    </a:lnTo>
                    <a:lnTo>
                      <a:pt x="170" y="57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94" name="Freeform 310"/>
              <p:cNvSpPr>
                <a:spLocks/>
              </p:cNvSpPr>
              <p:nvPr/>
            </p:nvSpPr>
            <p:spPr bwMode="auto">
              <a:xfrm>
                <a:off x="3308" y="2671"/>
                <a:ext cx="396" cy="284"/>
              </a:xfrm>
              <a:custGeom>
                <a:avLst/>
                <a:gdLst>
                  <a:gd name="T0" fmla="*/ 340 w 396"/>
                  <a:gd name="T1" fmla="*/ 0 h 284"/>
                  <a:gd name="T2" fmla="*/ 56 w 396"/>
                  <a:gd name="T3" fmla="*/ 0 h 284"/>
                  <a:gd name="T4" fmla="*/ 56 w 396"/>
                  <a:gd name="T5" fmla="*/ 57 h 284"/>
                  <a:gd name="T6" fmla="*/ 0 w 396"/>
                  <a:gd name="T7" fmla="*/ 57 h 284"/>
                  <a:gd name="T8" fmla="*/ 0 w 396"/>
                  <a:gd name="T9" fmla="*/ 227 h 284"/>
                  <a:gd name="T10" fmla="*/ 56 w 396"/>
                  <a:gd name="T11" fmla="*/ 227 h 284"/>
                  <a:gd name="T12" fmla="*/ 56 w 396"/>
                  <a:gd name="T13" fmla="*/ 284 h 284"/>
                  <a:gd name="T14" fmla="*/ 340 w 396"/>
                  <a:gd name="T15" fmla="*/ 284 h 284"/>
                  <a:gd name="T16" fmla="*/ 340 w 396"/>
                  <a:gd name="T17" fmla="*/ 227 h 284"/>
                  <a:gd name="T18" fmla="*/ 396 w 396"/>
                  <a:gd name="T19" fmla="*/ 227 h 284"/>
                  <a:gd name="T20" fmla="*/ 396 w 396"/>
                  <a:gd name="T21" fmla="*/ 57 h 284"/>
                  <a:gd name="T22" fmla="*/ 340 w 396"/>
                  <a:gd name="T23" fmla="*/ 57 h 284"/>
                  <a:gd name="T24" fmla="*/ 340 w 396"/>
                  <a:gd name="T25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96" h="284">
                    <a:moveTo>
                      <a:pt x="340" y="0"/>
                    </a:moveTo>
                    <a:lnTo>
                      <a:pt x="56" y="0"/>
                    </a:lnTo>
                    <a:lnTo>
                      <a:pt x="56" y="57"/>
                    </a:lnTo>
                    <a:lnTo>
                      <a:pt x="0" y="57"/>
                    </a:lnTo>
                    <a:lnTo>
                      <a:pt x="0" y="227"/>
                    </a:lnTo>
                    <a:lnTo>
                      <a:pt x="56" y="227"/>
                    </a:lnTo>
                    <a:lnTo>
                      <a:pt x="56" y="284"/>
                    </a:lnTo>
                    <a:lnTo>
                      <a:pt x="340" y="284"/>
                    </a:lnTo>
                    <a:lnTo>
                      <a:pt x="340" y="227"/>
                    </a:lnTo>
                    <a:lnTo>
                      <a:pt x="396" y="227"/>
                    </a:lnTo>
                    <a:lnTo>
                      <a:pt x="396" y="57"/>
                    </a:lnTo>
                    <a:lnTo>
                      <a:pt x="340" y="57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95" name="Freeform 311"/>
              <p:cNvSpPr>
                <a:spLocks/>
              </p:cNvSpPr>
              <p:nvPr/>
            </p:nvSpPr>
            <p:spPr bwMode="auto">
              <a:xfrm>
                <a:off x="3591" y="2671"/>
                <a:ext cx="397" cy="737"/>
              </a:xfrm>
              <a:custGeom>
                <a:avLst/>
                <a:gdLst>
                  <a:gd name="T0" fmla="*/ 397 w 397"/>
                  <a:gd name="T1" fmla="*/ 0 h 737"/>
                  <a:gd name="T2" fmla="*/ 397 w 397"/>
                  <a:gd name="T3" fmla="*/ 397 h 737"/>
                  <a:gd name="T4" fmla="*/ 340 w 397"/>
                  <a:gd name="T5" fmla="*/ 397 h 737"/>
                  <a:gd name="T6" fmla="*/ 340 w 397"/>
                  <a:gd name="T7" fmla="*/ 454 h 737"/>
                  <a:gd name="T8" fmla="*/ 397 w 397"/>
                  <a:gd name="T9" fmla="*/ 454 h 737"/>
                  <a:gd name="T10" fmla="*/ 397 w 397"/>
                  <a:gd name="T11" fmla="*/ 624 h 737"/>
                  <a:gd name="T12" fmla="*/ 340 w 397"/>
                  <a:gd name="T13" fmla="*/ 624 h 737"/>
                  <a:gd name="T14" fmla="*/ 340 w 397"/>
                  <a:gd name="T15" fmla="*/ 737 h 737"/>
                  <a:gd name="T16" fmla="*/ 170 w 397"/>
                  <a:gd name="T17" fmla="*/ 737 h 737"/>
                  <a:gd name="T18" fmla="*/ 170 w 397"/>
                  <a:gd name="T19" fmla="*/ 681 h 737"/>
                  <a:gd name="T20" fmla="*/ 113 w 397"/>
                  <a:gd name="T21" fmla="*/ 681 h 737"/>
                  <a:gd name="T22" fmla="*/ 113 w 397"/>
                  <a:gd name="T23" fmla="*/ 624 h 737"/>
                  <a:gd name="T24" fmla="*/ 0 w 397"/>
                  <a:gd name="T25" fmla="*/ 624 h 737"/>
                  <a:gd name="T26" fmla="*/ 0 w 397"/>
                  <a:gd name="T27" fmla="*/ 340 h 737"/>
                  <a:gd name="T28" fmla="*/ 57 w 397"/>
                  <a:gd name="T29" fmla="*/ 340 h 737"/>
                  <a:gd name="T30" fmla="*/ 57 w 397"/>
                  <a:gd name="T31" fmla="*/ 227 h 737"/>
                  <a:gd name="T32" fmla="*/ 284 w 397"/>
                  <a:gd name="T33" fmla="*/ 227 h 737"/>
                  <a:gd name="T34" fmla="*/ 284 w 397"/>
                  <a:gd name="T35" fmla="*/ 57 h 737"/>
                  <a:gd name="T36" fmla="*/ 340 w 397"/>
                  <a:gd name="T37" fmla="*/ 57 h 737"/>
                  <a:gd name="T38" fmla="*/ 340 w 397"/>
                  <a:gd name="T39" fmla="*/ 0 h 737"/>
                  <a:gd name="T40" fmla="*/ 397 w 397"/>
                  <a:gd name="T41" fmla="*/ 0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97" h="737">
                    <a:moveTo>
                      <a:pt x="397" y="0"/>
                    </a:moveTo>
                    <a:lnTo>
                      <a:pt x="397" y="397"/>
                    </a:lnTo>
                    <a:lnTo>
                      <a:pt x="340" y="397"/>
                    </a:lnTo>
                    <a:lnTo>
                      <a:pt x="340" y="454"/>
                    </a:lnTo>
                    <a:lnTo>
                      <a:pt x="397" y="454"/>
                    </a:lnTo>
                    <a:lnTo>
                      <a:pt x="397" y="624"/>
                    </a:lnTo>
                    <a:lnTo>
                      <a:pt x="340" y="624"/>
                    </a:lnTo>
                    <a:lnTo>
                      <a:pt x="340" y="737"/>
                    </a:lnTo>
                    <a:lnTo>
                      <a:pt x="170" y="737"/>
                    </a:lnTo>
                    <a:lnTo>
                      <a:pt x="170" y="681"/>
                    </a:lnTo>
                    <a:lnTo>
                      <a:pt x="113" y="681"/>
                    </a:lnTo>
                    <a:lnTo>
                      <a:pt x="113" y="624"/>
                    </a:lnTo>
                    <a:lnTo>
                      <a:pt x="0" y="624"/>
                    </a:lnTo>
                    <a:lnTo>
                      <a:pt x="0" y="340"/>
                    </a:lnTo>
                    <a:lnTo>
                      <a:pt x="57" y="340"/>
                    </a:lnTo>
                    <a:lnTo>
                      <a:pt x="57" y="227"/>
                    </a:lnTo>
                    <a:lnTo>
                      <a:pt x="284" y="227"/>
                    </a:lnTo>
                    <a:lnTo>
                      <a:pt x="284" y="57"/>
                    </a:lnTo>
                    <a:lnTo>
                      <a:pt x="340" y="57"/>
                    </a:lnTo>
                    <a:lnTo>
                      <a:pt x="340" y="0"/>
                    </a:lnTo>
                    <a:lnTo>
                      <a:pt x="39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97" name="Freeform 313"/>
              <p:cNvSpPr>
                <a:spLocks/>
              </p:cNvSpPr>
              <p:nvPr/>
            </p:nvSpPr>
            <p:spPr bwMode="auto">
              <a:xfrm>
                <a:off x="3308" y="1480"/>
                <a:ext cx="963" cy="1248"/>
              </a:xfrm>
              <a:custGeom>
                <a:avLst/>
                <a:gdLst>
                  <a:gd name="T0" fmla="*/ 623 w 963"/>
                  <a:gd name="T1" fmla="*/ 1191 h 1248"/>
                  <a:gd name="T2" fmla="*/ 623 w 963"/>
                  <a:gd name="T3" fmla="*/ 1134 h 1248"/>
                  <a:gd name="T4" fmla="*/ 680 w 963"/>
                  <a:gd name="T5" fmla="*/ 1134 h 1248"/>
                  <a:gd name="T6" fmla="*/ 680 w 963"/>
                  <a:gd name="T7" fmla="*/ 1021 h 1248"/>
                  <a:gd name="T8" fmla="*/ 623 w 963"/>
                  <a:gd name="T9" fmla="*/ 1021 h 1248"/>
                  <a:gd name="T10" fmla="*/ 623 w 963"/>
                  <a:gd name="T11" fmla="*/ 908 h 1248"/>
                  <a:gd name="T12" fmla="*/ 396 w 963"/>
                  <a:gd name="T13" fmla="*/ 908 h 1248"/>
                  <a:gd name="T14" fmla="*/ 396 w 963"/>
                  <a:gd name="T15" fmla="*/ 851 h 1248"/>
                  <a:gd name="T16" fmla="*/ 226 w 963"/>
                  <a:gd name="T17" fmla="*/ 851 h 1248"/>
                  <a:gd name="T18" fmla="*/ 226 w 963"/>
                  <a:gd name="T19" fmla="*/ 794 h 1248"/>
                  <a:gd name="T20" fmla="*/ 283 w 963"/>
                  <a:gd name="T21" fmla="*/ 794 h 1248"/>
                  <a:gd name="T22" fmla="*/ 283 w 963"/>
                  <a:gd name="T23" fmla="*/ 738 h 1248"/>
                  <a:gd name="T24" fmla="*/ 396 w 963"/>
                  <a:gd name="T25" fmla="*/ 738 h 1248"/>
                  <a:gd name="T26" fmla="*/ 396 w 963"/>
                  <a:gd name="T27" fmla="*/ 681 h 1248"/>
                  <a:gd name="T28" fmla="*/ 283 w 963"/>
                  <a:gd name="T29" fmla="*/ 681 h 1248"/>
                  <a:gd name="T30" fmla="*/ 283 w 963"/>
                  <a:gd name="T31" fmla="*/ 567 h 1248"/>
                  <a:gd name="T32" fmla="*/ 226 w 963"/>
                  <a:gd name="T33" fmla="*/ 567 h 1248"/>
                  <a:gd name="T34" fmla="*/ 170 w 963"/>
                  <a:gd name="T35" fmla="*/ 567 h 1248"/>
                  <a:gd name="T36" fmla="*/ 170 w 963"/>
                  <a:gd name="T37" fmla="*/ 511 h 1248"/>
                  <a:gd name="T38" fmla="*/ 113 w 963"/>
                  <a:gd name="T39" fmla="*/ 511 h 1248"/>
                  <a:gd name="T40" fmla="*/ 113 w 963"/>
                  <a:gd name="T41" fmla="*/ 341 h 1248"/>
                  <a:gd name="T42" fmla="*/ 113 w 963"/>
                  <a:gd name="T43" fmla="*/ 284 h 1248"/>
                  <a:gd name="T44" fmla="*/ 0 w 963"/>
                  <a:gd name="T45" fmla="*/ 284 h 1248"/>
                  <a:gd name="T46" fmla="*/ 0 w 963"/>
                  <a:gd name="T47" fmla="*/ 227 h 1248"/>
                  <a:gd name="T48" fmla="*/ 56 w 963"/>
                  <a:gd name="T49" fmla="*/ 227 h 1248"/>
                  <a:gd name="T50" fmla="*/ 56 w 963"/>
                  <a:gd name="T51" fmla="*/ 114 h 1248"/>
                  <a:gd name="T52" fmla="*/ 340 w 963"/>
                  <a:gd name="T53" fmla="*/ 114 h 1248"/>
                  <a:gd name="T54" fmla="*/ 340 w 963"/>
                  <a:gd name="T55" fmla="*/ 171 h 1248"/>
                  <a:gd name="T56" fmla="*/ 453 w 963"/>
                  <a:gd name="T57" fmla="*/ 171 h 1248"/>
                  <a:gd name="T58" fmla="*/ 453 w 963"/>
                  <a:gd name="T59" fmla="*/ 114 h 1248"/>
                  <a:gd name="T60" fmla="*/ 567 w 963"/>
                  <a:gd name="T61" fmla="*/ 114 h 1248"/>
                  <a:gd name="T62" fmla="*/ 567 w 963"/>
                  <a:gd name="T63" fmla="*/ 57 h 1248"/>
                  <a:gd name="T64" fmla="*/ 680 w 963"/>
                  <a:gd name="T65" fmla="*/ 57 h 1248"/>
                  <a:gd name="T66" fmla="*/ 680 w 963"/>
                  <a:gd name="T67" fmla="*/ 0 h 1248"/>
                  <a:gd name="T68" fmla="*/ 793 w 963"/>
                  <a:gd name="T69" fmla="*/ 0 h 1248"/>
                  <a:gd name="T70" fmla="*/ 793 w 963"/>
                  <a:gd name="T71" fmla="*/ 57 h 1248"/>
                  <a:gd name="T72" fmla="*/ 907 w 963"/>
                  <a:gd name="T73" fmla="*/ 57 h 1248"/>
                  <a:gd name="T74" fmla="*/ 907 w 963"/>
                  <a:gd name="T75" fmla="*/ 114 h 1248"/>
                  <a:gd name="T76" fmla="*/ 907 w 963"/>
                  <a:gd name="T77" fmla="*/ 171 h 1248"/>
                  <a:gd name="T78" fmla="*/ 963 w 963"/>
                  <a:gd name="T79" fmla="*/ 171 h 1248"/>
                  <a:gd name="T80" fmla="*/ 963 w 963"/>
                  <a:gd name="T81" fmla="*/ 284 h 1248"/>
                  <a:gd name="T82" fmla="*/ 907 w 963"/>
                  <a:gd name="T83" fmla="*/ 284 h 1248"/>
                  <a:gd name="T84" fmla="*/ 907 w 963"/>
                  <a:gd name="T85" fmla="*/ 738 h 1248"/>
                  <a:gd name="T86" fmla="*/ 907 w 963"/>
                  <a:gd name="T87" fmla="*/ 851 h 1248"/>
                  <a:gd name="T88" fmla="*/ 963 w 963"/>
                  <a:gd name="T89" fmla="*/ 851 h 1248"/>
                  <a:gd name="T90" fmla="*/ 963 w 963"/>
                  <a:gd name="T91" fmla="*/ 1078 h 1248"/>
                  <a:gd name="T92" fmla="*/ 850 w 963"/>
                  <a:gd name="T93" fmla="*/ 1078 h 1248"/>
                  <a:gd name="T94" fmla="*/ 850 w 963"/>
                  <a:gd name="T95" fmla="*/ 1134 h 1248"/>
                  <a:gd name="T96" fmla="*/ 907 w 963"/>
                  <a:gd name="T97" fmla="*/ 1134 h 1248"/>
                  <a:gd name="T98" fmla="*/ 907 w 963"/>
                  <a:gd name="T99" fmla="*/ 1248 h 1248"/>
                  <a:gd name="T100" fmla="*/ 680 w 963"/>
                  <a:gd name="T101" fmla="*/ 1248 h 1248"/>
                  <a:gd name="T102" fmla="*/ 680 w 963"/>
                  <a:gd name="T103" fmla="*/ 1191 h 1248"/>
                  <a:gd name="T104" fmla="*/ 623 w 963"/>
                  <a:gd name="T105" fmla="*/ 1191 h 1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963" h="1248">
                    <a:moveTo>
                      <a:pt x="623" y="1191"/>
                    </a:moveTo>
                    <a:lnTo>
                      <a:pt x="623" y="1134"/>
                    </a:lnTo>
                    <a:lnTo>
                      <a:pt x="680" y="1134"/>
                    </a:lnTo>
                    <a:lnTo>
                      <a:pt x="680" y="1021"/>
                    </a:lnTo>
                    <a:lnTo>
                      <a:pt x="623" y="1021"/>
                    </a:lnTo>
                    <a:lnTo>
                      <a:pt x="623" y="908"/>
                    </a:lnTo>
                    <a:lnTo>
                      <a:pt x="396" y="908"/>
                    </a:lnTo>
                    <a:lnTo>
                      <a:pt x="396" y="851"/>
                    </a:lnTo>
                    <a:lnTo>
                      <a:pt x="226" y="851"/>
                    </a:lnTo>
                    <a:lnTo>
                      <a:pt x="226" y="794"/>
                    </a:lnTo>
                    <a:lnTo>
                      <a:pt x="283" y="794"/>
                    </a:lnTo>
                    <a:lnTo>
                      <a:pt x="283" y="738"/>
                    </a:lnTo>
                    <a:lnTo>
                      <a:pt x="396" y="738"/>
                    </a:lnTo>
                    <a:lnTo>
                      <a:pt x="396" y="681"/>
                    </a:lnTo>
                    <a:lnTo>
                      <a:pt x="283" y="681"/>
                    </a:lnTo>
                    <a:lnTo>
                      <a:pt x="283" y="567"/>
                    </a:lnTo>
                    <a:lnTo>
                      <a:pt x="226" y="567"/>
                    </a:lnTo>
                    <a:lnTo>
                      <a:pt x="170" y="567"/>
                    </a:lnTo>
                    <a:lnTo>
                      <a:pt x="170" y="511"/>
                    </a:lnTo>
                    <a:lnTo>
                      <a:pt x="113" y="511"/>
                    </a:lnTo>
                    <a:lnTo>
                      <a:pt x="113" y="341"/>
                    </a:lnTo>
                    <a:lnTo>
                      <a:pt x="113" y="284"/>
                    </a:lnTo>
                    <a:lnTo>
                      <a:pt x="0" y="284"/>
                    </a:lnTo>
                    <a:lnTo>
                      <a:pt x="0" y="227"/>
                    </a:lnTo>
                    <a:lnTo>
                      <a:pt x="56" y="227"/>
                    </a:lnTo>
                    <a:lnTo>
                      <a:pt x="56" y="114"/>
                    </a:lnTo>
                    <a:lnTo>
                      <a:pt x="340" y="114"/>
                    </a:lnTo>
                    <a:lnTo>
                      <a:pt x="340" y="171"/>
                    </a:lnTo>
                    <a:lnTo>
                      <a:pt x="453" y="171"/>
                    </a:lnTo>
                    <a:lnTo>
                      <a:pt x="453" y="114"/>
                    </a:lnTo>
                    <a:lnTo>
                      <a:pt x="567" y="114"/>
                    </a:lnTo>
                    <a:lnTo>
                      <a:pt x="567" y="57"/>
                    </a:lnTo>
                    <a:lnTo>
                      <a:pt x="680" y="57"/>
                    </a:lnTo>
                    <a:lnTo>
                      <a:pt x="680" y="0"/>
                    </a:lnTo>
                    <a:lnTo>
                      <a:pt x="793" y="0"/>
                    </a:lnTo>
                    <a:lnTo>
                      <a:pt x="793" y="57"/>
                    </a:lnTo>
                    <a:lnTo>
                      <a:pt x="907" y="57"/>
                    </a:lnTo>
                    <a:lnTo>
                      <a:pt x="907" y="114"/>
                    </a:lnTo>
                    <a:lnTo>
                      <a:pt x="907" y="171"/>
                    </a:lnTo>
                    <a:lnTo>
                      <a:pt x="963" y="171"/>
                    </a:lnTo>
                    <a:lnTo>
                      <a:pt x="963" y="284"/>
                    </a:lnTo>
                    <a:lnTo>
                      <a:pt x="907" y="284"/>
                    </a:lnTo>
                    <a:lnTo>
                      <a:pt x="907" y="738"/>
                    </a:lnTo>
                    <a:lnTo>
                      <a:pt x="907" y="851"/>
                    </a:lnTo>
                    <a:lnTo>
                      <a:pt x="963" y="851"/>
                    </a:lnTo>
                    <a:lnTo>
                      <a:pt x="963" y="1078"/>
                    </a:lnTo>
                    <a:lnTo>
                      <a:pt x="850" y="1078"/>
                    </a:lnTo>
                    <a:lnTo>
                      <a:pt x="850" y="1134"/>
                    </a:lnTo>
                    <a:lnTo>
                      <a:pt x="907" y="1134"/>
                    </a:lnTo>
                    <a:lnTo>
                      <a:pt x="907" y="1248"/>
                    </a:lnTo>
                    <a:lnTo>
                      <a:pt x="680" y="1248"/>
                    </a:lnTo>
                    <a:lnTo>
                      <a:pt x="680" y="1191"/>
                    </a:lnTo>
                    <a:lnTo>
                      <a:pt x="623" y="119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98" name="Freeform 314"/>
              <p:cNvSpPr>
                <a:spLocks/>
              </p:cNvSpPr>
              <p:nvPr/>
            </p:nvSpPr>
            <p:spPr bwMode="auto">
              <a:xfrm>
                <a:off x="2911" y="1764"/>
                <a:ext cx="793" cy="737"/>
              </a:xfrm>
              <a:custGeom>
                <a:avLst/>
                <a:gdLst>
                  <a:gd name="T0" fmla="*/ 510 w 793"/>
                  <a:gd name="T1" fmla="*/ 0 h 737"/>
                  <a:gd name="T2" fmla="*/ 340 w 793"/>
                  <a:gd name="T3" fmla="*/ 0 h 737"/>
                  <a:gd name="T4" fmla="*/ 340 w 793"/>
                  <a:gd name="T5" fmla="*/ 57 h 737"/>
                  <a:gd name="T6" fmla="*/ 226 w 793"/>
                  <a:gd name="T7" fmla="*/ 57 h 737"/>
                  <a:gd name="T8" fmla="*/ 226 w 793"/>
                  <a:gd name="T9" fmla="*/ 113 h 737"/>
                  <a:gd name="T10" fmla="*/ 170 w 793"/>
                  <a:gd name="T11" fmla="*/ 113 h 737"/>
                  <a:gd name="T12" fmla="*/ 170 w 793"/>
                  <a:gd name="T13" fmla="*/ 170 h 737"/>
                  <a:gd name="T14" fmla="*/ 113 w 793"/>
                  <a:gd name="T15" fmla="*/ 170 h 737"/>
                  <a:gd name="T16" fmla="*/ 113 w 793"/>
                  <a:gd name="T17" fmla="*/ 397 h 737"/>
                  <a:gd name="T18" fmla="*/ 56 w 793"/>
                  <a:gd name="T19" fmla="*/ 397 h 737"/>
                  <a:gd name="T20" fmla="*/ 56 w 793"/>
                  <a:gd name="T21" fmla="*/ 454 h 737"/>
                  <a:gd name="T22" fmla="*/ 0 w 793"/>
                  <a:gd name="T23" fmla="*/ 454 h 737"/>
                  <a:gd name="T24" fmla="*/ 0 w 793"/>
                  <a:gd name="T25" fmla="*/ 567 h 737"/>
                  <a:gd name="T26" fmla="*/ 113 w 793"/>
                  <a:gd name="T27" fmla="*/ 567 h 737"/>
                  <a:gd name="T28" fmla="*/ 113 w 793"/>
                  <a:gd name="T29" fmla="*/ 454 h 737"/>
                  <a:gd name="T30" fmla="*/ 340 w 793"/>
                  <a:gd name="T31" fmla="*/ 454 h 737"/>
                  <a:gd name="T32" fmla="*/ 340 w 793"/>
                  <a:gd name="T33" fmla="*/ 567 h 737"/>
                  <a:gd name="T34" fmla="*/ 283 w 793"/>
                  <a:gd name="T35" fmla="*/ 567 h 737"/>
                  <a:gd name="T36" fmla="*/ 283 w 793"/>
                  <a:gd name="T37" fmla="*/ 680 h 737"/>
                  <a:gd name="T38" fmla="*/ 397 w 793"/>
                  <a:gd name="T39" fmla="*/ 680 h 737"/>
                  <a:gd name="T40" fmla="*/ 397 w 793"/>
                  <a:gd name="T41" fmla="*/ 737 h 737"/>
                  <a:gd name="T42" fmla="*/ 453 w 793"/>
                  <a:gd name="T43" fmla="*/ 737 h 737"/>
                  <a:gd name="T44" fmla="*/ 453 w 793"/>
                  <a:gd name="T45" fmla="*/ 624 h 737"/>
                  <a:gd name="T46" fmla="*/ 510 w 793"/>
                  <a:gd name="T47" fmla="*/ 624 h 737"/>
                  <a:gd name="T48" fmla="*/ 510 w 793"/>
                  <a:gd name="T49" fmla="*/ 567 h 737"/>
                  <a:gd name="T50" fmla="*/ 623 w 793"/>
                  <a:gd name="T51" fmla="*/ 567 h 737"/>
                  <a:gd name="T52" fmla="*/ 623 w 793"/>
                  <a:gd name="T53" fmla="*/ 510 h 737"/>
                  <a:gd name="T54" fmla="*/ 680 w 793"/>
                  <a:gd name="T55" fmla="*/ 510 h 737"/>
                  <a:gd name="T56" fmla="*/ 680 w 793"/>
                  <a:gd name="T57" fmla="*/ 454 h 737"/>
                  <a:gd name="T58" fmla="*/ 793 w 793"/>
                  <a:gd name="T59" fmla="*/ 454 h 737"/>
                  <a:gd name="T60" fmla="*/ 793 w 793"/>
                  <a:gd name="T61" fmla="*/ 397 h 737"/>
                  <a:gd name="T62" fmla="*/ 680 w 793"/>
                  <a:gd name="T63" fmla="*/ 397 h 737"/>
                  <a:gd name="T64" fmla="*/ 680 w 793"/>
                  <a:gd name="T65" fmla="*/ 283 h 737"/>
                  <a:gd name="T66" fmla="*/ 567 w 793"/>
                  <a:gd name="T67" fmla="*/ 283 h 737"/>
                  <a:gd name="T68" fmla="*/ 567 w 793"/>
                  <a:gd name="T69" fmla="*/ 227 h 737"/>
                  <a:gd name="T70" fmla="*/ 510 w 793"/>
                  <a:gd name="T71" fmla="*/ 227 h 737"/>
                  <a:gd name="T72" fmla="*/ 510 w 793"/>
                  <a:gd name="T73" fmla="*/ 0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793" h="737">
                    <a:moveTo>
                      <a:pt x="510" y="0"/>
                    </a:moveTo>
                    <a:lnTo>
                      <a:pt x="340" y="0"/>
                    </a:lnTo>
                    <a:lnTo>
                      <a:pt x="340" y="57"/>
                    </a:lnTo>
                    <a:lnTo>
                      <a:pt x="226" y="57"/>
                    </a:lnTo>
                    <a:lnTo>
                      <a:pt x="226" y="113"/>
                    </a:lnTo>
                    <a:lnTo>
                      <a:pt x="170" y="113"/>
                    </a:lnTo>
                    <a:lnTo>
                      <a:pt x="170" y="170"/>
                    </a:lnTo>
                    <a:lnTo>
                      <a:pt x="113" y="170"/>
                    </a:lnTo>
                    <a:lnTo>
                      <a:pt x="113" y="397"/>
                    </a:lnTo>
                    <a:lnTo>
                      <a:pt x="56" y="397"/>
                    </a:lnTo>
                    <a:lnTo>
                      <a:pt x="56" y="454"/>
                    </a:lnTo>
                    <a:lnTo>
                      <a:pt x="0" y="454"/>
                    </a:lnTo>
                    <a:lnTo>
                      <a:pt x="0" y="567"/>
                    </a:lnTo>
                    <a:lnTo>
                      <a:pt x="113" y="567"/>
                    </a:lnTo>
                    <a:lnTo>
                      <a:pt x="113" y="454"/>
                    </a:lnTo>
                    <a:lnTo>
                      <a:pt x="340" y="454"/>
                    </a:lnTo>
                    <a:lnTo>
                      <a:pt x="340" y="567"/>
                    </a:lnTo>
                    <a:lnTo>
                      <a:pt x="283" y="567"/>
                    </a:lnTo>
                    <a:lnTo>
                      <a:pt x="283" y="680"/>
                    </a:lnTo>
                    <a:lnTo>
                      <a:pt x="397" y="680"/>
                    </a:lnTo>
                    <a:lnTo>
                      <a:pt x="397" y="737"/>
                    </a:lnTo>
                    <a:lnTo>
                      <a:pt x="453" y="737"/>
                    </a:lnTo>
                    <a:lnTo>
                      <a:pt x="453" y="624"/>
                    </a:lnTo>
                    <a:lnTo>
                      <a:pt x="510" y="624"/>
                    </a:lnTo>
                    <a:lnTo>
                      <a:pt x="510" y="567"/>
                    </a:lnTo>
                    <a:lnTo>
                      <a:pt x="623" y="567"/>
                    </a:lnTo>
                    <a:lnTo>
                      <a:pt x="623" y="510"/>
                    </a:lnTo>
                    <a:lnTo>
                      <a:pt x="680" y="510"/>
                    </a:lnTo>
                    <a:lnTo>
                      <a:pt x="680" y="454"/>
                    </a:lnTo>
                    <a:lnTo>
                      <a:pt x="793" y="454"/>
                    </a:lnTo>
                    <a:lnTo>
                      <a:pt x="793" y="397"/>
                    </a:lnTo>
                    <a:lnTo>
                      <a:pt x="680" y="397"/>
                    </a:lnTo>
                    <a:lnTo>
                      <a:pt x="680" y="283"/>
                    </a:lnTo>
                    <a:lnTo>
                      <a:pt x="567" y="283"/>
                    </a:lnTo>
                    <a:lnTo>
                      <a:pt x="567" y="227"/>
                    </a:lnTo>
                    <a:lnTo>
                      <a:pt x="510" y="227"/>
                    </a:lnTo>
                    <a:lnTo>
                      <a:pt x="51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700" name="Freeform 316"/>
              <p:cNvSpPr>
                <a:spLocks/>
              </p:cNvSpPr>
              <p:nvPr/>
            </p:nvSpPr>
            <p:spPr bwMode="auto">
              <a:xfrm>
                <a:off x="3364" y="1084"/>
                <a:ext cx="624" cy="567"/>
              </a:xfrm>
              <a:custGeom>
                <a:avLst/>
                <a:gdLst>
                  <a:gd name="T0" fmla="*/ 624 w 624"/>
                  <a:gd name="T1" fmla="*/ 396 h 567"/>
                  <a:gd name="T2" fmla="*/ 624 w 624"/>
                  <a:gd name="T3" fmla="*/ 453 h 567"/>
                  <a:gd name="T4" fmla="*/ 511 w 624"/>
                  <a:gd name="T5" fmla="*/ 453 h 567"/>
                  <a:gd name="T6" fmla="*/ 511 w 624"/>
                  <a:gd name="T7" fmla="*/ 510 h 567"/>
                  <a:gd name="T8" fmla="*/ 397 w 624"/>
                  <a:gd name="T9" fmla="*/ 510 h 567"/>
                  <a:gd name="T10" fmla="*/ 397 w 624"/>
                  <a:gd name="T11" fmla="*/ 567 h 567"/>
                  <a:gd name="T12" fmla="*/ 284 w 624"/>
                  <a:gd name="T13" fmla="*/ 567 h 567"/>
                  <a:gd name="T14" fmla="*/ 284 w 624"/>
                  <a:gd name="T15" fmla="*/ 510 h 567"/>
                  <a:gd name="T16" fmla="*/ 0 w 624"/>
                  <a:gd name="T17" fmla="*/ 510 h 567"/>
                  <a:gd name="T18" fmla="*/ 0 w 624"/>
                  <a:gd name="T19" fmla="*/ 453 h 567"/>
                  <a:gd name="T20" fmla="*/ 114 w 624"/>
                  <a:gd name="T21" fmla="*/ 453 h 567"/>
                  <a:gd name="T22" fmla="*/ 114 w 624"/>
                  <a:gd name="T23" fmla="*/ 396 h 567"/>
                  <a:gd name="T24" fmla="*/ 170 w 624"/>
                  <a:gd name="T25" fmla="*/ 396 h 567"/>
                  <a:gd name="T26" fmla="*/ 170 w 624"/>
                  <a:gd name="T27" fmla="*/ 283 h 567"/>
                  <a:gd name="T28" fmla="*/ 227 w 624"/>
                  <a:gd name="T29" fmla="*/ 283 h 567"/>
                  <a:gd name="T30" fmla="*/ 227 w 624"/>
                  <a:gd name="T31" fmla="*/ 226 h 567"/>
                  <a:gd name="T32" fmla="*/ 284 w 624"/>
                  <a:gd name="T33" fmla="*/ 226 h 567"/>
                  <a:gd name="T34" fmla="*/ 284 w 624"/>
                  <a:gd name="T35" fmla="*/ 0 h 567"/>
                  <a:gd name="T36" fmla="*/ 397 w 624"/>
                  <a:gd name="T37" fmla="*/ 0 h 567"/>
                  <a:gd name="T38" fmla="*/ 397 w 624"/>
                  <a:gd name="T39" fmla="*/ 56 h 567"/>
                  <a:gd name="T40" fmla="*/ 454 w 624"/>
                  <a:gd name="T41" fmla="*/ 56 h 567"/>
                  <a:gd name="T42" fmla="*/ 454 w 624"/>
                  <a:gd name="T43" fmla="*/ 113 h 567"/>
                  <a:gd name="T44" fmla="*/ 511 w 624"/>
                  <a:gd name="T45" fmla="*/ 113 h 567"/>
                  <a:gd name="T46" fmla="*/ 511 w 624"/>
                  <a:gd name="T47" fmla="*/ 283 h 567"/>
                  <a:gd name="T48" fmla="*/ 567 w 624"/>
                  <a:gd name="T49" fmla="*/ 283 h 567"/>
                  <a:gd name="T50" fmla="*/ 567 w 624"/>
                  <a:gd name="T51" fmla="*/ 396 h 567"/>
                  <a:gd name="T52" fmla="*/ 624 w 624"/>
                  <a:gd name="T53" fmla="*/ 396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24" h="567">
                    <a:moveTo>
                      <a:pt x="624" y="396"/>
                    </a:moveTo>
                    <a:lnTo>
                      <a:pt x="624" y="453"/>
                    </a:lnTo>
                    <a:lnTo>
                      <a:pt x="511" y="453"/>
                    </a:lnTo>
                    <a:lnTo>
                      <a:pt x="511" y="510"/>
                    </a:lnTo>
                    <a:lnTo>
                      <a:pt x="397" y="510"/>
                    </a:lnTo>
                    <a:lnTo>
                      <a:pt x="397" y="567"/>
                    </a:lnTo>
                    <a:lnTo>
                      <a:pt x="284" y="567"/>
                    </a:lnTo>
                    <a:lnTo>
                      <a:pt x="284" y="510"/>
                    </a:lnTo>
                    <a:lnTo>
                      <a:pt x="0" y="510"/>
                    </a:lnTo>
                    <a:lnTo>
                      <a:pt x="0" y="453"/>
                    </a:lnTo>
                    <a:lnTo>
                      <a:pt x="114" y="453"/>
                    </a:lnTo>
                    <a:lnTo>
                      <a:pt x="114" y="396"/>
                    </a:lnTo>
                    <a:lnTo>
                      <a:pt x="170" y="396"/>
                    </a:lnTo>
                    <a:lnTo>
                      <a:pt x="170" y="283"/>
                    </a:lnTo>
                    <a:lnTo>
                      <a:pt x="227" y="283"/>
                    </a:lnTo>
                    <a:lnTo>
                      <a:pt x="227" y="226"/>
                    </a:lnTo>
                    <a:lnTo>
                      <a:pt x="284" y="226"/>
                    </a:lnTo>
                    <a:lnTo>
                      <a:pt x="284" y="0"/>
                    </a:lnTo>
                    <a:lnTo>
                      <a:pt x="397" y="0"/>
                    </a:lnTo>
                    <a:lnTo>
                      <a:pt x="397" y="56"/>
                    </a:lnTo>
                    <a:lnTo>
                      <a:pt x="454" y="56"/>
                    </a:lnTo>
                    <a:lnTo>
                      <a:pt x="454" y="113"/>
                    </a:lnTo>
                    <a:lnTo>
                      <a:pt x="511" y="113"/>
                    </a:lnTo>
                    <a:lnTo>
                      <a:pt x="511" y="283"/>
                    </a:lnTo>
                    <a:lnTo>
                      <a:pt x="567" y="283"/>
                    </a:lnTo>
                    <a:lnTo>
                      <a:pt x="567" y="396"/>
                    </a:lnTo>
                    <a:lnTo>
                      <a:pt x="624" y="39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701" name="Freeform 317"/>
              <p:cNvSpPr>
                <a:spLocks/>
              </p:cNvSpPr>
              <p:nvPr/>
            </p:nvSpPr>
            <p:spPr bwMode="auto">
              <a:xfrm>
                <a:off x="2911" y="573"/>
                <a:ext cx="793" cy="964"/>
              </a:xfrm>
              <a:custGeom>
                <a:avLst/>
                <a:gdLst>
                  <a:gd name="T0" fmla="*/ 453 w 793"/>
                  <a:gd name="T1" fmla="*/ 964 h 964"/>
                  <a:gd name="T2" fmla="*/ 453 w 793"/>
                  <a:gd name="T3" fmla="*/ 907 h 964"/>
                  <a:gd name="T4" fmla="*/ 283 w 793"/>
                  <a:gd name="T5" fmla="*/ 907 h 964"/>
                  <a:gd name="T6" fmla="*/ 283 w 793"/>
                  <a:gd name="T7" fmla="*/ 794 h 964"/>
                  <a:gd name="T8" fmla="*/ 226 w 793"/>
                  <a:gd name="T9" fmla="*/ 794 h 964"/>
                  <a:gd name="T10" fmla="*/ 226 w 793"/>
                  <a:gd name="T11" fmla="*/ 737 h 964"/>
                  <a:gd name="T12" fmla="*/ 170 w 793"/>
                  <a:gd name="T13" fmla="*/ 737 h 964"/>
                  <a:gd name="T14" fmla="*/ 170 w 793"/>
                  <a:gd name="T15" fmla="*/ 681 h 964"/>
                  <a:gd name="T16" fmla="*/ 56 w 793"/>
                  <a:gd name="T17" fmla="*/ 681 h 964"/>
                  <a:gd name="T18" fmla="*/ 56 w 793"/>
                  <a:gd name="T19" fmla="*/ 624 h 964"/>
                  <a:gd name="T20" fmla="*/ 0 w 793"/>
                  <a:gd name="T21" fmla="*/ 624 h 964"/>
                  <a:gd name="T22" fmla="*/ 0 w 793"/>
                  <a:gd name="T23" fmla="*/ 567 h 964"/>
                  <a:gd name="T24" fmla="*/ 56 w 793"/>
                  <a:gd name="T25" fmla="*/ 567 h 964"/>
                  <a:gd name="T26" fmla="*/ 56 w 793"/>
                  <a:gd name="T27" fmla="*/ 511 h 964"/>
                  <a:gd name="T28" fmla="*/ 113 w 793"/>
                  <a:gd name="T29" fmla="*/ 511 h 964"/>
                  <a:gd name="T30" fmla="*/ 113 w 793"/>
                  <a:gd name="T31" fmla="*/ 397 h 964"/>
                  <a:gd name="T32" fmla="*/ 56 w 793"/>
                  <a:gd name="T33" fmla="*/ 397 h 964"/>
                  <a:gd name="T34" fmla="*/ 56 w 793"/>
                  <a:gd name="T35" fmla="*/ 284 h 964"/>
                  <a:gd name="T36" fmla="*/ 0 w 793"/>
                  <a:gd name="T37" fmla="*/ 284 h 964"/>
                  <a:gd name="T38" fmla="*/ 0 w 793"/>
                  <a:gd name="T39" fmla="*/ 170 h 964"/>
                  <a:gd name="T40" fmla="*/ 283 w 793"/>
                  <a:gd name="T41" fmla="*/ 170 h 964"/>
                  <a:gd name="T42" fmla="*/ 283 w 793"/>
                  <a:gd name="T43" fmla="*/ 114 h 964"/>
                  <a:gd name="T44" fmla="*/ 340 w 793"/>
                  <a:gd name="T45" fmla="*/ 114 h 964"/>
                  <a:gd name="T46" fmla="*/ 340 w 793"/>
                  <a:gd name="T47" fmla="*/ 0 h 964"/>
                  <a:gd name="T48" fmla="*/ 453 w 793"/>
                  <a:gd name="T49" fmla="*/ 0 h 964"/>
                  <a:gd name="T50" fmla="*/ 453 w 793"/>
                  <a:gd name="T51" fmla="*/ 114 h 964"/>
                  <a:gd name="T52" fmla="*/ 567 w 793"/>
                  <a:gd name="T53" fmla="*/ 114 h 964"/>
                  <a:gd name="T54" fmla="*/ 567 w 793"/>
                  <a:gd name="T55" fmla="*/ 227 h 964"/>
                  <a:gd name="T56" fmla="*/ 623 w 793"/>
                  <a:gd name="T57" fmla="*/ 227 h 964"/>
                  <a:gd name="T58" fmla="*/ 623 w 793"/>
                  <a:gd name="T59" fmla="*/ 284 h 964"/>
                  <a:gd name="T60" fmla="*/ 737 w 793"/>
                  <a:gd name="T61" fmla="*/ 284 h 964"/>
                  <a:gd name="T62" fmla="*/ 737 w 793"/>
                  <a:gd name="T63" fmla="*/ 340 h 964"/>
                  <a:gd name="T64" fmla="*/ 793 w 793"/>
                  <a:gd name="T65" fmla="*/ 340 h 964"/>
                  <a:gd name="T66" fmla="*/ 793 w 793"/>
                  <a:gd name="T67" fmla="*/ 397 h 964"/>
                  <a:gd name="T68" fmla="*/ 737 w 793"/>
                  <a:gd name="T69" fmla="*/ 397 h 964"/>
                  <a:gd name="T70" fmla="*/ 737 w 793"/>
                  <a:gd name="T71" fmla="*/ 737 h 964"/>
                  <a:gd name="T72" fmla="*/ 680 w 793"/>
                  <a:gd name="T73" fmla="*/ 737 h 964"/>
                  <a:gd name="T74" fmla="*/ 680 w 793"/>
                  <a:gd name="T75" fmla="*/ 794 h 964"/>
                  <a:gd name="T76" fmla="*/ 623 w 793"/>
                  <a:gd name="T77" fmla="*/ 794 h 964"/>
                  <a:gd name="T78" fmla="*/ 623 w 793"/>
                  <a:gd name="T79" fmla="*/ 907 h 964"/>
                  <a:gd name="T80" fmla="*/ 567 w 793"/>
                  <a:gd name="T81" fmla="*/ 907 h 964"/>
                  <a:gd name="T82" fmla="*/ 567 w 793"/>
                  <a:gd name="T83" fmla="*/ 964 h 964"/>
                  <a:gd name="T84" fmla="*/ 453 w 793"/>
                  <a:gd name="T85" fmla="*/ 964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93" h="964">
                    <a:moveTo>
                      <a:pt x="453" y="964"/>
                    </a:moveTo>
                    <a:lnTo>
                      <a:pt x="453" y="907"/>
                    </a:lnTo>
                    <a:lnTo>
                      <a:pt x="283" y="907"/>
                    </a:lnTo>
                    <a:lnTo>
                      <a:pt x="283" y="794"/>
                    </a:lnTo>
                    <a:lnTo>
                      <a:pt x="226" y="794"/>
                    </a:lnTo>
                    <a:lnTo>
                      <a:pt x="226" y="737"/>
                    </a:lnTo>
                    <a:lnTo>
                      <a:pt x="170" y="737"/>
                    </a:lnTo>
                    <a:lnTo>
                      <a:pt x="170" y="681"/>
                    </a:lnTo>
                    <a:lnTo>
                      <a:pt x="56" y="681"/>
                    </a:lnTo>
                    <a:lnTo>
                      <a:pt x="56" y="624"/>
                    </a:lnTo>
                    <a:lnTo>
                      <a:pt x="0" y="624"/>
                    </a:lnTo>
                    <a:lnTo>
                      <a:pt x="0" y="567"/>
                    </a:lnTo>
                    <a:lnTo>
                      <a:pt x="56" y="567"/>
                    </a:lnTo>
                    <a:lnTo>
                      <a:pt x="56" y="511"/>
                    </a:lnTo>
                    <a:lnTo>
                      <a:pt x="113" y="511"/>
                    </a:lnTo>
                    <a:lnTo>
                      <a:pt x="113" y="397"/>
                    </a:lnTo>
                    <a:lnTo>
                      <a:pt x="56" y="397"/>
                    </a:lnTo>
                    <a:lnTo>
                      <a:pt x="56" y="284"/>
                    </a:lnTo>
                    <a:lnTo>
                      <a:pt x="0" y="284"/>
                    </a:lnTo>
                    <a:lnTo>
                      <a:pt x="0" y="170"/>
                    </a:lnTo>
                    <a:lnTo>
                      <a:pt x="283" y="170"/>
                    </a:lnTo>
                    <a:lnTo>
                      <a:pt x="283" y="114"/>
                    </a:lnTo>
                    <a:lnTo>
                      <a:pt x="340" y="114"/>
                    </a:lnTo>
                    <a:lnTo>
                      <a:pt x="340" y="0"/>
                    </a:lnTo>
                    <a:lnTo>
                      <a:pt x="453" y="0"/>
                    </a:lnTo>
                    <a:lnTo>
                      <a:pt x="453" y="114"/>
                    </a:lnTo>
                    <a:lnTo>
                      <a:pt x="567" y="114"/>
                    </a:lnTo>
                    <a:lnTo>
                      <a:pt x="567" y="227"/>
                    </a:lnTo>
                    <a:lnTo>
                      <a:pt x="623" y="227"/>
                    </a:lnTo>
                    <a:lnTo>
                      <a:pt x="623" y="284"/>
                    </a:lnTo>
                    <a:lnTo>
                      <a:pt x="737" y="284"/>
                    </a:lnTo>
                    <a:lnTo>
                      <a:pt x="737" y="340"/>
                    </a:lnTo>
                    <a:lnTo>
                      <a:pt x="793" y="340"/>
                    </a:lnTo>
                    <a:lnTo>
                      <a:pt x="793" y="397"/>
                    </a:lnTo>
                    <a:lnTo>
                      <a:pt x="737" y="397"/>
                    </a:lnTo>
                    <a:lnTo>
                      <a:pt x="737" y="737"/>
                    </a:lnTo>
                    <a:lnTo>
                      <a:pt x="680" y="737"/>
                    </a:lnTo>
                    <a:lnTo>
                      <a:pt x="680" y="794"/>
                    </a:lnTo>
                    <a:lnTo>
                      <a:pt x="623" y="794"/>
                    </a:lnTo>
                    <a:lnTo>
                      <a:pt x="623" y="907"/>
                    </a:lnTo>
                    <a:lnTo>
                      <a:pt x="567" y="907"/>
                    </a:lnTo>
                    <a:lnTo>
                      <a:pt x="567" y="964"/>
                    </a:lnTo>
                    <a:lnTo>
                      <a:pt x="453" y="96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702" name="Freeform 318"/>
              <p:cNvSpPr>
                <a:spLocks/>
              </p:cNvSpPr>
              <p:nvPr/>
            </p:nvSpPr>
            <p:spPr bwMode="auto">
              <a:xfrm>
                <a:off x="4158" y="1991"/>
                <a:ext cx="964" cy="1020"/>
              </a:xfrm>
              <a:custGeom>
                <a:avLst/>
                <a:gdLst>
                  <a:gd name="T0" fmla="*/ 170 w 964"/>
                  <a:gd name="T1" fmla="*/ 964 h 1020"/>
                  <a:gd name="T2" fmla="*/ 170 w 964"/>
                  <a:gd name="T3" fmla="*/ 850 h 1020"/>
                  <a:gd name="T4" fmla="*/ 113 w 964"/>
                  <a:gd name="T5" fmla="*/ 850 h 1020"/>
                  <a:gd name="T6" fmla="*/ 113 w 964"/>
                  <a:gd name="T7" fmla="*/ 794 h 1020"/>
                  <a:gd name="T8" fmla="*/ 57 w 964"/>
                  <a:gd name="T9" fmla="*/ 794 h 1020"/>
                  <a:gd name="T10" fmla="*/ 57 w 964"/>
                  <a:gd name="T11" fmla="*/ 623 h 1020"/>
                  <a:gd name="T12" fmla="*/ 0 w 964"/>
                  <a:gd name="T13" fmla="*/ 623 h 1020"/>
                  <a:gd name="T14" fmla="*/ 0 w 964"/>
                  <a:gd name="T15" fmla="*/ 567 h 1020"/>
                  <a:gd name="T16" fmla="*/ 113 w 964"/>
                  <a:gd name="T17" fmla="*/ 567 h 1020"/>
                  <a:gd name="T18" fmla="*/ 113 w 964"/>
                  <a:gd name="T19" fmla="*/ 340 h 1020"/>
                  <a:gd name="T20" fmla="*/ 57 w 964"/>
                  <a:gd name="T21" fmla="*/ 340 h 1020"/>
                  <a:gd name="T22" fmla="*/ 57 w 964"/>
                  <a:gd name="T23" fmla="*/ 0 h 1020"/>
                  <a:gd name="T24" fmla="*/ 170 w 964"/>
                  <a:gd name="T25" fmla="*/ 0 h 1020"/>
                  <a:gd name="T26" fmla="*/ 170 w 964"/>
                  <a:gd name="T27" fmla="*/ 113 h 1020"/>
                  <a:gd name="T28" fmla="*/ 397 w 964"/>
                  <a:gd name="T29" fmla="*/ 113 h 1020"/>
                  <a:gd name="T30" fmla="*/ 397 w 964"/>
                  <a:gd name="T31" fmla="*/ 170 h 1020"/>
                  <a:gd name="T32" fmla="*/ 340 w 964"/>
                  <a:gd name="T33" fmla="*/ 170 h 1020"/>
                  <a:gd name="T34" fmla="*/ 340 w 964"/>
                  <a:gd name="T35" fmla="*/ 227 h 1020"/>
                  <a:gd name="T36" fmla="*/ 454 w 964"/>
                  <a:gd name="T37" fmla="*/ 227 h 1020"/>
                  <a:gd name="T38" fmla="*/ 454 w 964"/>
                  <a:gd name="T39" fmla="*/ 397 h 1020"/>
                  <a:gd name="T40" fmla="*/ 510 w 964"/>
                  <a:gd name="T41" fmla="*/ 397 h 1020"/>
                  <a:gd name="T42" fmla="*/ 510 w 964"/>
                  <a:gd name="T43" fmla="*/ 567 h 1020"/>
                  <a:gd name="T44" fmla="*/ 567 w 964"/>
                  <a:gd name="T45" fmla="*/ 567 h 1020"/>
                  <a:gd name="T46" fmla="*/ 567 w 964"/>
                  <a:gd name="T47" fmla="*/ 623 h 1020"/>
                  <a:gd name="T48" fmla="*/ 624 w 964"/>
                  <a:gd name="T49" fmla="*/ 623 h 1020"/>
                  <a:gd name="T50" fmla="*/ 624 w 964"/>
                  <a:gd name="T51" fmla="*/ 567 h 1020"/>
                  <a:gd name="T52" fmla="*/ 737 w 964"/>
                  <a:gd name="T53" fmla="*/ 567 h 1020"/>
                  <a:gd name="T54" fmla="*/ 737 w 964"/>
                  <a:gd name="T55" fmla="*/ 680 h 1020"/>
                  <a:gd name="T56" fmla="*/ 964 w 964"/>
                  <a:gd name="T57" fmla="*/ 680 h 1020"/>
                  <a:gd name="T58" fmla="*/ 964 w 964"/>
                  <a:gd name="T59" fmla="*/ 737 h 1020"/>
                  <a:gd name="T60" fmla="*/ 794 w 964"/>
                  <a:gd name="T61" fmla="*/ 737 h 1020"/>
                  <a:gd name="T62" fmla="*/ 794 w 964"/>
                  <a:gd name="T63" fmla="*/ 794 h 1020"/>
                  <a:gd name="T64" fmla="*/ 567 w 964"/>
                  <a:gd name="T65" fmla="*/ 794 h 1020"/>
                  <a:gd name="T66" fmla="*/ 567 w 964"/>
                  <a:gd name="T67" fmla="*/ 737 h 1020"/>
                  <a:gd name="T68" fmla="*/ 510 w 964"/>
                  <a:gd name="T69" fmla="*/ 737 h 1020"/>
                  <a:gd name="T70" fmla="*/ 510 w 964"/>
                  <a:gd name="T71" fmla="*/ 1020 h 1020"/>
                  <a:gd name="T72" fmla="*/ 227 w 964"/>
                  <a:gd name="T73" fmla="*/ 1020 h 1020"/>
                  <a:gd name="T74" fmla="*/ 227 w 964"/>
                  <a:gd name="T75" fmla="*/ 964 h 1020"/>
                  <a:gd name="T76" fmla="*/ 170 w 964"/>
                  <a:gd name="T77" fmla="*/ 964 h 1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64" h="1020">
                    <a:moveTo>
                      <a:pt x="170" y="964"/>
                    </a:moveTo>
                    <a:lnTo>
                      <a:pt x="170" y="850"/>
                    </a:lnTo>
                    <a:lnTo>
                      <a:pt x="113" y="850"/>
                    </a:lnTo>
                    <a:lnTo>
                      <a:pt x="113" y="794"/>
                    </a:lnTo>
                    <a:lnTo>
                      <a:pt x="57" y="794"/>
                    </a:lnTo>
                    <a:lnTo>
                      <a:pt x="57" y="623"/>
                    </a:lnTo>
                    <a:lnTo>
                      <a:pt x="0" y="623"/>
                    </a:lnTo>
                    <a:lnTo>
                      <a:pt x="0" y="567"/>
                    </a:lnTo>
                    <a:lnTo>
                      <a:pt x="113" y="567"/>
                    </a:lnTo>
                    <a:lnTo>
                      <a:pt x="113" y="340"/>
                    </a:lnTo>
                    <a:lnTo>
                      <a:pt x="57" y="340"/>
                    </a:lnTo>
                    <a:lnTo>
                      <a:pt x="57" y="0"/>
                    </a:lnTo>
                    <a:lnTo>
                      <a:pt x="170" y="0"/>
                    </a:lnTo>
                    <a:lnTo>
                      <a:pt x="170" y="113"/>
                    </a:lnTo>
                    <a:lnTo>
                      <a:pt x="397" y="113"/>
                    </a:lnTo>
                    <a:lnTo>
                      <a:pt x="397" y="170"/>
                    </a:lnTo>
                    <a:lnTo>
                      <a:pt x="340" y="170"/>
                    </a:lnTo>
                    <a:lnTo>
                      <a:pt x="340" y="227"/>
                    </a:lnTo>
                    <a:lnTo>
                      <a:pt x="454" y="227"/>
                    </a:lnTo>
                    <a:lnTo>
                      <a:pt x="454" y="397"/>
                    </a:lnTo>
                    <a:lnTo>
                      <a:pt x="510" y="397"/>
                    </a:lnTo>
                    <a:lnTo>
                      <a:pt x="510" y="567"/>
                    </a:lnTo>
                    <a:lnTo>
                      <a:pt x="567" y="567"/>
                    </a:lnTo>
                    <a:lnTo>
                      <a:pt x="567" y="623"/>
                    </a:lnTo>
                    <a:lnTo>
                      <a:pt x="624" y="623"/>
                    </a:lnTo>
                    <a:lnTo>
                      <a:pt x="624" y="567"/>
                    </a:lnTo>
                    <a:lnTo>
                      <a:pt x="737" y="567"/>
                    </a:lnTo>
                    <a:lnTo>
                      <a:pt x="737" y="680"/>
                    </a:lnTo>
                    <a:lnTo>
                      <a:pt x="964" y="680"/>
                    </a:lnTo>
                    <a:lnTo>
                      <a:pt x="964" y="737"/>
                    </a:lnTo>
                    <a:lnTo>
                      <a:pt x="794" y="737"/>
                    </a:lnTo>
                    <a:lnTo>
                      <a:pt x="794" y="794"/>
                    </a:lnTo>
                    <a:lnTo>
                      <a:pt x="567" y="794"/>
                    </a:lnTo>
                    <a:lnTo>
                      <a:pt x="567" y="737"/>
                    </a:lnTo>
                    <a:lnTo>
                      <a:pt x="510" y="737"/>
                    </a:lnTo>
                    <a:lnTo>
                      <a:pt x="510" y="1020"/>
                    </a:lnTo>
                    <a:lnTo>
                      <a:pt x="227" y="1020"/>
                    </a:lnTo>
                    <a:lnTo>
                      <a:pt x="227" y="964"/>
                    </a:lnTo>
                    <a:lnTo>
                      <a:pt x="170" y="96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703" name="Freeform 319"/>
              <p:cNvSpPr>
                <a:spLocks/>
              </p:cNvSpPr>
              <p:nvPr/>
            </p:nvSpPr>
            <p:spPr bwMode="auto">
              <a:xfrm>
                <a:off x="4271" y="2955"/>
                <a:ext cx="454" cy="567"/>
              </a:xfrm>
              <a:custGeom>
                <a:avLst/>
                <a:gdLst>
                  <a:gd name="T0" fmla="*/ 397 w 454"/>
                  <a:gd name="T1" fmla="*/ 567 h 567"/>
                  <a:gd name="T2" fmla="*/ 397 w 454"/>
                  <a:gd name="T3" fmla="*/ 510 h 567"/>
                  <a:gd name="T4" fmla="*/ 454 w 454"/>
                  <a:gd name="T5" fmla="*/ 510 h 567"/>
                  <a:gd name="T6" fmla="*/ 454 w 454"/>
                  <a:gd name="T7" fmla="*/ 397 h 567"/>
                  <a:gd name="T8" fmla="*/ 454 w 454"/>
                  <a:gd name="T9" fmla="*/ 340 h 567"/>
                  <a:gd name="T10" fmla="*/ 397 w 454"/>
                  <a:gd name="T11" fmla="*/ 340 h 567"/>
                  <a:gd name="T12" fmla="*/ 397 w 454"/>
                  <a:gd name="T13" fmla="*/ 283 h 567"/>
                  <a:gd name="T14" fmla="*/ 341 w 454"/>
                  <a:gd name="T15" fmla="*/ 283 h 567"/>
                  <a:gd name="T16" fmla="*/ 341 w 454"/>
                  <a:gd name="T17" fmla="*/ 397 h 567"/>
                  <a:gd name="T18" fmla="*/ 284 w 454"/>
                  <a:gd name="T19" fmla="*/ 397 h 567"/>
                  <a:gd name="T20" fmla="*/ 284 w 454"/>
                  <a:gd name="T21" fmla="*/ 340 h 567"/>
                  <a:gd name="T22" fmla="*/ 227 w 454"/>
                  <a:gd name="T23" fmla="*/ 340 h 567"/>
                  <a:gd name="T24" fmla="*/ 227 w 454"/>
                  <a:gd name="T25" fmla="*/ 283 h 567"/>
                  <a:gd name="T26" fmla="*/ 171 w 454"/>
                  <a:gd name="T27" fmla="*/ 283 h 567"/>
                  <a:gd name="T28" fmla="*/ 171 w 454"/>
                  <a:gd name="T29" fmla="*/ 226 h 567"/>
                  <a:gd name="T30" fmla="*/ 227 w 454"/>
                  <a:gd name="T31" fmla="*/ 226 h 567"/>
                  <a:gd name="T32" fmla="*/ 227 w 454"/>
                  <a:gd name="T33" fmla="*/ 56 h 567"/>
                  <a:gd name="T34" fmla="*/ 114 w 454"/>
                  <a:gd name="T35" fmla="*/ 56 h 567"/>
                  <a:gd name="T36" fmla="*/ 114 w 454"/>
                  <a:gd name="T37" fmla="*/ 0 h 567"/>
                  <a:gd name="T38" fmla="*/ 57 w 454"/>
                  <a:gd name="T39" fmla="*/ 0 h 567"/>
                  <a:gd name="T40" fmla="*/ 57 w 454"/>
                  <a:gd name="T41" fmla="*/ 170 h 567"/>
                  <a:gd name="T42" fmla="*/ 0 w 454"/>
                  <a:gd name="T43" fmla="*/ 170 h 567"/>
                  <a:gd name="T44" fmla="*/ 0 w 454"/>
                  <a:gd name="T45" fmla="*/ 283 h 567"/>
                  <a:gd name="T46" fmla="*/ 57 w 454"/>
                  <a:gd name="T47" fmla="*/ 283 h 567"/>
                  <a:gd name="T48" fmla="*/ 57 w 454"/>
                  <a:gd name="T49" fmla="*/ 340 h 567"/>
                  <a:gd name="T50" fmla="*/ 114 w 454"/>
                  <a:gd name="T51" fmla="*/ 340 h 567"/>
                  <a:gd name="T52" fmla="*/ 171 w 454"/>
                  <a:gd name="T53" fmla="*/ 340 h 567"/>
                  <a:gd name="T54" fmla="*/ 171 w 454"/>
                  <a:gd name="T55" fmla="*/ 453 h 567"/>
                  <a:gd name="T56" fmla="*/ 227 w 454"/>
                  <a:gd name="T57" fmla="*/ 453 h 567"/>
                  <a:gd name="T58" fmla="*/ 227 w 454"/>
                  <a:gd name="T59" fmla="*/ 567 h 567"/>
                  <a:gd name="T60" fmla="*/ 397 w 454"/>
                  <a:gd name="T61" fmla="*/ 56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54" h="567">
                    <a:moveTo>
                      <a:pt x="397" y="567"/>
                    </a:moveTo>
                    <a:lnTo>
                      <a:pt x="397" y="510"/>
                    </a:lnTo>
                    <a:lnTo>
                      <a:pt x="454" y="510"/>
                    </a:lnTo>
                    <a:lnTo>
                      <a:pt x="454" y="397"/>
                    </a:lnTo>
                    <a:lnTo>
                      <a:pt x="454" y="340"/>
                    </a:lnTo>
                    <a:lnTo>
                      <a:pt x="397" y="340"/>
                    </a:lnTo>
                    <a:lnTo>
                      <a:pt x="397" y="283"/>
                    </a:lnTo>
                    <a:lnTo>
                      <a:pt x="341" y="283"/>
                    </a:lnTo>
                    <a:lnTo>
                      <a:pt x="341" y="397"/>
                    </a:lnTo>
                    <a:lnTo>
                      <a:pt x="284" y="397"/>
                    </a:lnTo>
                    <a:lnTo>
                      <a:pt x="284" y="340"/>
                    </a:lnTo>
                    <a:lnTo>
                      <a:pt x="227" y="340"/>
                    </a:lnTo>
                    <a:lnTo>
                      <a:pt x="227" y="283"/>
                    </a:lnTo>
                    <a:lnTo>
                      <a:pt x="171" y="283"/>
                    </a:lnTo>
                    <a:lnTo>
                      <a:pt x="171" y="226"/>
                    </a:lnTo>
                    <a:lnTo>
                      <a:pt x="227" y="226"/>
                    </a:lnTo>
                    <a:lnTo>
                      <a:pt x="227" y="56"/>
                    </a:lnTo>
                    <a:lnTo>
                      <a:pt x="114" y="56"/>
                    </a:lnTo>
                    <a:lnTo>
                      <a:pt x="114" y="0"/>
                    </a:lnTo>
                    <a:lnTo>
                      <a:pt x="57" y="0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283"/>
                    </a:lnTo>
                    <a:lnTo>
                      <a:pt x="57" y="283"/>
                    </a:lnTo>
                    <a:lnTo>
                      <a:pt x="57" y="340"/>
                    </a:lnTo>
                    <a:lnTo>
                      <a:pt x="114" y="340"/>
                    </a:lnTo>
                    <a:lnTo>
                      <a:pt x="171" y="340"/>
                    </a:lnTo>
                    <a:lnTo>
                      <a:pt x="171" y="453"/>
                    </a:lnTo>
                    <a:lnTo>
                      <a:pt x="227" y="453"/>
                    </a:lnTo>
                    <a:lnTo>
                      <a:pt x="227" y="567"/>
                    </a:lnTo>
                    <a:lnTo>
                      <a:pt x="397" y="56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705" name="Freeform 321"/>
              <p:cNvSpPr>
                <a:spLocks/>
              </p:cNvSpPr>
              <p:nvPr/>
            </p:nvSpPr>
            <p:spPr bwMode="auto">
              <a:xfrm>
                <a:off x="4442" y="2671"/>
                <a:ext cx="793" cy="681"/>
              </a:xfrm>
              <a:custGeom>
                <a:avLst/>
                <a:gdLst>
                  <a:gd name="T0" fmla="*/ 283 w 793"/>
                  <a:gd name="T1" fmla="*/ 681 h 681"/>
                  <a:gd name="T2" fmla="*/ 283 w 793"/>
                  <a:gd name="T3" fmla="*/ 624 h 681"/>
                  <a:gd name="T4" fmla="*/ 226 w 793"/>
                  <a:gd name="T5" fmla="*/ 624 h 681"/>
                  <a:gd name="T6" fmla="*/ 226 w 793"/>
                  <a:gd name="T7" fmla="*/ 567 h 681"/>
                  <a:gd name="T8" fmla="*/ 170 w 793"/>
                  <a:gd name="T9" fmla="*/ 567 h 681"/>
                  <a:gd name="T10" fmla="*/ 170 w 793"/>
                  <a:gd name="T11" fmla="*/ 681 h 681"/>
                  <a:gd name="T12" fmla="*/ 113 w 793"/>
                  <a:gd name="T13" fmla="*/ 681 h 681"/>
                  <a:gd name="T14" fmla="*/ 113 w 793"/>
                  <a:gd name="T15" fmla="*/ 624 h 681"/>
                  <a:gd name="T16" fmla="*/ 56 w 793"/>
                  <a:gd name="T17" fmla="*/ 624 h 681"/>
                  <a:gd name="T18" fmla="*/ 56 w 793"/>
                  <a:gd name="T19" fmla="*/ 567 h 681"/>
                  <a:gd name="T20" fmla="*/ 0 w 793"/>
                  <a:gd name="T21" fmla="*/ 567 h 681"/>
                  <a:gd name="T22" fmla="*/ 0 w 793"/>
                  <a:gd name="T23" fmla="*/ 510 h 681"/>
                  <a:gd name="T24" fmla="*/ 56 w 793"/>
                  <a:gd name="T25" fmla="*/ 510 h 681"/>
                  <a:gd name="T26" fmla="*/ 56 w 793"/>
                  <a:gd name="T27" fmla="*/ 340 h 681"/>
                  <a:gd name="T28" fmla="*/ 226 w 793"/>
                  <a:gd name="T29" fmla="*/ 340 h 681"/>
                  <a:gd name="T30" fmla="*/ 226 w 793"/>
                  <a:gd name="T31" fmla="*/ 57 h 681"/>
                  <a:gd name="T32" fmla="*/ 283 w 793"/>
                  <a:gd name="T33" fmla="*/ 57 h 681"/>
                  <a:gd name="T34" fmla="*/ 283 w 793"/>
                  <a:gd name="T35" fmla="*/ 114 h 681"/>
                  <a:gd name="T36" fmla="*/ 510 w 793"/>
                  <a:gd name="T37" fmla="*/ 114 h 681"/>
                  <a:gd name="T38" fmla="*/ 510 w 793"/>
                  <a:gd name="T39" fmla="*/ 57 h 681"/>
                  <a:gd name="T40" fmla="*/ 680 w 793"/>
                  <a:gd name="T41" fmla="*/ 57 h 681"/>
                  <a:gd name="T42" fmla="*/ 680 w 793"/>
                  <a:gd name="T43" fmla="*/ 0 h 681"/>
                  <a:gd name="T44" fmla="*/ 737 w 793"/>
                  <a:gd name="T45" fmla="*/ 0 h 681"/>
                  <a:gd name="T46" fmla="*/ 737 w 793"/>
                  <a:gd name="T47" fmla="*/ 114 h 681"/>
                  <a:gd name="T48" fmla="*/ 793 w 793"/>
                  <a:gd name="T49" fmla="*/ 114 h 681"/>
                  <a:gd name="T50" fmla="*/ 793 w 793"/>
                  <a:gd name="T51" fmla="*/ 227 h 681"/>
                  <a:gd name="T52" fmla="*/ 737 w 793"/>
                  <a:gd name="T53" fmla="*/ 227 h 681"/>
                  <a:gd name="T54" fmla="*/ 737 w 793"/>
                  <a:gd name="T55" fmla="*/ 340 h 681"/>
                  <a:gd name="T56" fmla="*/ 793 w 793"/>
                  <a:gd name="T57" fmla="*/ 340 h 681"/>
                  <a:gd name="T58" fmla="*/ 793 w 793"/>
                  <a:gd name="T59" fmla="*/ 454 h 681"/>
                  <a:gd name="T60" fmla="*/ 680 w 793"/>
                  <a:gd name="T61" fmla="*/ 454 h 681"/>
                  <a:gd name="T62" fmla="*/ 680 w 793"/>
                  <a:gd name="T63" fmla="*/ 624 h 681"/>
                  <a:gd name="T64" fmla="*/ 567 w 793"/>
                  <a:gd name="T65" fmla="*/ 624 h 681"/>
                  <a:gd name="T66" fmla="*/ 510 w 793"/>
                  <a:gd name="T67" fmla="*/ 624 h 681"/>
                  <a:gd name="T68" fmla="*/ 510 w 793"/>
                  <a:gd name="T69" fmla="*/ 567 h 681"/>
                  <a:gd name="T70" fmla="*/ 453 w 793"/>
                  <a:gd name="T71" fmla="*/ 567 h 681"/>
                  <a:gd name="T72" fmla="*/ 453 w 793"/>
                  <a:gd name="T73" fmla="*/ 681 h 681"/>
                  <a:gd name="T74" fmla="*/ 283 w 793"/>
                  <a:gd name="T75" fmla="*/ 681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793" h="681">
                    <a:moveTo>
                      <a:pt x="283" y="681"/>
                    </a:moveTo>
                    <a:lnTo>
                      <a:pt x="283" y="624"/>
                    </a:lnTo>
                    <a:lnTo>
                      <a:pt x="226" y="624"/>
                    </a:lnTo>
                    <a:lnTo>
                      <a:pt x="226" y="567"/>
                    </a:lnTo>
                    <a:lnTo>
                      <a:pt x="170" y="567"/>
                    </a:lnTo>
                    <a:lnTo>
                      <a:pt x="170" y="681"/>
                    </a:lnTo>
                    <a:lnTo>
                      <a:pt x="113" y="681"/>
                    </a:lnTo>
                    <a:lnTo>
                      <a:pt x="113" y="624"/>
                    </a:lnTo>
                    <a:lnTo>
                      <a:pt x="56" y="624"/>
                    </a:lnTo>
                    <a:lnTo>
                      <a:pt x="56" y="567"/>
                    </a:lnTo>
                    <a:lnTo>
                      <a:pt x="0" y="567"/>
                    </a:lnTo>
                    <a:lnTo>
                      <a:pt x="0" y="510"/>
                    </a:lnTo>
                    <a:lnTo>
                      <a:pt x="56" y="510"/>
                    </a:lnTo>
                    <a:lnTo>
                      <a:pt x="56" y="340"/>
                    </a:lnTo>
                    <a:lnTo>
                      <a:pt x="226" y="340"/>
                    </a:lnTo>
                    <a:lnTo>
                      <a:pt x="226" y="57"/>
                    </a:lnTo>
                    <a:lnTo>
                      <a:pt x="283" y="57"/>
                    </a:lnTo>
                    <a:lnTo>
                      <a:pt x="283" y="114"/>
                    </a:lnTo>
                    <a:lnTo>
                      <a:pt x="510" y="114"/>
                    </a:lnTo>
                    <a:lnTo>
                      <a:pt x="510" y="57"/>
                    </a:lnTo>
                    <a:lnTo>
                      <a:pt x="680" y="57"/>
                    </a:lnTo>
                    <a:lnTo>
                      <a:pt x="680" y="0"/>
                    </a:lnTo>
                    <a:lnTo>
                      <a:pt x="737" y="0"/>
                    </a:lnTo>
                    <a:lnTo>
                      <a:pt x="737" y="114"/>
                    </a:lnTo>
                    <a:lnTo>
                      <a:pt x="793" y="114"/>
                    </a:lnTo>
                    <a:lnTo>
                      <a:pt x="793" y="227"/>
                    </a:lnTo>
                    <a:lnTo>
                      <a:pt x="737" y="227"/>
                    </a:lnTo>
                    <a:lnTo>
                      <a:pt x="737" y="340"/>
                    </a:lnTo>
                    <a:lnTo>
                      <a:pt x="793" y="340"/>
                    </a:lnTo>
                    <a:lnTo>
                      <a:pt x="793" y="454"/>
                    </a:lnTo>
                    <a:lnTo>
                      <a:pt x="680" y="454"/>
                    </a:lnTo>
                    <a:lnTo>
                      <a:pt x="680" y="624"/>
                    </a:lnTo>
                    <a:lnTo>
                      <a:pt x="567" y="624"/>
                    </a:lnTo>
                    <a:lnTo>
                      <a:pt x="510" y="624"/>
                    </a:lnTo>
                    <a:lnTo>
                      <a:pt x="510" y="567"/>
                    </a:lnTo>
                    <a:lnTo>
                      <a:pt x="453" y="567"/>
                    </a:lnTo>
                    <a:lnTo>
                      <a:pt x="453" y="681"/>
                    </a:lnTo>
                    <a:lnTo>
                      <a:pt x="283" y="68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707" name="Freeform 323"/>
              <p:cNvSpPr>
                <a:spLocks/>
              </p:cNvSpPr>
              <p:nvPr/>
            </p:nvSpPr>
            <p:spPr bwMode="auto">
              <a:xfrm>
                <a:off x="2627" y="2218"/>
                <a:ext cx="737" cy="1701"/>
              </a:xfrm>
              <a:custGeom>
                <a:avLst/>
                <a:gdLst>
                  <a:gd name="T0" fmla="*/ 510 w 737"/>
                  <a:gd name="T1" fmla="*/ 1701 h 1701"/>
                  <a:gd name="T2" fmla="*/ 454 w 737"/>
                  <a:gd name="T3" fmla="*/ 1644 h 1701"/>
                  <a:gd name="T4" fmla="*/ 340 w 737"/>
                  <a:gd name="T5" fmla="*/ 1587 h 1701"/>
                  <a:gd name="T6" fmla="*/ 397 w 737"/>
                  <a:gd name="T7" fmla="*/ 1474 h 1701"/>
                  <a:gd name="T8" fmla="*/ 340 w 737"/>
                  <a:gd name="T9" fmla="*/ 1247 h 1701"/>
                  <a:gd name="T10" fmla="*/ 284 w 737"/>
                  <a:gd name="T11" fmla="*/ 1190 h 1701"/>
                  <a:gd name="T12" fmla="*/ 227 w 737"/>
                  <a:gd name="T13" fmla="*/ 1077 h 1701"/>
                  <a:gd name="T14" fmla="*/ 170 w 737"/>
                  <a:gd name="T15" fmla="*/ 1020 h 1701"/>
                  <a:gd name="T16" fmla="*/ 170 w 737"/>
                  <a:gd name="T17" fmla="*/ 793 h 1701"/>
                  <a:gd name="T18" fmla="*/ 113 w 737"/>
                  <a:gd name="T19" fmla="*/ 737 h 1701"/>
                  <a:gd name="T20" fmla="*/ 57 w 737"/>
                  <a:gd name="T21" fmla="*/ 680 h 1701"/>
                  <a:gd name="T22" fmla="*/ 0 w 737"/>
                  <a:gd name="T23" fmla="*/ 623 h 1701"/>
                  <a:gd name="T24" fmla="*/ 57 w 737"/>
                  <a:gd name="T25" fmla="*/ 567 h 1701"/>
                  <a:gd name="T26" fmla="*/ 113 w 737"/>
                  <a:gd name="T27" fmla="*/ 453 h 1701"/>
                  <a:gd name="T28" fmla="*/ 284 w 737"/>
                  <a:gd name="T29" fmla="*/ 396 h 1701"/>
                  <a:gd name="T30" fmla="*/ 227 w 737"/>
                  <a:gd name="T31" fmla="*/ 340 h 1701"/>
                  <a:gd name="T32" fmla="*/ 170 w 737"/>
                  <a:gd name="T33" fmla="*/ 226 h 1701"/>
                  <a:gd name="T34" fmla="*/ 113 w 737"/>
                  <a:gd name="T35" fmla="*/ 56 h 1701"/>
                  <a:gd name="T36" fmla="*/ 284 w 737"/>
                  <a:gd name="T37" fmla="*/ 113 h 1701"/>
                  <a:gd name="T38" fmla="*/ 397 w 737"/>
                  <a:gd name="T39" fmla="*/ 0 h 1701"/>
                  <a:gd name="T40" fmla="*/ 624 w 737"/>
                  <a:gd name="T41" fmla="*/ 113 h 1701"/>
                  <a:gd name="T42" fmla="*/ 567 w 737"/>
                  <a:gd name="T43" fmla="*/ 226 h 1701"/>
                  <a:gd name="T44" fmla="*/ 681 w 737"/>
                  <a:gd name="T45" fmla="*/ 283 h 1701"/>
                  <a:gd name="T46" fmla="*/ 737 w 737"/>
                  <a:gd name="T47" fmla="*/ 396 h 1701"/>
                  <a:gd name="T48" fmla="*/ 681 w 737"/>
                  <a:gd name="T49" fmla="*/ 453 h 1701"/>
                  <a:gd name="T50" fmla="*/ 624 w 737"/>
                  <a:gd name="T51" fmla="*/ 510 h 1701"/>
                  <a:gd name="T52" fmla="*/ 567 w 737"/>
                  <a:gd name="T53" fmla="*/ 793 h 1701"/>
                  <a:gd name="T54" fmla="*/ 510 w 737"/>
                  <a:gd name="T55" fmla="*/ 850 h 1701"/>
                  <a:gd name="T56" fmla="*/ 454 w 737"/>
                  <a:gd name="T57" fmla="*/ 963 h 1701"/>
                  <a:gd name="T58" fmla="*/ 397 w 737"/>
                  <a:gd name="T59" fmla="*/ 1020 h 1701"/>
                  <a:gd name="T60" fmla="*/ 454 w 737"/>
                  <a:gd name="T61" fmla="*/ 1077 h 1701"/>
                  <a:gd name="T62" fmla="*/ 397 w 737"/>
                  <a:gd name="T63" fmla="*/ 1134 h 1701"/>
                  <a:gd name="T64" fmla="*/ 454 w 737"/>
                  <a:gd name="T65" fmla="*/ 1304 h 1701"/>
                  <a:gd name="T66" fmla="*/ 567 w 737"/>
                  <a:gd name="T67" fmla="*/ 1360 h 1701"/>
                  <a:gd name="T68" fmla="*/ 510 w 737"/>
                  <a:gd name="T69" fmla="*/ 1474 h 1701"/>
                  <a:gd name="T70" fmla="*/ 567 w 737"/>
                  <a:gd name="T71" fmla="*/ 1587 h 1701"/>
                  <a:gd name="T72" fmla="*/ 624 w 737"/>
                  <a:gd name="T73" fmla="*/ 1701 h 1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737" h="1701">
                    <a:moveTo>
                      <a:pt x="624" y="1701"/>
                    </a:moveTo>
                    <a:lnTo>
                      <a:pt x="510" y="1701"/>
                    </a:lnTo>
                    <a:lnTo>
                      <a:pt x="510" y="1644"/>
                    </a:lnTo>
                    <a:lnTo>
                      <a:pt x="454" y="1644"/>
                    </a:lnTo>
                    <a:lnTo>
                      <a:pt x="454" y="1587"/>
                    </a:lnTo>
                    <a:lnTo>
                      <a:pt x="340" y="1587"/>
                    </a:lnTo>
                    <a:lnTo>
                      <a:pt x="340" y="1474"/>
                    </a:lnTo>
                    <a:lnTo>
                      <a:pt x="397" y="1474"/>
                    </a:lnTo>
                    <a:lnTo>
                      <a:pt x="397" y="1247"/>
                    </a:lnTo>
                    <a:lnTo>
                      <a:pt x="340" y="1247"/>
                    </a:lnTo>
                    <a:lnTo>
                      <a:pt x="340" y="1190"/>
                    </a:lnTo>
                    <a:lnTo>
                      <a:pt x="284" y="1190"/>
                    </a:lnTo>
                    <a:lnTo>
                      <a:pt x="284" y="1077"/>
                    </a:lnTo>
                    <a:lnTo>
                      <a:pt x="227" y="1077"/>
                    </a:lnTo>
                    <a:lnTo>
                      <a:pt x="227" y="1020"/>
                    </a:lnTo>
                    <a:lnTo>
                      <a:pt x="170" y="1020"/>
                    </a:lnTo>
                    <a:lnTo>
                      <a:pt x="170" y="907"/>
                    </a:lnTo>
                    <a:lnTo>
                      <a:pt x="170" y="793"/>
                    </a:lnTo>
                    <a:lnTo>
                      <a:pt x="113" y="793"/>
                    </a:lnTo>
                    <a:lnTo>
                      <a:pt x="113" y="737"/>
                    </a:lnTo>
                    <a:lnTo>
                      <a:pt x="57" y="737"/>
                    </a:lnTo>
                    <a:lnTo>
                      <a:pt x="57" y="680"/>
                    </a:lnTo>
                    <a:lnTo>
                      <a:pt x="0" y="680"/>
                    </a:lnTo>
                    <a:lnTo>
                      <a:pt x="0" y="623"/>
                    </a:lnTo>
                    <a:lnTo>
                      <a:pt x="57" y="623"/>
                    </a:lnTo>
                    <a:lnTo>
                      <a:pt x="57" y="567"/>
                    </a:lnTo>
                    <a:lnTo>
                      <a:pt x="113" y="567"/>
                    </a:lnTo>
                    <a:lnTo>
                      <a:pt x="113" y="453"/>
                    </a:lnTo>
                    <a:lnTo>
                      <a:pt x="284" y="453"/>
                    </a:lnTo>
                    <a:lnTo>
                      <a:pt x="284" y="396"/>
                    </a:lnTo>
                    <a:lnTo>
                      <a:pt x="227" y="396"/>
                    </a:lnTo>
                    <a:lnTo>
                      <a:pt x="227" y="340"/>
                    </a:lnTo>
                    <a:lnTo>
                      <a:pt x="170" y="340"/>
                    </a:lnTo>
                    <a:lnTo>
                      <a:pt x="170" y="226"/>
                    </a:lnTo>
                    <a:lnTo>
                      <a:pt x="113" y="226"/>
                    </a:lnTo>
                    <a:lnTo>
                      <a:pt x="113" y="56"/>
                    </a:lnTo>
                    <a:lnTo>
                      <a:pt x="284" y="56"/>
                    </a:lnTo>
                    <a:lnTo>
                      <a:pt x="284" y="113"/>
                    </a:lnTo>
                    <a:lnTo>
                      <a:pt x="397" y="113"/>
                    </a:lnTo>
                    <a:lnTo>
                      <a:pt x="397" y="0"/>
                    </a:lnTo>
                    <a:lnTo>
                      <a:pt x="624" y="0"/>
                    </a:lnTo>
                    <a:lnTo>
                      <a:pt x="624" y="113"/>
                    </a:lnTo>
                    <a:lnTo>
                      <a:pt x="567" y="113"/>
                    </a:lnTo>
                    <a:lnTo>
                      <a:pt x="567" y="226"/>
                    </a:lnTo>
                    <a:lnTo>
                      <a:pt x="681" y="226"/>
                    </a:lnTo>
                    <a:lnTo>
                      <a:pt x="681" y="283"/>
                    </a:lnTo>
                    <a:lnTo>
                      <a:pt x="737" y="283"/>
                    </a:lnTo>
                    <a:lnTo>
                      <a:pt x="737" y="396"/>
                    </a:lnTo>
                    <a:lnTo>
                      <a:pt x="681" y="396"/>
                    </a:lnTo>
                    <a:lnTo>
                      <a:pt x="681" y="453"/>
                    </a:lnTo>
                    <a:lnTo>
                      <a:pt x="624" y="453"/>
                    </a:lnTo>
                    <a:lnTo>
                      <a:pt x="624" y="510"/>
                    </a:lnTo>
                    <a:lnTo>
                      <a:pt x="567" y="510"/>
                    </a:lnTo>
                    <a:lnTo>
                      <a:pt x="567" y="793"/>
                    </a:lnTo>
                    <a:lnTo>
                      <a:pt x="510" y="793"/>
                    </a:lnTo>
                    <a:lnTo>
                      <a:pt x="510" y="850"/>
                    </a:lnTo>
                    <a:lnTo>
                      <a:pt x="454" y="850"/>
                    </a:lnTo>
                    <a:lnTo>
                      <a:pt x="454" y="963"/>
                    </a:lnTo>
                    <a:lnTo>
                      <a:pt x="397" y="963"/>
                    </a:lnTo>
                    <a:lnTo>
                      <a:pt x="397" y="1020"/>
                    </a:lnTo>
                    <a:lnTo>
                      <a:pt x="454" y="1020"/>
                    </a:lnTo>
                    <a:lnTo>
                      <a:pt x="454" y="1077"/>
                    </a:lnTo>
                    <a:lnTo>
                      <a:pt x="397" y="1077"/>
                    </a:lnTo>
                    <a:lnTo>
                      <a:pt x="397" y="1134"/>
                    </a:lnTo>
                    <a:lnTo>
                      <a:pt x="454" y="1134"/>
                    </a:lnTo>
                    <a:lnTo>
                      <a:pt x="454" y="1304"/>
                    </a:lnTo>
                    <a:lnTo>
                      <a:pt x="567" y="1304"/>
                    </a:lnTo>
                    <a:lnTo>
                      <a:pt x="567" y="1360"/>
                    </a:lnTo>
                    <a:lnTo>
                      <a:pt x="510" y="1360"/>
                    </a:lnTo>
                    <a:lnTo>
                      <a:pt x="510" y="1474"/>
                    </a:lnTo>
                    <a:lnTo>
                      <a:pt x="567" y="1474"/>
                    </a:lnTo>
                    <a:lnTo>
                      <a:pt x="567" y="1587"/>
                    </a:lnTo>
                    <a:lnTo>
                      <a:pt x="624" y="1587"/>
                    </a:lnTo>
                    <a:lnTo>
                      <a:pt x="624" y="170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708" name="Freeform 324"/>
              <p:cNvSpPr>
                <a:spLocks/>
              </p:cNvSpPr>
              <p:nvPr/>
            </p:nvSpPr>
            <p:spPr bwMode="auto">
              <a:xfrm>
                <a:off x="3024" y="3862"/>
                <a:ext cx="510" cy="510"/>
              </a:xfrm>
              <a:custGeom>
                <a:avLst/>
                <a:gdLst>
                  <a:gd name="T0" fmla="*/ 227 w 510"/>
                  <a:gd name="T1" fmla="*/ 0 h 510"/>
                  <a:gd name="T2" fmla="*/ 284 w 510"/>
                  <a:gd name="T3" fmla="*/ 0 h 510"/>
                  <a:gd name="T4" fmla="*/ 284 w 510"/>
                  <a:gd name="T5" fmla="*/ 57 h 510"/>
                  <a:gd name="T6" fmla="*/ 340 w 510"/>
                  <a:gd name="T7" fmla="*/ 57 h 510"/>
                  <a:gd name="T8" fmla="*/ 340 w 510"/>
                  <a:gd name="T9" fmla="*/ 113 h 510"/>
                  <a:gd name="T10" fmla="*/ 510 w 510"/>
                  <a:gd name="T11" fmla="*/ 113 h 510"/>
                  <a:gd name="T12" fmla="*/ 510 w 510"/>
                  <a:gd name="T13" fmla="*/ 227 h 510"/>
                  <a:gd name="T14" fmla="*/ 454 w 510"/>
                  <a:gd name="T15" fmla="*/ 227 h 510"/>
                  <a:gd name="T16" fmla="*/ 454 w 510"/>
                  <a:gd name="T17" fmla="*/ 340 h 510"/>
                  <a:gd name="T18" fmla="*/ 397 w 510"/>
                  <a:gd name="T19" fmla="*/ 340 h 510"/>
                  <a:gd name="T20" fmla="*/ 397 w 510"/>
                  <a:gd name="T21" fmla="*/ 454 h 510"/>
                  <a:gd name="T22" fmla="*/ 284 w 510"/>
                  <a:gd name="T23" fmla="*/ 454 h 510"/>
                  <a:gd name="T24" fmla="*/ 284 w 510"/>
                  <a:gd name="T25" fmla="*/ 510 h 510"/>
                  <a:gd name="T26" fmla="*/ 0 w 510"/>
                  <a:gd name="T27" fmla="*/ 510 h 510"/>
                  <a:gd name="T28" fmla="*/ 0 w 510"/>
                  <a:gd name="T29" fmla="*/ 340 h 510"/>
                  <a:gd name="T30" fmla="*/ 57 w 510"/>
                  <a:gd name="T31" fmla="*/ 340 h 510"/>
                  <a:gd name="T32" fmla="*/ 57 w 510"/>
                  <a:gd name="T33" fmla="*/ 227 h 510"/>
                  <a:gd name="T34" fmla="*/ 113 w 510"/>
                  <a:gd name="T35" fmla="*/ 227 h 510"/>
                  <a:gd name="T36" fmla="*/ 113 w 510"/>
                  <a:gd name="T37" fmla="*/ 57 h 510"/>
                  <a:gd name="T38" fmla="*/ 227 w 510"/>
                  <a:gd name="T39" fmla="*/ 57 h 510"/>
                  <a:gd name="T40" fmla="*/ 227 w 510"/>
                  <a:gd name="T41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10" h="510">
                    <a:moveTo>
                      <a:pt x="227" y="0"/>
                    </a:moveTo>
                    <a:lnTo>
                      <a:pt x="284" y="0"/>
                    </a:lnTo>
                    <a:lnTo>
                      <a:pt x="284" y="57"/>
                    </a:lnTo>
                    <a:lnTo>
                      <a:pt x="340" y="57"/>
                    </a:lnTo>
                    <a:lnTo>
                      <a:pt x="340" y="113"/>
                    </a:lnTo>
                    <a:lnTo>
                      <a:pt x="510" y="113"/>
                    </a:lnTo>
                    <a:lnTo>
                      <a:pt x="510" y="227"/>
                    </a:lnTo>
                    <a:lnTo>
                      <a:pt x="454" y="227"/>
                    </a:lnTo>
                    <a:lnTo>
                      <a:pt x="454" y="340"/>
                    </a:lnTo>
                    <a:lnTo>
                      <a:pt x="397" y="340"/>
                    </a:lnTo>
                    <a:lnTo>
                      <a:pt x="397" y="454"/>
                    </a:lnTo>
                    <a:lnTo>
                      <a:pt x="284" y="454"/>
                    </a:lnTo>
                    <a:lnTo>
                      <a:pt x="284" y="510"/>
                    </a:lnTo>
                    <a:lnTo>
                      <a:pt x="0" y="510"/>
                    </a:lnTo>
                    <a:lnTo>
                      <a:pt x="0" y="340"/>
                    </a:lnTo>
                    <a:lnTo>
                      <a:pt x="57" y="340"/>
                    </a:lnTo>
                    <a:lnTo>
                      <a:pt x="57" y="227"/>
                    </a:lnTo>
                    <a:lnTo>
                      <a:pt x="113" y="227"/>
                    </a:lnTo>
                    <a:lnTo>
                      <a:pt x="113" y="57"/>
                    </a:lnTo>
                    <a:lnTo>
                      <a:pt x="227" y="57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709" name="Freeform 325"/>
              <p:cNvSpPr>
                <a:spLocks/>
              </p:cNvSpPr>
              <p:nvPr/>
            </p:nvSpPr>
            <p:spPr bwMode="auto">
              <a:xfrm>
                <a:off x="2400" y="3238"/>
                <a:ext cx="737" cy="964"/>
              </a:xfrm>
              <a:custGeom>
                <a:avLst/>
                <a:gdLst>
                  <a:gd name="T0" fmla="*/ 454 w 737"/>
                  <a:gd name="T1" fmla="*/ 0 h 964"/>
                  <a:gd name="T2" fmla="*/ 340 w 737"/>
                  <a:gd name="T3" fmla="*/ 0 h 964"/>
                  <a:gd name="T4" fmla="*/ 340 w 737"/>
                  <a:gd name="T5" fmla="*/ 114 h 964"/>
                  <a:gd name="T6" fmla="*/ 284 w 737"/>
                  <a:gd name="T7" fmla="*/ 114 h 964"/>
                  <a:gd name="T8" fmla="*/ 284 w 737"/>
                  <a:gd name="T9" fmla="*/ 170 h 964"/>
                  <a:gd name="T10" fmla="*/ 227 w 737"/>
                  <a:gd name="T11" fmla="*/ 170 h 964"/>
                  <a:gd name="T12" fmla="*/ 227 w 737"/>
                  <a:gd name="T13" fmla="*/ 227 h 964"/>
                  <a:gd name="T14" fmla="*/ 170 w 737"/>
                  <a:gd name="T15" fmla="*/ 227 h 964"/>
                  <a:gd name="T16" fmla="*/ 170 w 737"/>
                  <a:gd name="T17" fmla="*/ 284 h 964"/>
                  <a:gd name="T18" fmla="*/ 57 w 737"/>
                  <a:gd name="T19" fmla="*/ 284 h 964"/>
                  <a:gd name="T20" fmla="*/ 57 w 737"/>
                  <a:gd name="T21" fmla="*/ 454 h 964"/>
                  <a:gd name="T22" fmla="*/ 57 w 737"/>
                  <a:gd name="T23" fmla="*/ 510 h 964"/>
                  <a:gd name="T24" fmla="*/ 0 w 737"/>
                  <a:gd name="T25" fmla="*/ 510 h 964"/>
                  <a:gd name="T26" fmla="*/ 0 w 737"/>
                  <a:gd name="T27" fmla="*/ 567 h 964"/>
                  <a:gd name="T28" fmla="*/ 57 w 737"/>
                  <a:gd name="T29" fmla="*/ 567 h 964"/>
                  <a:gd name="T30" fmla="*/ 57 w 737"/>
                  <a:gd name="T31" fmla="*/ 624 h 964"/>
                  <a:gd name="T32" fmla="*/ 170 w 737"/>
                  <a:gd name="T33" fmla="*/ 624 h 964"/>
                  <a:gd name="T34" fmla="*/ 170 w 737"/>
                  <a:gd name="T35" fmla="*/ 851 h 964"/>
                  <a:gd name="T36" fmla="*/ 511 w 737"/>
                  <a:gd name="T37" fmla="*/ 851 h 964"/>
                  <a:gd name="T38" fmla="*/ 511 w 737"/>
                  <a:gd name="T39" fmla="*/ 907 h 964"/>
                  <a:gd name="T40" fmla="*/ 567 w 737"/>
                  <a:gd name="T41" fmla="*/ 907 h 964"/>
                  <a:gd name="T42" fmla="*/ 567 w 737"/>
                  <a:gd name="T43" fmla="*/ 964 h 964"/>
                  <a:gd name="T44" fmla="*/ 681 w 737"/>
                  <a:gd name="T45" fmla="*/ 964 h 964"/>
                  <a:gd name="T46" fmla="*/ 681 w 737"/>
                  <a:gd name="T47" fmla="*/ 851 h 964"/>
                  <a:gd name="T48" fmla="*/ 737 w 737"/>
                  <a:gd name="T49" fmla="*/ 851 h 964"/>
                  <a:gd name="T50" fmla="*/ 737 w 737"/>
                  <a:gd name="T51" fmla="*/ 624 h 964"/>
                  <a:gd name="T52" fmla="*/ 681 w 737"/>
                  <a:gd name="T53" fmla="*/ 624 h 964"/>
                  <a:gd name="T54" fmla="*/ 681 w 737"/>
                  <a:gd name="T55" fmla="*/ 567 h 964"/>
                  <a:gd name="T56" fmla="*/ 567 w 737"/>
                  <a:gd name="T57" fmla="*/ 567 h 964"/>
                  <a:gd name="T58" fmla="*/ 567 w 737"/>
                  <a:gd name="T59" fmla="*/ 454 h 964"/>
                  <a:gd name="T60" fmla="*/ 624 w 737"/>
                  <a:gd name="T61" fmla="*/ 454 h 964"/>
                  <a:gd name="T62" fmla="*/ 624 w 737"/>
                  <a:gd name="T63" fmla="*/ 227 h 964"/>
                  <a:gd name="T64" fmla="*/ 567 w 737"/>
                  <a:gd name="T65" fmla="*/ 227 h 964"/>
                  <a:gd name="T66" fmla="*/ 567 w 737"/>
                  <a:gd name="T67" fmla="*/ 170 h 964"/>
                  <a:gd name="T68" fmla="*/ 511 w 737"/>
                  <a:gd name="T69" fmla="*/ 170 h 964"/>
                  <a:gd name="T70" fmla="*/ 511 w 737"/>
                  <a:gd name="T71" fmla="*/ 57 h 964"/>
                  <a:gd name="T72" fmla="*/ 454 w 737"/>
                  <a:gd name="T73" fmla="*/ 57 h 964"/>
                  <a:gd name="T74" fmla="*/ 454 w 737"/>
                  <a:gd name="T75" fmla="*/ 0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737" h="964">
                    <a:moveTo>
                      <a:pt x="454" y="0"/>
                    </a:moveTo>
                    <a:lnTo>
                      <a:pt x="340" y="0"/>
                    </a:lnTo>
                    <a:lnTo>
                      <a:pt x="340" y="114"/>
                    </a:lnTo>
                    <a:lnTo>
                      <a:pt x="284" y="114"/>
                    </a:lnTo>
                    <a:lnTo>
                      <a:pt x="284" y="170"/>
                    </a:lnTo>
                    <a:lnTo>
                      <a:pt x="227" y="170"/>
                    </a:lnTo>
                    <a:lnTo>
                      <a:pt x="227" y="227"/>
                    </a:lnTo>
                    <a:lnTo>
                      <a:pt x="170" y="227"/>
                    </a:lnTo>
                    <a:lnTo>
                      <a:pt x="170" y="284"/>
                    </a:lnTo>
                    <a:lnTo>
                      <a:pt x="57" y="284"/>
                    </a:lnTo>
                    <a:lnTo>
                      <a:pt x="57" y="454"/>
                    </a:lnTo>
                    <a:lnTo>
                      <a:pt x="57" y="510"/>
                    </a:lnTo>
                    <a:lnTo>
                      <a:pt x="0" y="510"/>
                    </a:lnTo>
                    <a:lnTo>
                      <a:pt x="0" y="567"/>
                    </a:lnTo>
                    <a:lnTo>
                      <a:pt x="57" y="567"/>
                    </a:lnTo>
                    <a:lnTo>
                      <a:pt x="57" y="624"/>
                    </a:lnTo>
                    <a:lnTo>
                      <a:pt x="170" y="624"/>
                    </a:lnTo>
                    <a:lnTo>
                      <a:pt x="170" y="851"/>
                    </a:lnTo>
                    <a:lnTo>
                      <a:pt x="511" y="851"/>
                    </a:lnTo>
                    <a:lnTo>
                      <a:pt x="511" y="907"/>
                    </a:lnTo>
                    <a:lnTo>
                      <a:pt x="567" y="907"/>
                    </a:lnTo>
                    <a:lnTo>
                      <a:pt x="567" y="964"/>
                    </a:lnTo>
                    <a:lnTo>
                      <a:pt x="681" y="964"/>
                    </a:lnTo>
                    <a:lnTo>
                      <a:pt x="681" y="851"/>
                    </a:lnTo>
                    <a:lnTo>
                      <a:pt x="737" y="851"/>
                    </a:lnTo>
                    <a:lnTo>
                      <a:pt x="737" y="624"/>
                    </a:lnTo>
                    <a:lnTo>
                      <a:pt x="681" y="624"/>
                    </a:lnTo>
                    <a:lnTo>
                      <a:pt x="681" y="567"/>
                    </a:lnTo>
                    <a:lnTo>
                      <a:pt x="567" y="567"/>
                    </a:lnTo>
                    <a:lnTo>
                      <a:pt x="567" y="454"/>
                    </a:lnTo>
                    <a:lnTo>
                      <a:pt x="624" y="454"/>
                    </a:lnTo>
                    <a:lnTo>
                      <a:pt x="624" y="227"/>
                    </a:lnTo>
                    <a:lnTo>
                      <a:pt x="567" y="227"/>
                    </a:lnTo>
                    <a:lnTo>
                      <a:pt x="567" y="170"/>
                    </a:lnTo>
                    <a:lnTo>
                      <a:pt x="511" y="170"/>
                    </a:lnTo>
                    <a:lnTo>
                      <a:pt x="511" y="57"/>
                    </a:lnTo>
                    <a:lnTo>
                      <a:pt x="454" y="57"/>
                    </a:lnTo>
                    <a:lnTo>
                      <a:pt x="45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712" name="Freeform 328"/>
              <p:cNvSpPr>
                <a:spLocks/>
              </p:cNvSpPr>
              <p:nvPr/>
            </p:nvSpPr>
            <p:spPr bwMode="auto">
              <a:xfrm>
                <a:off x="2173" y="3748"/>
                <a:ext cx="397" cy="341"/>
              </a:xfrm>
              <a:custGeom>
                <a:avLst/>
                <a:gdLst>
                  <a:gd name="T0" fmla="*/ 397 w 397"/>
                  <a:gd name="T1" fmla="*/ 341 h 341"/>
                  <a:gd name="T2" fmla="*/ 397 w 397"/>
                  <a:gd name="T3" fmla="*/ 114 h 341"/>
                  <a:gd name="T4" fmla="*/ 284 w 397"/>
                  <a:gd name="T5" fmla="*/ 114 h 341"/>
                  <a:gd name="T6" fmla="*/ 284 w 397"/>
                  <a:gd name="T7" fmla="*/ 57 h 341"/>
                  <a:gd name="T8" fmla="*/ 227 w 397"/>
                  <a:gd name="T9" fmla="*/ 57 h 341"/>
                  <a:gd name="T10" fmla="*/ 227 w 397"/>
                  <a:gd name="T11" fmla="*/ 0 h 341"/>
                  <a:gd name="T12" fmla="*/ 114 w 397"/>
                  <a:gd name="T13" fmla="*/ 0 h 341"/>
                  <a:gd name="T14" fmla="*/ 114 w 397"/>
                  <a:gd name="T15" fmla="*/ 57 h 341"/>
                  <a:gd name="T16" fmla="*/ 0 w 397"/>
                  <a:gd name="T17" fmla="*/ 57 h 341"/>
                  <a:gd name="T18" fmla="*/ 0 w 397"/>
                  <a:gd name="T19" fmla="*/ 114 h 341"/>
                  <a:gd name="T20" fmla="*/ 57 w 397"/>
                  <a:gd name="T21" fmla="*/ 114 h 341"/>
                  <a:gd name="T22" fmla="*/ 57 w 397"/>
                  <a:gd name="T23" fmla="*/ 341 h 341"/>
                  <a:gd name="T24" fmla="*/ 114 w 397"/>
                  <a:gd name="T25" fmla="*/ 341 h 341"/>
                  <a:gd name="T26" fmla="*/ 114 w 397"/>
                  <a:gd name="T27" fmla="*/ 284 h 341"/>
                  <a:gd name="T28" fmla="*/ 227 w 397"/>
                  <a:gd name="T29" fmla="*/ 284 h 341"/>
                  <a:gd name="T30" fmla="*/ 227 w 397"/>
                  <a:gd name="T31" fmla="*/ 341 h 341"/>
                  <a:gd name="T32" fmla="*/ 397 w 397"/>
                  <a:gd name="T33" fmla="*/ 341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97" h="341">
                    <a:moveTo>
                      <a:pt x="397" y="341"/>
                    </a:moveTo>
                    <a:lnTo>
                      <a:pt x="397" y="114"/>
                    </a:lnTo>
                    <a:lnTo>
                      <a:pt x="284" y="114"/>
                    </a:lnTo>
                    <a:lnTo>
                      <a:pt x="284" y="57"/>
                    </a:lnTo>
                    <a:lnTo>
                      <a:pt x="227" y="57"/>
                    </a:lnTo>
                    <a:lnTo>
                      <a:pt x="227" y="0"/>
                    </a:lnTo>
                    <a:lnTo>
                      <a:pt x="114" y="0"/>
                    </a:lnTo>
                    <a:lnTo>
                      <a:pt x="114" y="57"/>
                    </a:lnTo>
                    <a:lnTo>
                      <a:pt x="0" y="57"/>
                    </a:lnTo>
                    <a:lnTo>
                      <a:pt x="0" y="114"/>
                    </a:lnTo>
                    <a:lnTo>
                      <a:pt x="57" y="114"/>
                    </a:lnTo>
                    <a:lnTo>
                      <a:pt x="57" y="341"/>
                    </a:lnTo>
                    <a:lnTo>
                      <a:pt x="114" y="341"/>
                    </a:lnTo>
                    <a:lnTo>
                      <a:pt x="114" y="284"/>
                    </a:lnTo>
                    <a:lnTo>
                      <a:pt x="227" y="284"/>
                    </a:lnTo>
                    <a:lnTo>
                      <a:pt x="227" y="341"/>
                    </a:lnTo>
                    <a:lnTo>
                      <a:pt x="397" y="34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715" name="Freeform 331"/>
              <p:cNvSpPr>
                <a:spLocks/>
              </p:cNvSpPr>
              <p:nvPr/>
            </p:nvSpPr>
            <p:spPr bwMode="auto">
              <a:xfrm>
                <a:off x="1720" y="3181"/>
                <a:ext cx="1077" cy="908"/>
              </a:xfrm>
              <a:custGeom>
                <a:avLst/>
                <a:gdLst>
                  <a:gd name="T0" fmla="*/ 1077 w 1077"/>
                  <a:gd name="T1" fmla="*/ 0 h 908"/>
                  <a:gd name="T2" fmla="*/ 964 w 1077"/>
                  <a:gd name="T3" fmla="*/ 0 h 908"/>
                  <a:gd name="T4" fmla="*/ 964 w 1077"/>
                  <a:gd name="T5" fmla="*/ 57 h 908"/>
                  <a:gd name="T6" fmla="*/ 794 w 1077"/>
                  <a:gd name="T7" fmla="*/ 57 h 908"/>
                  <a:gd name="T8" fmla="*/ 794 w 1077"/>
                  <a:gd name="T9" fmla="*/ 0 h 908"/>
                  <a:gd name="T10" fmla="*/ 680 w 1077"/>
                  <a:gd name="T11" fmla="*/ 0 h 908"/>
                  <a:gd name="T12" fmla="*/ 680 w 1077"/>
                  <a:gd name="T13" fmla="*/ 57 h 908"/>
                  <a:gd name="T14" fmla="*/ 624 w 1077"/>
                  <a:gd name="T15" fmla="*/ 57 h 908"/>
                  <a:gd name="T16" fmla="*/ 624 w 1077"/>
                  <a:gd name="T17" fmla="*/ 171 h 908"/>
                  <a:gd name="T18" fmla="*/ 567 w 1077"/>
                  <a:gd name="T19" fmla="*/ 171 h 908"/>
                  <a:gd name="T20" fmla="*/ 567 w 1077"/>
                  <a:gd name="T21" fmla="*/ 227 h 908"/>
                  <a:gd name="T22" fmla="*/ 453 w 1077"/>
                  <a:gd name="T23" fmla="*/ 227 h 908"/>
                  <a:gd name="T24" fmla="*/ 453 w 1077"/>
                  <a:gd name="T25" fmla="*/ 341 h 908"/>
                  <a:gd name="T26" fmla="*/ 340 w 1077"/>
                  <a:gd name="T27" fmla="*/ 341 h 908"/>
                  <a:gd name="T28" fmla="*/ 340 w 1077"/>
                  <a:gd name="T29" fmla="*/ 284 h 908"/>
                  <a:gd name="T30" fmla="*/ 283 w 1077"/>
                  <a:gd name="T31" fmla="*/ 284 h 908"/>
                  <a:gd name="T32" fmla="*/ 283 w 1077"/>
                  <a:gd name="T33" fmla="*/ 227 h 908"/>
                  <a:gd name="T34" fmla="*/ 227 w 1077"/>
                  <a:gd name="T35" fmla="*/ 227 h 908"/>
                  <a:gd name="T36" fmla="*/ 227 w 1077"/>
                  <a:gd name="T37" fmla="*/ 171 h 908"/>
                  <a:gd name="T38" fmla="*/ 170 w 1077"/>
                  <a:gd name="T39" fmla="*/ 171 h 908"/>
                  <a:gd name="T40" fmla="*/ 170 w 1077"/>
                  <a:gd name="T41" fmla="*/ 227 h 908"/>
                  <a:gd name="T42" fmla="*/ 0 w 1077"/>
                  <a:gd name="T43" fmla="*/ 227 h 908"/>
                  <a:gd name="T44" fmla="*/ 0 w 1077"/>
                  <a:gd name="T45" fmla="*/ 284 h 908"/>
                  <a:gd name="T46" fmla="*/ 113 w 1077"/>
                  <a:gd name="T47" fmla="*/ 284 h 908"/>
                  <a:gd name="T48" fmla="*/ 113 w 1077"/>
                  <a:gd name="T49" fmla="*/ 341 h 908"/>
                  <a:gd name="T50" fmla="*/ 170 w 1077"/>
                  <a:gd name="T51" fmla="*/ 341 h 908"/>
                  <a:gd name="T52" fmla="*/ 170 w 1077"/>
                  <a:gd name="T53" fmla="*/ 397 h 908"/>
                  <a:gd name="T54" fmla="*/ 227 w 1077"/>
                  <a:gd name="T55" fmla="*/ 397 h 908"/>
                  <a:gd name="T56" fmla="*/ 227 w 1077"/>
                  <a:gd name="T57" fmla="*/ 454 h 908"/>
                  <a:gd name="T58" fmla="*/ 283 w 1077"/>
                  <a:gd name="T59" fmla="*/ 454 h 908"/>
                  <a:gd name="T60" fmla="*/ 283 w 1077"/>
                  <a:gd name="T61" fmla="*/ 511 h 908"/>
                  <a:gd name="T62" fmla="*/ 340 w 1077"/>
                  <a:gd name="T63" fmla="*/ 511 h 908"/>
                  <a:gd name="T64" fmla="*/ 340 w 1077"/>
                  <a:gd name="T65" fmla="*/ 567 h 908"/>
                  <a:gd name="T66" fmla="*/ 283 w 1077"/>
                  <a:gd name="T67" fmla="*/ 567 h 908"/>
                  <a:gd name="T68" fmla="*/ 227 w 1077"/>
                  <a:gd name="T69" fmla="*/ 567 h 908"/>
                  <a:gd name="T70" fmla="*/ 227 w 1077"/>
                  <a:gd name="T71" fmla="*/ 624 h 908"/>
                  <a:gd name="T72" fmla="*/ 283 w 1077"/>
                  <a:gd name="T73" fmla="*/ 624 h 908"/>
                  <a:gd name="T74" fmla="*/ 283 w 1077"/>
                  <a:gd name="T75" fmla="*/ 681 h 908"/>
                  <a:gd name="T76" fmla="*/ 340 w 1077"/>
                  <a:gd name="T77" fmla="*/ 681 h 908"/>
                  <a:gd name="T78" fmla="*/ 340 w 1077"/>
                  <a:gd name="T79" fmla="*/ 624 h 908"/>
                  <a:gd name="T80" fmla="*/ 397 w 1077"/>
                  <a:gd name="T81" fmla="*/ 624 h 908"/>
                  <a:gd name="T82" fmla="*/ 397 w 1077"/>
                  <a:gd name="T83" fmla="*/ 681 h 908"/>
                  <a:gd name="T84" fmla="*/ 340 w 1077"/>
                  <a:gd name="T85" fmla="*/ 681 h 908"/>
                  <a:gd name="T86" fmla="*/ 340 w 1077"/>
                  <a:gd name="T87" fmla="*/ 908 h 908"/>
                  <a:gd name="T88" fmla="*/ 510 w 1077"/>
                  <a:gd name="T89" fmla="*/ 908 h 908"/>
                  <a:gd name="T90" fmla="*/ 510 w 1077"/>
                  <a:gd name="T91" fmla="*/ 681 h 908"/>
                  <a:gd name="T92" fmla="*/ 453 w 1077"/>
                  <a:gd name="T93" fmla="*/ 681 h 908"/>
                  <a:gd name="T94" fmla="*/ 453 w 1077"/>
                  <a:gd name="T95" fmla="*/ 624 h 908"/>
                  <a:gd name="T96" fmla="*/ 567 w 1077"/>
                  <a:gd name="T97" fmla="*/ 624 h 908"/>
                  <a:gd name="T98" fmla="*/ 567 w 1077"/>
                  <a:gd name="T99" fmla="*/ 567 h 908"/>
                  <a:gd name="T100" fmla="*/ 737 w 1077"/>
                  <a:gd name="T101" fmla="*/ 567 h 908"/>
                  <a:gd name="T102" fmla="*/ 737 w 1077"/>
                  <a:gd name="T103" fmla="*/ 341 h 908"/>
                  <a:gd name="T104" fmla="*/ 850 w 1077"/>
                  <a:gd name="T105" fmla="*/ 341 h 908"/>
                  <a:gd name="T106" fmla="*/ 850 w 1077"/>
                  <a:gd name="T107" fmla="*/ 284 h 908"/>
                  <a:gd name="T108" fmla="*/ 907 w 1077"/>
                  <a:gd name="T109" fmla="*/ 284 h 908"/>
                  <a:gd name="T110" fmla="*/ 907 w 1077"/>
                  <a:gd name="T111" fmla="*/ 227 h 908"/>
                  <a:gd name="T112" fmla="*/ 964 w 1077"/>
                  <a:gd name="T113" fmla="*/ 227 h 908"/>
                  <a:gd name="T114" fmla="*/ 964 w 1077"/>
                  <a:gd name="T115" fmla="*/ 171 h 908"/>
                  <a:gd name="T116" fmla="*/ 1020 w 1077"/>
                  <a:gd name="T117" fmla="*/ 171 h 908"/>
                  <a:gd name="T118" fmla="*/ 1020 w 1077"/>
                  <a:gd name="T119" fmla="*/ 57 h 908"/>
                  <a:gd name="T120" fmla="*/ 1077 w 1077"/>
                  <a:gd name="T121" fmla="*/ 57 h 908"/>
                  <a:gd name="T122" fmla="*/ 1077 w 1077"/>
                  <a:gd name="T123" fmla="*/ 0 h 9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077" h="908">
                    <a:moveTo>
                      <a:pt x="1077" y="0"/>
                    </a:moveTo>
                    <a:lnTo>
                      <a:pt x="964" y="0"/>
                    </a:lnTo>
                    <a:lnTo>
                      <a:pt x="964" y="57"/>
                    </a:lnTo>
                    <a:lnTo>
                      <a:pt x="794" y="57"/>
                    </a:lnTo>
                    <a:lnTo>
                      <a:pt x="794" y="0"/>
                    </a:lnTo>
                    <a:lnTo>
                      <a:pt x="680" y="0"/>
                    </a:lnTo>
                    <a:lnTo>
                      <a:pt x="680" y="57"/>
                    </a:lnTo>
                    <a:lnTo>
                      <a:pt x="624" y="57"/>
                    </a:lnTo>
                    <a:lnTo>
                      <a:pt x="624" y="171"/>
                    </a:lnTo>
                    <a:lnTo>
                      <a:pt x="567" y="171"/>
                    </a:lnTo>
                    <a:lnTo>
                      <a:pt x="567" y="227"/>
                    </a:lnTo>
                    <a:lnTo>
                      <a:pt x="453" y="227"/>
                    </a:lnTo>
                    <a:lnTo>
                      <a:pt x="453" y="341"/>
                    </a:lnTo>
                    <a:lnTo>
                      <a:pt x="340" y="341"/>
                    </a:lnTo>
                    <a:lnTo>
                      <a:pt x="340" y="284"/>
                    </a:lnTo>
                    <a:lnTo>
                      <a:pt x="283" y="284"/>
                    </a:lnTo>
                    <a:lnTo>
                      <a:pt x="283" y="227"/>
                    </a:lnTo>
                    <a:lnTo>
                      <a:pt x="227" y="227"/>
                    </a:lnTo>
                    <a:lnTo>
                      <a:pt x="227" y="171"/>
                    </a:lnTo>
                    <a:lnTo>
                      <a:pt x="170" y="171"/>
                    </a:lnTo>
                    <a:lnTo>
                      <a:pt x="170" y="227"/>
                    </a:lnTo>
                    <a:lnTo>
                      <a:pt x="0" y="227"/>
                    </a:lnTo>
                    <a:lnTo>
                      <a:pt x="0" y="284"/>
                    </a:lnTo>
                    <a:lnTo>
                      <a:pt x="113" y="284"/>
                    </a:lnTo>
                    <a:lnTo>
                      <a:pt x="113" y="341"/>
                    </a:lnTo>
                    <a:lnTo>
                      <a:pt x="170" y="341"/>
                    </a:lnTo>
                    <a:lnTo>
                      <a:pt x="170" y="397"/>
                    </a:lnTo>
                    <a:lnTo>
                      <a:pt x="227" y="397"/>
                    </a:lnTo>
                    <a:lnTo>
                      <a:pt x="227" y="454"/>
                    </a:lnTo>
                    <a:lnTo>
                      <a:pt x="283" y="454"/>
                    </a:lnTo>
                    <a:lnTo>
                      <a:pt x="283" y="511"/>
                    </a:lnTo>
                    <a:lnTo>
                      <a:pt x="340" y="511"/>
                    </a:lnTo>
                    <a:lnTo>
                      <a:pt x="340" y="567"/>
                    </a:lnTo>
                    <a:lnTo>
                      <a:pt x="283" y="567"/>
                    </a:lnTo>
                    <a:lnTo>
                      <a:pt x="227" y="567"/>
                    </a:lnTo>
                    <a:lnTo>
                      <a:pt x="227" y="624"/>
                    </a:lnTo>
                    <a:lnTo>
                      <a:pt x="283" y="624"/>
                    </a:lnTo>
                    <a:lnTo>
                      <a:pt x="283" y="681"/>
                    </a:lnTo>
                    <a:lnTo>
                      <a:pt x="340" y="681"/>
                    </a:lnTo>
                    <a:lnTo>
                      <a:pt x="340" y="624"/>
                    </a:lnTo>
                    <a:lnTo>
                      <a:pt x="397" y="624"/>
                    </a:lnTo>
                    <a:lnTo>
                      <a:pt x="397" y="681"/>
                    </a:lnTo>
                    <a:lnTo>
                      <a:pt x="340" y="681"/>
                    </a:lnTo>
                    <a:lnTo>
                      <a:pt x="340" y="908"/>
                    </a:lnTo>
                    <a:lnTo>
                      <a:pt x="510" y="908"/>
                    </a:lnTo>
                    <a:lnTo>
                      <a:pt x="510" y="681"/>
                    </a:lnTo>
                    <a:lnTo>
                      <a:pt x="453" y="681"/>
                    </a:lnTo>
                    <a:lnTo>
                      <a:pt x="453" y="624"/>
                    </a:lnTo>
                    <a:lnTo>
                      <a:pt x="567" y="624"/>
                    </a:lnTo>
                    <a:lnTo>
                      <a:pt x="567" y="567"/>
                    </a:lnTo>
                    <a:lnTo>
                      <a:pt x="737" y="567"/>
                    </a:lnTo>
                    <a:lnTo>
                      <a:pt x="737" y="341"/>
                    </a:lnTo>
                    <a:lnTo>
                      <a:pt x="850" y="341"/>
                    </a:lnTo>
                    <a:lnTo>
                      <a:pt x="850" y="284"/>
                    </a:lnTo>
                    <a:lnTo>
                      <a:pt x="907" y="284"/>
                    </a:lnTo>
                    <a:lnTo>
                      <a:pt x="907" y="227"/>
                    </a:lnTo>
                    <a:lnTo>
                      <a:pt x="964" y="227"/>
                    </a:lnTo>
                    <a:lnTo>
                      <a:pt x="964" y="171"/>
                    </a:lnTo>
                    <a:lnTo>
                      <a:pt x="1020" y="171"/>
                    </a:lnTo>
                    <a:lnTo>
                      <a:pt x="1020" y="57"/>
                    </a:lnTo>
                    <a:lnTo>
                      <a:pt x="1077" y="57"/>
                    </a:lnTo>
                    <a:lnTo>
                      <a:pt x="107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716" name="Freeform 332"/>
              <p:cNvSpPr>
                <a:spLocks/>
              </p:cNvSpPr>
              <p:nvPr/>
            </p:nvSpPr>
            <p:spPr bwMode="auto">
              <a:xfrm>
                <a:off x="2400" y="2274"/>
                <a:ext cx="511" cy="964"/>
              </a:xfrm>
              <a:custGeom>
                <a:avLst/>
                <a:gdLst>
                  <a:gd name="T0" fmla="*/ 0 w 511"/>
                  <a:gd name="T1" fmla="*/ 907 h 964"/>
                  <a:gd name="T2" fmla="*/ 0 w 511"/>
                  <a:gd name="T3" fmla="*/ 737 h 964"/>
                  <a:gd name="T4" fmla="*/ 57 w 511"/>
                  <a:gd name="T5" fmla="*/ 737 h 964"/>
                  <a:gd name="T6" fmla="*/ 57 w 511"/>
                  <a:gd name="T7" fmla="*/ 340 h 964"/>
                  <a:gd name="T8" fmla="*/ 0 w 511"/>
                  <a:gd name="T9" fmla="*/ 340 h 964"/>
                  <a:gd name="T10" fmla="*/ 0 w 511"/>
                  <a:gd name="T11" fmla="*/ 227 h 964"/>
                  <a:gd name="T12" fmla="*/ 57 w 511"/>
                  <a:gd name="T13" fmla="*/ 227 h 964"/>
                  <a:gd name="T14" fmla="*/ 57 w 511"/>
                  <a:gd name="T15" fmla="*/ 114 h 964"/>
                  <a:gd name="T16" fmla="*/ 227 w 511"/>
                  <a:gd name="T17" fmla="*/ 114 h 964"/>
                  <a:gd name="T18" fmla="*/ 227 w 511"/>
                  <a:gd name="T19" fmla="*/ 0 h 964"/>
                  <a:gd name="T20" fmla="*/ 340 w 511"/>
                  <a:gd name="T21" fmla="*/ 0 h 964"/>
                  <a:gd name="T22" fmla="*/ 340 w 511"/>
                  <a:gd name="T23" fmla="*/ 170 h 964"/>
                  <a:gd name="T24" fmla="*/ 397 w 511"/>
                  <a:gd name="T25" fmla="*/ 170 h 964"/>
                  <a:gd name="T26" fmla="*/ 397 w 511"/>
                  <a:gd name="T27" fmla="*/ 284 h 964"/>
                  <a:gd name="T28" fmla="*/ 454 w 511"/>
                  <a:gd name="T29" fmla="*/ 284 h 964"/>
                  <a:gd name="T30" fmla="*/ 454 w 511"/>
                  <a:gd name="T31" fmla="*/ 340 h 964"/>
                  <a:gd name="T32" fmla="*/ 511 w 511"/>
                  <a:gd name="T33" fmla="*/ 340 h 964"/>
                  <a:gd name="T34" fmla="*/ 511 w 511"/>
                  <a:gd name="T35" fmla="*/ 397 h 964"/>
                  <a:gd name="T36" fmla="*/ 340 w 511"/>
                  <a:gd name="T37" fmla="*/ 397 h 964"/>
                  <a:gd name="T38" fmla="*/ 340 w 511"/>
                  <a:gd name="T39" fmla="*/ 511 h 964"/>
                  <a:gd name="T40" fmla="*/ 284 w 511"/>
                  <a:gd name="T41" fmla="*/ 511 h 964"/>
                  <a:gd name="T42" fmla="*/ 284 w 511"/>
                  <a:gd name="T43" fmla="*/ 567 h 964"/>
                  <a:gd name="T44" fmla="*/ 227 w 511"/>
                  <a:gd name="T45" fmla="*/ 567 h 964"/>
                  <a:gd name="T46" fmla="*/ 227 w 511"/>
                  <a:gd name="T47" fmla="*/ 624 h 964"/>
                  <a:gd name="T48" fmla="*/ 284 w 511"/>
                  <a:gd name="T49" fmla="*/ 624 h 964"/>
                  <a:gd name="T50" fmla="*/ 284 w 511"/>
                  <a:gd name="T51" fmla="*/ 681 h 964"/>
                  <a:gd name="T52" fmla="*/ 340 w 511"/>
                  <a:gd name="T53" fmla="*/ 681 h 964"/>
                  <a:gd name="T54" fmla="*/ 340 w 511"/>
                  <a:gd name="T55" fmla="*/ 737 h 964"/>
                  <a:gd name="T56" fmla="*/ 397 w 511"/>
                  <a:gd name="T57" fmla="*/ 737 h 964"/>
                  <a:gd name="T58" fmla="*/ 397 w 511"/>
                  <a:gd name="T59" fmla="*/ 907 h 964"/>
                  <a:gd name="T60" fmla="*/ 284 w 511"/>
                  <a:gd name="T61" fmla="*/ 907 h 964"/>
                  <a:gd name="T62" fmla="*/ 284 w 511"/>
                  <a:gd name="T63" fmla="*/ 964 h 964"/>
                  <a:gd name="T64" fmla="*/ 114 w 511"/>
                  <a:gd name="T65" fmla="*/ 964 h 964"/>
                  <a:gd name="T66" fmla="*/ 114 w 511"/>
                  <a:gd name="T67" fmla="*/ 907 h 964"/>
                  <a:gd name="T68" fmla="*/ 0 w 511"/>
                  <a:gd name="T69" fmla="*/ 907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11" h="964">
                    <a:moveTo>
                      <a:pt x="0" y="907"/>
                    </a:moveTo>
                    <a:lnTo>
                      <a:pt x="0" y="737"/>
                    </a:lnTo>
                    <a:lnTo>
                      <a:pt x="57" y="737"/>
                    </a:lnTo>
                    <a:lnTo>
                      <a:pt x="57" y="340"/>
                    </a:lnTo>
                    <a:lnTo>
                      <a:pt x="0" y="340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57" y="114"/>
                    </a:lnTo>
                    <a:lnTo>
                      <a:pt x="227" y="114"/>
                    </a:lnTo>
                    <a:lnTo>
                      <a:pt x="227" y="0"/>
                    </a:lnTo>
                    <a:lnTo>
                      <a:pt x="340" y="0"/>
                    </a:lnTo>
                    <a:lnTo>
                      <a:pt x="340" y="170"/>
                    </a:lnTo>
                    <a:lnTo>
                      <a:pt x="397" y="170"/>
                    </a:lnTo>
                    <a:lnTo>
                      <a:pt x="397" y="284"/>
                    </a:lnTo>
                    <a:lnTo>
                      <a:pt x="454" y="284"/>
                    </a:lnTo>
                    <a:lnTo>
                      <a:pt x="454" y="340"/>
                    </a:lnTo>
                    <a:lnTo>
                      <a:pt x="511" y="340"/>
                    </a:lnTo>
                    <a:lnTo>
                      <a:pt x="511" y="397"/>
                    </a:lnTo>
                    <a:lnTo>
                      <a:pt x="340" y="397"/>
                    </a:lnTo>
                    <a:lnTo>
                      <a:pt x="340" y="511"/>
                    </a:lnTo>
                    <a:lnTo>
                      <a:pt x="284" y="511"/>
                    </a:lnTo>
                    <a:lnTo>
                      <a:pt x="284" y="567"/>
                    </a:lnTo>
                    <a:lnTo>
                      <a:pt x="227" y="567"/>
                    </a:lnTo>
                    <a:lnTo>
                      <a:pt x="227" y="624"/>
                    </a:lnTo>
                    <a:lnTo>
                      <a:pt x="284" y="624"/>
                    </a:lnTo>
                    <a:lnTo>
                      <a:pt x="284" y="681"/>
                    </a:lnTo>
                    <a:lnTo>
                      <a:pt x="340" y="681"/>
                    </a:lnTo>
                    <a:lnTo>
                      <a:pt x="340" y="737"/>
                    </a:lnTo>
                    <a:lnTo>
                      <a:pt x="397" y="737"/>
                    </a:lnTo>
                    <a:lnTo>
                      <a:pt x="397" y="907"/>
                    </a:lnTo>
                    <a:lnTo>
                      <a:pt x="284" y="907"/>
                    </a:lnTo>
                    <a:lnTo>
                      <a:pt x="284" y="964"/>
                    </a:lnTo>
                    <a:lnTo>
                      <a:pt x="114" y="964"/>
                    </a:lnTo>
                    <a:lnTo>
                      <a:pt x="114" y="907"/>
                    </a:lnTo>
                    <a:lnTo>
                      <a:pt x="0" y="90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717" name="Freeform 333"/>
              <p:cNvSpPr>
                <a:spLocks/>
              </p:cNvSpPr>
              <p:nvPr/>
            </p:nvSpPr>
            <p:spPr bwMode="auto">
              <a:xfrm>
                <a:off x="2514" y="1197"/>
                <a:ext cx="850" cy="737"/>
              </a:xfrm>
              <a:custGeom>
                <a:avLst/>
                <a:gdLst>
                  <a:gd name="T0" fmla="*/ 397 w 850"/>
                  <a:gd name="T1" fmla="*/ 0 h 737"/>
                  <a:gd name="T2" fmla="*/ 340 w 850"/>
                  <a:gd name="T3" fmla="*/ 0 h 737"/>
                  <a:gd name="T4" fmla="*/ 340 w 850"/>
                  <a:gd name="T5" fmla="*/ 57 h 737"/>
                  <a:gd name="T6" fmla="*/ 226 w 850"/>
                  <a:gd name="T7" fmla="*/ 57 h 737"/>
                  <a:gd name="T8" fmla="*/ 226 w 850"/>
                  <a:gd name="T9" fmla="*/ 113 h 737"/>
                  <a:gd name="T10" fmla="*/ 56 w 850"/>
                  <a:gd name="T11" fmla="*/ 113 h 737"/>
                  <a:gd name="T12" fmla="*/ 56 w 850"/>
                  <a:gd name="T13" fmla="*/ 170 h 737"/>
                  <a:gd name="T14" fmla="*/ 0 w 850"/>
                  <a:gd name="T15" fmla="*/ 170 h 737"/>
                  <a:gd name="T16" fmla="*/ 0 w 850"/>
                  <a:gd name="T17" fmla="*/ 340 h 737"/>
                  <a:gd name="T18" fmla="*/ 56 w 850"/>
                  <a:gd name="T19" fmla="*/ 340 h 737"/>
                  <a:gd name="T20" fmla="*/ 56 w 850"/>
                  <a:gd name="T21" fmla="*/ 397 h 737"/>
                  <a:gd name="T22" fmla="*/ 113 w 850"/>
                  <a:gd name="T23" fmla="*/ 397 h 737"/>
                  <a:gd name="T24" fmla="*/ 113 w 850"/>
                  <a:gd name="T25" fmla="*/ 454 h 737"/>
                  <a:gd name="T26" fmla="*/ 170 w 850"/>
                  <a:gd name="T27" fmla="*/ 454 h 737"/>
                  <a:gd name="T28" fmla="*/ 170 w 850"/>
                  <a:gd name="T29" fmla="*/ 680 h 737"/>
                  <a:gd name="T30" fmla="*/ 340 w 850"/>
                  <a:gd name="T31" fmla="*/ 680 h 737"/>
                  <a:gd name="T32" fmla="*/ 340 w 850"/>
                  <a:gd name="T33" fmla="*/ 737 h 737"/>
                  <a:gd name="T34" fmla="*/ 397 w 850"/>
                  <a:gd name="T35" fmla="*/ 737 h 737"/>
                  <a:gd name="T36" fmla="*/ 397 w 850"/>
                  <a:gd name="T37" fmla="*/ 510 h 737"/>
                  <a:gd name="T38" fmla="*/ 737 w 850"/>
                  <a:gd name="T39" fmla="*/ 510 h 737"/>
                  <a:gd name="T40" fmla="*/ 737 w 850"/>
                  <a:gd name="T41" fmla="*/ 567 h 737"/>
                  <a:gd name="T42" fmla="*/ 794 w 850"/>
                  <a:gd name="T43" fmla="*/ 567 h 737"/>
                  <a:gd name="T44" fmla="*/ 794 w 850"/>
                  <a:gd name="T45" fmla="*/ 510 h 737"/>
                  <a:gd name="T46" fmla="*/ 850 w 850"/>
                  <a:gd name="T47" fmla="*/ 510 h 737"/>
                  <a:gd name="T48" fmla="*/ 850 w 850"/>
                  <a:gd name="T49" fmla="*/ 283 h 737"/>
                  <a:gd name="T50" fmla="*/ 680 w 850"/>
                  <a:gd name="T51" fmla="*/ 283 h 737"/>
                  <a:gd name="T52" fmla="*/ 680 w 850"/>
                  <a:gd name="T53" fmla="*/ 170 h 737"/>
                  <a:gd name="T54" fmla="*/ 623 w 850"/>
                  <a:gd name="T55" fmla="*/ 170 h 737"/>
                  <a:gd name="T56" fmla="*/ 623 w 850"/>
                  <a:gd name="T57" fmla="*/ 113 h 737"/>
                  <a:gd name="T58" fmla="*/ 567 w 850"/>
                  <a:gd name="T59" fmla="*/ 113 h 737"/>
                  <a:gd name="T60" fmla="*/ 567 w 850"/>
                  <a:gd name="T61" fmla="*/ 57 h 737"/>
                  <a:gd name="T62" fmla="*/ 453 w 850"/>
                  <a:gd name="T63" fmla="*/ 57 h 737"/>
                  <a:gd name="T64" fmla="*/ 453 w 850"/>
                  <a:gd name="T65" fmla="*/ 0 h 737"/>
                  <a:gd name="T66" fmla="*/ 397 w 850"/>
                  <a:gd name="T67" fmla="*/ 0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850" h="737">
                    <a:moveTo>
                      <a:pt x="397" y="0"/>
                    </a:moveTo>
                    <a:lnTo>
                      <a:pt x="340" y="0"/>
                    </a:lnTo>
                    <a:lnTo>
                      <a:pt x="340" y="57"/>
                    </a:lnTo>
                    <a:lnTo>
                      <a:pt x="226" y="57"/>
                    </a:lnTo>
                    <a:lnTo>
                      <a:pt x="226" y="113"/>
                    </a:lnTo>
                    <a:lnTo>
                      <a:pt x="56" y="113"/>
                    </a:lnTo>
                    <a:lnTo>
                      <a:pt x="56" y="170"/>
                    </a:lnTo>
                    <a:lnTo>
                      <a:pt x="0" y="170"/>
                    </a:lnTo>
                    <a:lnTo>
                      <a:pt x="0" y="340"/>
                    </a:lnTo>
                    <a:lnTo>
                      <a:pt x="56" y="340"/>
                    </a:lnTo>
                    <a:lnTo>
                      <a:pt x="56" y="397"/>
                    </a:lnTo>
                    <a:lnTo>
                      <a:pt x="113" y="397"/>
                    </a:lnTo>
                    <a:lnTo>
                      <a:pt x="113" y="454"/>
                    </a:lnTo>
                    <a:lnTo>
                      <a:pt x="170" y="454"/>
                    </a:lnTo>
                    <a:lnTo>
                      <a:pt x="170" y="680"/>
                    </a:lnTo>
                    <a:lnTo>
                      <a:pt x="340" y="680"/>
                    </a:lnTo>
                    <a:lnTo>
                      <a:pt x="340" y="737"/>
                    </a:lnTo>
                    <a:lnTo>
                      <a:pt x="397" y="737"/>
                    </a:lnTo>
                    <a:lnTo>
                      <a:pt x="397" y="510"/>
                    </a:lnTo>
                    <a:lnTo>
                      <a:pt x="737" y="510"/>
                    </a:lnTo>
                    <a:lnTo>
                      <a:pt x="737" y="567"/>
                    </a:lnTo>
                    <a:lnTo>
                      <a:pt x="794" y="567"/>
                    </a:lnTo>
                    <a:lnTo>
                      <a:pt x="794" y="510"/>
                    </a:lnTo>
                    <a:lnTo>
                      <a:pt x="850" y="510"/>
                    </a:lnTo>
                    <a:lnTo>
                      <a:pt x="850" y="283"/>
                    </a:lnTo>
                    <a:lnTo>
                      <a:pt x="680" y="283"/>
                    </a:lnTo>
                    <a:lnTo>
                      <a:pt x="680" y="170"/>
                    </a:lnTo>
                    <a:lnTo>
                      <a:pt x="623" y="170"/>
                    </a:lnTo>
                    <a:lnTo>
                      <a:pt x="623" y="113"/>
                    </a:lnTo>
                    <a:lnTo>
                      <a:pt x="567" y="113"/>
                    </a:lnTo>
                    <a:lnTo>
                      <a:pt x="567" y="57"/>
                    </a:lnTo>
                    <a:lnTo>
                      <a:pt x="453" y="57"/>
                    </a:lnTo>
                    <a:lnTo>
                      <a:pt x="453" y="0"/>
                    </a:lnTo>
                    <a:lnTo>
                      <a:pt x="39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718" name="Freeform 334"/>
              <p:cNvSpPr>
                <a:spLocks/>
              </p:cNvSpPr>
              <p:nvPr/>
            </p:nvSpPr>
            <p:spPr bwMode="auto">
              <a:xfrm>
                <a:off x="2003" y="2104"/>
                <a:ext cx="624" cy="454"/>
              </a:xfrm>
              <a:custGeom>
                <a:avLst/>
                <a:gdLst>
                  <a:gd name="T0" fmla="*/ 624 w 624"/>
                  <a:gd name="T1" fmla="*/ 170 h 454"/>
                  <a:gd name="T2" fmla="*/ 567 w 624"/>
                  <a:gd name="T3" fmla="*/ 170 h 454"/>
                  <a:gd name="T4" fmla="*/ 567 w 624"/>
                  <a:gd name="T5" fmla="*/ 114 h 454"/>
                  <a:gd name="T6" fmla="*/ 397 w 624"/>
                  <a:gd name="T7" fmla="*/ 114 h 454"/>
                  <a:gd name="T8" fmla="*/ 397 w 624"/>
                  <a:gd name="T9" fmla="*/ 57 h 454"/>
                  <a:gd name="T10" fmla="*/ 227 w 624"/>
                  <a:gd name="T11" fmla="*/ 57 h 454"/>
                  <a:gd name="T12" fmla="*/ 227 w 624"/>
                  <a:gd name="T13" fmla="*/ 0 h 454"/>
                  <a:gd name="T14" fmla="*/ 0 w 624"/>
                  <a:gd name="T15" fmla="*/ 0 h 454"/>
                  <a:gd name="T16" fmla="*/ 0 w 624"/>
                  <a:gd name="T17" fmla="*/ 114 h 454"/>
                  <a:gd name="T18" fmla="*/ 114 w 624"/>
                  <a:gd name="T19" fmla="*/ 114 h 454"/>
                  <a:gd name="T20" fmla="*/ 114 w 624"/>
                  <a:gd name="T21" fmla="*/ 170 h 454"/>
                  <a:gd name="T22" fmla="*/ 170 w 624"/>
                  <a:gd name="T23" fmla="*/ 170 h 454"/>
                  <a:gd name="T24" fmla="*/ 170 w 624"/>
                  <a:gd name="T25" fmla="*/ 227 h 454"/>
                  <a:gd name="T26" fmla="*/ 227 w 624"/>
                  <a:gd name="T27" fmla="*/ 227 h 454"/>
                  <a:gd name="T28" fmla="*/ 227 w 624"/>
                  <a:gd name="T29" fmla="*/ 284 h 454"/>
                  <a:gd name="T30" fmla="*/ 284 w 624"/>
                  <a:gd name="T31" fmla="*/ 284 h 454"/>
                  <a:gd name="T32" fmla="*/ 284 w 624"/>
                  <a:gd name="T33" fmla="*/ 340 h 454"/>
                  <a:gd name="T34" fmla="*/ 341 w 624"/>
                  <a:gd name="T35" fmla="*/ 340 h 454"/>
                  <a:gd name="T36" fmla="*/ 341 w 624"/>
                  <a:gd name="T37" fmla="*/ 454 h 454"/>
                  <a:gd name="T38" fmla="*/ 397 w 624"/>
                  <a:gd name="T39" fmla="*/ 454 h 454"/>
                  <a:gd name="T40" fmla="*/ 397 w 624"/>
                  <a:gd name="T41" fmla="*/ 397 h 454"/>
                  <a:gd name="T42" fmla="*/ 454 w 624"/>
                  <a:gd name="T43" fmla="*/ 397 h 454"/>
                  <a:gd name="T44" fmla="*/ 454 w 624"/>
                  <a:gd name="T45" fmla="*/ 284 h 454"/>
                  <a:gd name="T46" fmla="*/ 624 w 624"/>
                  <a:gd name="T47" fmla="*/ 284 h 454"/>
                  <a:gd name="T48" fmla="*/ 624 w 624"/>
                  <a:gd name="T49" fmla="*/ 17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24" h="454">
                    <a:moveTo>
                      <a:pt x="624" y="170"/>
                    </a:moveTo>
                    <a:lnTo>
                      <a:pt x="567" y="170"/>
                    </a:lnTo>
                    <a:lnTo>
                      <a:pt x="567" y="114"/>
                    </a:lnTo>
                    <a:lnTo>
                      <a:pt x="397" y="114"/>
                    </a:lnTo>
                    <a:lnTo>
                      <a:pt x="397" y="57"/>
                    </a:lnTo>
                    <a:lnTo>
                      <a:pt x="227" y="57"/>
                    </a:lnTo>
                    <a:lnTo>
                      <a:pt x="227" y="0"/>
                    </a:lnTo>
                    <a:lnTo>
                      <a:pt x="0" y="0"/>
                    </a:lnTo>
                    <a:lnTo>
                      <a:pt x="0" y="114"/>
                    </a:lnTo>
                    <a:lnTo>
                      <a:pt x="114" y="114"/>
                    </a:lnTo>
                    <a:lnTo>
                      <a:pt x="114" y="170"/>
                    </a:lnTo>
                    <a:lnTo>
                      <a:pt x="170" y="170"/>
                    </a:lnTo>
                    <a:lnTo>
                      <a:pt x="170" y="227"/>
                    </a:lnTo>
                    <a:lnTo>
                      <a:pt x="227" y="227"/>
                    </a:lnTo>
                    <a:lnTo>
                      <a:pt x="227" y="284"/>
                    </a:lnTo>
                    <a:lnTo>
                      <a:pt x="284" y="284"/>
                    </a:lnTo>
                    <a:lnTo>
                      <a:pt x="284" y="340"/>
                    </a:lnTo>
                    <a:lnTo>
                      <a:pt x="341" y="340"/>
                    </a:lnTo>
                    <a:lnTo>
                      <a:pt x="341" y="454"/>
                    </a:lnTo>
                    <a:lnTo>
                      <a:pt x="397" y="454"/>
                    </a:lnTo>
                    <a:lnTo>
                      <a:pt x="397" y="397"/>
                    </a:lnTo>
                    <a:lnTo>
                      <a:pt x="454" y="397"/>
                    </a:lnTo>
                    <a:lnTo>
                      <a:pt x="454" y="284"/>
                    </a:lnTo>
                    <a:lnTo>
                      <a:pt x="624" y="284"/>
                    </a:lnTo>
                    <a:lnTo>
                      <a:pt x="624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719" name="Freeform 335"/>
              <p:cNvSpPr>
                <a:spLocks/>
              </p:cNvSpPr>
              <p:nvPr/>
            </p:nvSpPr>
            <p:spPr bwMode="auto">
              <a:xfrm>
                <a:off x="1947" y="1367"/>
                <a:ext cx="1304" cy="907"/>
              </a:xfrm>
              <a:custGeom>
                <a:avLst/>
                <a:gdLst>
                  <a:gd name="T0" fmla="*/ 0 w 1304"/>
                  <a:gd name="T1" fmla="*/ 737 h 907"/>
                  <a:gd name="T2" fmla="*/ 283 w 1304"/>
                  <a:gd name="T3" fmla="*/ 737 h 907"/>
                  <a:gd name="T4" fmla="*/ 283 w 1304"/>
                  <a:gd name="T5" fmla="*/ 794 h 907"/>
                  <a:gd name="T6" fmla="*/ 453 w 1304"/>
                  <a:gd name="T7" fmla="*/ 794 h 907"/>
                  <a:gd name="T8" fmla="*/ 453 w 1304"/>
                  <a:gd name="T9" fmla="*/ 851 h 907"/>
                  <a:gd name="T10" fmla="*/ 623 w 1304"/>
                  <a:gd name="T11" fmla="*/ 851 h 907"/>
                  <a:gd name="T12" fmla="*/ 623 w 1304"/>
                  <a:gd name="T13" fmla="*/ 907 h 907"/>
                  <a:gd name="T14" fmla="*/ 964 w 1304"/>
                  <a:gd name="T15" fmla="*/ 907 h 907"/>
                  <a:gd name="T16" fmla="*/ 964 w 1304"/>
                  <a:gd name="T17" fmla="*/ 851 h 907"/>
                  <a:gd name="T18" fmla="*/ 1020 w 1304"/>
                  <a:gd name="T19" fmla="*/ 851 h 907"/>
                  <a:gd name="T20" fmla="*/ 1020 w 1304"/>
                  <a:gd name="T21" fmla="*/ 794 h 907"/>
                  <a:gd name="T22" fmla="*/ 1077 w 1304"/>
                  <a:gd name="T23" fmla="*/ 794 h 907"/>
                  <a:gd name="T24" fmla="*/ 1077 w 1304"/>
                  <a:gd name="T25" fmla="*/ 567 h 907"/>
                  <a:gd name="T26" fmla="*/ 1134 w 1304"/>
                  <a:gd name="T27" fmla="*/ 567 h 907"/>
                  <a:gd name="T28" fmla="*/ 1134 w 1304"/>
                  <a:gd name="T29" fmla="*/ 510 h 907"/>
                  <a:gd name="T30" fmla="*/ 1190 w 1304"/>
                  <a:gd name="T31" fmla="*/ 510 h 907"/>
                  <a:gd name="T32" fmla="*/ 1190 w 1304"/>
                  <a:gd name="T33" fmla="*/ 454 h 907"/>
                  <a:gd name="T34" fmla="*/ 1304 w 1304"/>
                  <a:gd name="T35" fmla="*/ 454 h 907"/>
                  <a:gd name="T36" fmla="*/ 1304 w 1304"/>
                  <a:gd name="T37" fmla="*/ 340 h 907"/>
                  <a:gd name="T38" fmla="*/ 964 w 1304"/>
                  <a:gd name="T39" fmla="*/ 340 h 907"/>
                  <a:gd name="T40" fmla="*/ 964 w 1304"/>
                  <a:gd name="T41" fmla="*/ 567 h 907"/>
                  <a:gd name="T42" fmla="*/ 907 w 1304"/>
                  <a:gd name="T43" fmla="*/ 567 h 907"/>
                  <a:gd name="T44" fmla="*/ 907 w 1304"/>
                  <a:gd name="T45" fmla="*/ 510 h 907"/>
                  <a:gd name="T46" fmla="*/ 737 w 1304"/>
                  <a:gd name="T47" fmla="*/ 510 h 907"/>
                  <a:gd name="T48" fmla="*/ 737 w 1304"/>
                  <a:gd name="T49" fmla="*/ 284 h 907"/>
                  <a:gd name="T50" fmla="*/ 680 w 1304"/>
                  <a:gd name="T51" fmla="*/ 284 h 907"/>
                  <a:gd name="T52" fmla="*/ 680 w 1304"/>
                  <a:gd name="T53" fmla="*/ 227 h 907"/>
                  <a:gd name="T54" fmla="*/ 623 w 1304"/>
                  <a:gd name="T55" fmla="*/ 227 h 907"/>
                  <a:gd name="T56" fmla="*/ 623 w 1304"/>
                  <a:gd name="T57" fmla="*/ 170 h 907"/>
                  <a:gd name="T58" fmla="*/ 567 w 1304"/>
                  <a:gd name="T59" fmla="*/ 170 h 907"/>
                  <a:gd name="T60" fmla="*/ 567 w 1304"/>
                  <a:gd name="T61" fmla="*/ 0 h 907"/>
                  <a:gd name="T62" fmla="*/ 453 w 1304"/>
                  <a:gd name="T63" fmla="*/ 0 h 907"/>
                  <a:gd name="T64" fmla="*/ 453 w 1304"/>
                  <a:gd name="T65" fmla="*/ 57 h 907"/>
                  <a:gd name="T66" fmla="*/ 397 w 1304"/>
                  <a:gd name="T67" fmla="*/ 57 h 907"/>
                  <a:gd name="T68" fmla="*/ 397 w 1304"/>
                  <a:gd name="T69" fmla="*/ 113 h 907"/>
                  <a:gd name="T70" fmla="*/ 340 w 1304"/>
                  <a:gd name="T71" fmla="*/ 113 h 907"/>
                  <a:gd name="T72" fmla="*/ 340 w 1304"/>
                  <a:gd name="T73" fmla="*/ 57 h 907"/>
                  <a:gd name="T74" fmla="*/ 283 w 1304"/>
                  <a:gd name="T75" fmla="*/ 57 h 907"/>
                  <a:gd name="T76" fmla="*/ 283 w 1304"/>
                  <a:gd name="T77" fmla="*/ 170 h 907"/>
                  <a:gd name="T78" fmla="*/ 170 w 1304"/>
                  <a:gd name="T79" fmla="*/ 170 h 907"/>
                  <a:gd name="T80" fmla="*/ 170 w 1304"/>
                  <a:gd name="T81" fmla="*/ 340 h 907"/>
                  <a:gd name="T82" fmla="*/ 113 w 1304"/>
                  <a:gd name="T83" fmla="*/ 340 h 907"/>
                  <a:gd name="T84" fmla="*/ 113 w 1304"/>
                  <a:gd name="T85" fmla="*/ 397 h 907"/>
                  <a:gd name="T86" fmla="*/ 56 w 1304"/>
                  <a:gd name="T87" fmla="*/ 397 h 907"/>
                  <a:gd name="T88" fmla="*/ 56 w 1304"/>
                  <a:gd name="T89" fmla="*/ 454 h 907"/>
                  <a:gd name="T90" fmla="*/ 113 w 1304"/>
                  <a:gd name="T91" fmla="*/ 454 h 907"/>
                  <a:gd name="T92" fmla="*/ 113 w 1304"/>
                  <a:gd name="T93" fmla="*/ 510 h 907"/>
                  <a:gd name="T94" fmla="*/ 56 w 1304"/>
                  <a:gd name="T95" fmla="*/ 510 h 907"/>
                  <a:gd name="T96" fmla="*/ 56 w 1304"/>
                  <a:gd name="T97" fmla="*/ 567 h 907"/>
                  <a:gd name="T98" fmla="*/ 0 w 1304"/>
                  <a:gd name="T99" fmla="*/ 567 h 907"/>
                  <a:gd name="T100" fmla="*/ 0 w 1304"/>
                  <a:gd name="T101" fmla="*/ 737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304" h="907">
                    <a:moveTo>
                      <a:pt x="0" y="737"/>
                    </a:moveTo>
                    <a:lnTo>
                      <a:pt x="283" y="737"/>
                    </a:lnTo>
                    <a:lnTo>
                      <a:pt x="283" y="794"/>
                    </a:lnTo>
                    <a:lnTo>
                      <a:pt x="453" y="794"/>
                    </a:lnTo>
                    <a:lnTo>
                      <a:pt x="453" y="851"/>
                    </a:lnTo>
                    <a:lnTo>
                      <a:pt x="623" y="851"/>
                    </a:lnTo>
                    <a:lnTo>
                      <a:pt x="623" y="907"/>
                    </a:lnTo>
                    <a:lnTo>
                      <a:pt x="964" y="907"/>
                    </a:lnTo>
                    <a:lnTo>
                      <a:pt x="964" y="851"/>
                    </a:lnTo>
                    <a:lnTo>
                      <a:pt x="1020" y="851"/>
                    </a:lnTo>
                    <a:lnTo>
                      <a:pt x="1020" y="794"/>
                    </a:lnTo>
                    <a:lnTo>
                      <a:pt x="1077" y="794"/>
                    </a:lnTo>
                    <a:lnTo>
                      <a:pt x="1077" y="567"/>
                    </a:lnTo>
                    <a:lnTo>
                      <a:pt x="1134" y="567"/>
                    </a:lnTo>
                    <a:lnTo>
                      <a:pt x="1134" y="510"/>
                    </a:lnTo>
                    <a:lnTo>
                      <a:pt x="1190" y="510"/>
                    </a:lnTo>
                    <a:lnTo>
                      <a:pt x="1190" y="454"/>
                    </a:lnTo>
                    <a:lnTo>
                      <a:pt x="1304" y="454"/>
                    </a:lnTo>
                    <a:lnTo>
                      <a:pt x="1304" y="340"/>
                    </a:lnTo>
                    <a:lnTo>
                      <a:pt x="964" y="340"/>
                    </a:lnTo>
                    <a:lnTo>
                      <a:pt x="964" y="567"/>
                    </a:lnTo>
                    <a:lnTo>
                      <a:pt x="907" y="567"/>
                    </a:lnTo>
                    <a:lnTo>
                      <a:pt x="907" y="510"/>
                    </a:lnTo>
                    <a:lnTo>
                      <a:pt x="737" y="510"/>
                    </a:lnTo>
                    <a:lnTo>
                      <a:pt x="737" y="284"/>
                    </a:lnTo>
                    <a:lnTo>
                      <a:pt x="680" y="284"/>
                    </a:lnTo>
                    <a:lnTo>
                      <a:pt x="680" y="227"/>
                    </a:lnTo>
                    <a:lnTo>
                      <a:pt x="623" y="227"/>
                    </a:lnTo>
                    <a:lnTo>
                      <a:pt x="623" y="170"/>
                    </a:lnTo>
                    <a:lnTo>
                      <a:pt x="567" y="170"/>
                    </a:lnTo>
                    <a:lnTo>
                      <a:pt x="567" y="0"/>
                    </a:lnTo>
                    <a:lnTo>
                      <a:pt x="453" y="0"/>
                    </a:lnTo>
                    <a:lnTo>
                      <a:pt x="453" y="57"/>
                    </a:lnTo>
                    <a:lnTo>
                      <a:pt x="397" y="57"/>
                    </a:lnTo>
                    <a:lnTo>
                      <a:pt x="397" y="113"/>
                    </a:lnTo>
                    <a:lnTo>
                      <a:pt x="340" y="113"/>
                    </a:lnTo>
                    <a:lnTo>
                      <a:pt x="340" y="57"/>
                    </a:lnTo>
                    <a:lnTo>
                      <a:pt x="283" y="57"/>
                    </a:lnTo>
                    <a:lnTo>
                      <a:pt x="283" y="170"/>
                    </a:lnTo>
                    <a:lnTo>
                      <a:pt x="170" y="170"/>
                    </a:lnTo>
                    <a:lnTo>
                      <a:pt x="170" y="340"/>
                    </a:lnTo>
                    <a:lnTo>
                      <a:pt x="113" y="340"/>
                    </a:lnTo>
                    <a:lnTo>
                      <a:pt x="113" y="397"/>
                    </a:lnTo>
                    <a:lnTo>
                      <a:pt x="56" y="397"/>
                    </a:lnTo>
                    <a:lnTo>
                      <a:pt x="56" y="454"/>
                    </a:lnTo>
                    <a:lnTo>
                      <a:pt x="113" y="454"/>
                    </a:lnTo>
                    <a:lnTo>
                      <a:pt x="113" y="510"/>
                    </a:lnTo>
                    <a:lnTo>
                      <a:pt x="56" y="510"/>
                    </a:lnTo>
                    <a:lnTo>
                      <a:pt x="56" y="567"/>
                    </a:lnTo>
                    <a:lnTo>
                      <a:pt x="0" y="567"/>
                    </a:lnTo>
                    <a:lnTo>
                      <a:pt x="0" y="73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720" name="Freeform 336"/>
              <p:cNvSpPr>
                <a:spLocks/>
              </p:cNvSpPr>
              <p:nvPr/>
            </p:nvSpPr>
            <p:spPr bwMode="auto">
              <a:xfrm>
                <a:off x="2117" y="630"/>
                <a:ext cx="907" cy="737"/>
              </a:xfrm>
              <a:custGeom>
                <a:avLst/>
                <a:gdLst>
                  <a:gd name="T0" fmla="*/ 850 w 907"/>
                  <a:gd name="T1" fmla="*/ 227 h 737"/>
                  <a:gd name="T2" fmla="*/ 567 w 907"/>
                  <a:gd name="T3" fmla="*/ 227 h 737"/>
                  <a:gd name="T4" fmla="*/ 567 w 907"/>
                  <a:gd name="T5" fmla="*/ 113 h 737"/>
                  <a:gd name="T6" fmla="*/ 510 w 907"/>
                  <a:gd name="T7" fmla="*/ 113 h 737"/>
                  <a:gd name="T8" fmla="*/ 510 w 907"/>
                  <a:gd name="T9" fmla="*/ 57 h 737"/>
                  <a:gd name="T10" fmla="*/ 453 w 907"/>
                  <a:gd name="T11" fmla="*/ 57 h 737"/>
                  <a:gd name="T12" fmla="*/ 453 w 907"/>
                  <a:gd name="T13" fmla="*/ 0 h 737"/>
                  <a:gd name="T14" fmla="*/ 397 w 907"/>
                  <a:gd name="T15" fmla="*/ 0 h 737"/>
                  <a:gd name="T16" fmla="*/ 397 w 907"/>
                  <a:gd name="T17" fmla="*/ 113 h 737"/>
                  <a:gd name="T18" fmla="*/ 340 w 907"/>
                  <a:gd name="T19" fmla="*/ 113 h 737"/>
                  <a:gd name="T20" fmla="*/ 340 w 907"/>
                  <a:gd name="T21" fmla="*/ 170 h 737"/>
                  <a:gd name="T22" fmla="*/ 283 w 907"/>
                  <a:gd name="T23" fmla="*/ 170 h 737"/>
                  <a:gd name="T24" fmla="*/ 283 w 907"/>
                  <a:gd name="T25" fmla="*/ 227 h 737"/>
                  <a:gd name="T26" fmla="*/ 170 w 907"/>
                  <a:gd name="T27" fmla="*/ 227 h 737"/>
                  <a:gd name="T28" fmla="*/ 170 w 907"/>
                  <a:gd name="T29" fmla="*/ 170 h 737"/>
                  <a:gd name="T30" fmla="*/ 0 w 907"/>
                  <a:gd name="T31" fmla="*/ 170 h 737"/>
                  <a:gd name="T32" fmla="*/ 0 w 907"/>
                  <a:gd name="T33" fmla="*/ 283 h 737"/>
                  <a:gd name="T34" fmla="*/ 56 w 907"/>
                  <a:gd name="T35" fmla="*/ 283 h 737"/>
                  <a:gd name="T36" fmla="*/ 56 w 907"/>
                  <a:gd name="T37" fmla="*/ 567 h 737"/>
                  <a:gd name="T38" fmla="*/ 170 w 907"/>
                  <a:gd name="T39" fmla="*/ 567 h 737"/>
                  <a:gd name="T40" fmla="*/ 170 w 907"/>
                  <a:gd name="T41" fmla="*/ 624 h 737"/>
                  <a:gd name="T42" fmla="*/ 227 w 907"/>
                  <a:gd name="T43" fmla="*/ 624 h 737"/>
                  <a:gd name="T44" fmla="*/ 227 w 907"/>
                  <a:gd name="T45" fmla="*/ 680 h 737"/>
                  <a:gd name="T46" fmla="*/ 283 w 907"/>
                  <a:gd name="T47" fmla="*/ 680 h 737"/>
                  <a:gd name="T48" fmla="*/ 283 w 907"/>
                  <a:gd name="T49" fmla="*/ 737 h 737"/>
                  <a:gd name="T50" fmla="*/ 453 w 907"/>
                  <a:gd name="T51" fmla="*/ 737 h 737"/>
                  <a:gd name="T52" fmla="*/ 453 w 907"/>
                  <a:gd name="T53" fmla="*/ 680 h 737"/>
                  <a:gd name="T54" fmla="*/ 623 w 907"/>
                  <a:gd name="T55" fmla="*/ 680 h 737"/>
                  <a:gd name="T56" fmla="*/ 623 w 907"/>
                  <a:gd name="T57" fmla="*/ 624 h 737"/>
                  <a:gd name="T58" fmla="*/ 737 w 907"/>
                  <a:gd name="T59" fmla="*/ 624 h 737"/>
                  <a:gd name="T60" fmla="*/ 737 w 907"/>
                  <a:gd name="T61" fmla="*/ 567 h 737"/>
                  <a:gd name="T62" fmla="*/ 794 w 907"/>
                  <a:gd name="T63" fmla="*/ 567 h 737"/>
                  <a:gd name="T64" fmla="*/ 794 w 907"/>
                  <a:gd name="T65" fmla="*/ 510 h 737"/>
                  <a:gd name="T66" fmla="*/ 850 w 907"/>
                  <a:gd name="T67" fmla="*/ 510 h 737"/>
                  <a:gd name="T68" fmla="*/ 850 w 907"/>
                  <a:gd name="T69" fmla="*/ 454 h 737"/>
                  <a:gd name="T70" fmla="*/ 907 w 907"/>
                  <a:gd name="T71" fmla="*/ 454 h 737"/>
                  <a:gd name="T72" fmla="*/ 907 w 907"/>
                  <a:gd name="T73" fmla="*/ 340 h 737"/>
                  <a:gd name="T74" fmla="*/ 850 w 907"/>
                  <a:gd name="T75" fmla="*/ 340 h 737"/>
                  <a:gd name="T76" fmla="*/ 850 w 907"/>
                  <a:gd name="T77" fmla="*/ 227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07" h="737">
                    <a:moveTo>
                      <a:pt x="850" y="227"/>
                    </a:moveTo>
                    <a:lnTo>
                      <a:pt x="567" y="227"/>
                    </a:lnTo>
                    <a:lnTo>
                      <a:pt x="567" y="113"/>
                    </a:lnTo>
                    <a:lnTo>
                      <a:pt x="510" y="113"/>
                    </a:lnTo>
                    <a:lnTo>
                      <a:pt x="510" y="57"/>
                    </a:lnTo>
                    <a:lnTo>
                      <a:pt x="453" y="57"/>
                    </a:lnTo>
                    <a:lnTo>
                      <a:pt x="453" y="0"/>
                    </a:lnTo>
                    <a:lnTo>
                      <a:pt x="397" y="0"/>
                    </a:lnTo>
                    <a:lnTo>
                      <a:pt x="397" y="113"/>
                    </a:lnTo>
                    <a:lnTo>
                      <a:pt x="340" y="113"/>
                    </a:lnTo>
                    <a:lnTo>
                      <a:pt x="340" y="170"/>
                    </a:lnTo>
                    <a:lnTo>
                      <a:pt x="283" y="170"/>
                    </a:lnTo>
                    <a:lnTo>
                      <a:pt x="283" y="227"/>
                    </a:lnTo>
                    <a:lnTo>
                      <a:pt x="170" y="227"/>
                    </a:lnTo>
                    <a:lnTo>
                      <a:pt x="170" y="170"/>
                    </a:lnTo>
                    <a:lnTo>
                      <a:pt x="0" y="170"/>
                    </a:lnTo>
                    <a:lnTo>
                      <a:pt x="0" y="283"/>
                    </a:lnTo>
                    <a:lnTo>
                      <a:pt x="56" y="283"/>
                    </a:lnTo>
                    <a:lnTo>
                      <a:pt x="56" y="567"/>
                    </a:lnTo>
                    <a:lnTo>
                      <a:pt x="170" y="567"/>
                    </a:lnTo>
                    <a:lnTo>
                      <a:pt x="170" y="624"/>
                    </a:lnTo>
                    <a:lnTo>
                      <a:pt x="227" y="624"/>
                    </a:lnTo>
                    <a:lnTo>
                      <a:pt x="227" y="680"/>
                    </a:lnTo>
                    <a:lnTo>
                      <a:pt x="283" y="680"/>
                    </a:lnTo>
                    <a:lnTo>
                      <a:pt x="283" y="737"/>
                    </a:lnTo>
                    <a:lnTo>
                      <a:pt x="453" y="737"/>
                    </a:lnTo>
                    <a:lnTo>
                      <a:pt x="453" y="680"/>
                    </a:lnTo>
                    <a:lnTo>
                      <a:pt x="623" y="680"/>
                    </a:lnTo>
                    <a:lnTo>
                      <a:pt x="623" y="624"/>
                    </a:lnTo>
                    <a:lnTo>
                      <a:pt x="737" y="624"/>
                    </a:lnTo>
                    <a:lnTo>
                      <a:pt x="737" y="567"/>
                    </a:lnTo>
                    <a:lnTo>
                      <a:pt x="794" y="567"/>
                    </a:lnTo>
                    <a:lnTo>
                      <a:pt x="794" y="510"/>
                    </a:lnTo>
                    <a:lnTo>
                      <a:pt x="850" y="510"/>
                    </a:lnTo>
                    <a:lnTo>
                      <a:pt x="850" y="454"/>
                    </a:lnTo>
                    <a:lnTo>
                      <a:pt x="907" y="454"/>
                    </a:lnTo>
                    <a:lnTo>
                      <a:pt x="907" y="340"/>
                    </a:lnTo>
                    <a:lnTo>
                      <a:pt x="850" y="340"/>
                    </a:lnTo>
                    <a:lnTo>
                      <a:pt x="850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722" name="Freeform 338"/>
              <p:cNvSpPr>
                <a:spLocks/>
              </p:cNvSpPr>
              <p:nvPr/>
            </p:nvSpPr>
            <p:spPr bwMode="auto">
              <a:xfrm>
                <a:off x="1947" y="800"/>
                <a:ext cx="453" cy="737"/>
              </a:xfrm>
              <a:custGeom>
                <a:avLst/>
                <a:gdLst>
                  <a:gd name="T0" fmla="*/ 113 w 453"/>
                  <a:gd name="T1" fmla="*/ 737 h 737"/>
                  <a:gd name="T2" fmla="*/ 113 w 453"/>
                  <a:gd name="T3" fmla="*/ 624 h 737"/>
                  <a:gd name="T4" fmla="*/ 113 w 453"/>
                  <a:gd name="T5" fmla="*/ 567 h 737"/>
                  <a:gd name="T6" fmla="*/ 56 w 453"/>
                  <a:gd name="T7" fmla="*/ 567 h 737"/>
                  <a:gd name="T8" fmla="*/ 56 w 453"/>
                  <a:gd name="T9" fmla="*/ 340 h 737"/>
                  <a:gd name="T10" fmla="*/ 113 w 453"/>
                  <a:gd name="T11" fmla="*/ 340 h 737"/>
                  <a:gd name="T12" fmla="*/ 113 w 453"/>
                  <a:gd name="T13" fmla="*/ 170 h 737"/>
                  <a:gd name="T14" fmla="*/ 56 w 453"/>
                  <a:gd name="T15" fmla="*/ 170 h 737"/>
                  <a:gd name="T16" fmla="*/ 56 w 453"/>
                  <a:gd name="T17" fmla="*/ 227 h 737"/>
                  <a:gd name="T18" fmla="*/ 0 w 453"/>
                  <a:gd name="T19" fmla="*/ 227 h 737"/>
                  <a:gd name="T20" fmla="*/ 0 w 453"/>
                  <a:gd name="T21" fmla="*/ 57 h 737"/>
                  <a:gd name="T22" fmla="*/ 113 w 453"/>
                  <a:gd name="T23" fmla="*/ 57 h 737"/>
                  <a:gd name="T24" fmla="*/ 113 w 453"/>
                  <a:gd name="T25" fmla="*/ 0 h 737"/>
                  <a:gd name="T26" fmla="*/ 170 w 453"/>
                  <a:gd name="T27" fmla="*/ 0 h 737"/>
                  <a:gd name="T28" fmla="*/ 170 w 453"/>
                  <a:gd name="T29" fmla="*/ 113 h 737"/>
                  <a:gd name="T30" fmla="*/ 226 w 453"/>
                  <a:gd name="T31" fmla="*/ 113 h 737"/>
                  <a:gd name="T32" fmla="*/ 226 w 453"/>
                  <a:gd name="T33" fmla="*/ 397 h 737"/>
                  <a:gd name="T34" fmla="*/ 340 w 453"/>
                  <a:gd name="T35" fmla="*/ 397 h 737"/>
                  <a:gd name="T36" fmla="*/ 340 w 453"/>
                  <a:gd name="T37" fmla="*/ 454 h 737"/>
                  <a:gd name="T38" fmla="*/ 397 w 453"/>
                  <a:gd name="T39" fmla="*/ 454 h 737"/>
                  <a:gd name="T40" fmla="*/ 397 w 453"/>
                  <a:gd name="T41" fmla="*/ 510 h 737"/>
                  <a:gd name="T42" fmla="*/ 453 w 453"/>
                  <a:gd name="T43" fmla="*/ 510 h 737"/>
                  <a:gd name="T44" fmla="*/ 453 w 453"/>
                  <a:gd name="T45" fmla="*/ 624 h 737"/>
                  <a:gd name="T46" fmla="*/ 397 w 453"/>
                  <a:gd name="T47" fmla="*/ 624 h 737"/>
                  <a:gd name="T48" fmla="*/ 397 w 453"/>
                  <a:gd name="T49" fmla="*/ 680 h 737"/>
                  <a:gd name="T50" fmla="*/ 340 w 453"/>
                  <a:gd name="T51" fmla="*/ 680 h 737"/>
                  <a:gd name="T52" fmla="*/ 340 w 453"/>
                  <a:gd name="T53" fmla="*/ 624 h 737"/>
                  <a:gd name="T54" fmla="*/ 283 w 453"/>
                  <a:gd name="T55" fmla="*/ 624 h 737"/>
                  <a:gd name="T56" fmla="*/ 283 w 453"/>
                  <a:gd name="T57" fmla="*/ 737 h 737"/>
                  <a:gd name="T58" fmla="*/ 113 w 453"/>
                  <a:gd name="T59" fmla="*/ 737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53" h="737">
                    <a:moveTo>
                      <a:pt x="113" y="737"/>
                    </a:moveTo>
                    <a:lnTo>
                      <a:pt x="113" y="624"/>
                    </a:lnTo>
                    <a:lnTo>
                      <a:pt x="113" y="567"/>
                    </a:lnTo>
                    <a:lnTo>
                      <a:pt x="56" y="567"/>
                    </a:lnTo>
                    <a:lnTo>
                      <a:pt x="56" y="340"/>
                    </a:lnTo>
                    <a:lnTo>
                      <a:pt x="113" y="340"/>
                    </a:lnTo>
                    <a:lnTo>
                      <a:pt x="113" y="170"/>
                    </a:lnTo>
                    <a:lnTo>
                      <a:pt x="56" y="170"/>
                    </a:lnTo>
                    <a:lnTo>
                      <a:pt x="56" y="227"/>
                    </a:lnTo>
                    <a:lnTo>
                      <a:pt x="0" y="227"/>
                    </a:lnTo>
                    <a:lnTo>
                      <a:pt x="0" y="57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170" y="0"/>
                    </a:lnTo>
                    <a:lnTo>
                      <a:pt x="170" y="113"/>
                    </a:lnTo>
                    <a:lnTo>
                      <a:pt x="226" y="113"/>
                    </a:lnTo>
                    <a:lnTo>
                      <a:pt x="226" y="397"/>
                    </a:lnTo>
                    <a:lnTo>
                      <a:pt x="340" y="397"/>
                    </a:lnTo>
                    <a:lnTo>
                      <a:pt x="340" y="454"/>
                    </a:lnTo>
                    <a:lnTo>
                      <a:pt x="397" y="454"/>
                    </a:lnTo>
                    <a:lnTo>
                      <a:pt x="397" y="510"/>
                    </a:lnTo>
                    <a:lnTo>
                      <a:pt x="453" y="510"/>
                    </a:lnTo>
                    <a:lnTo>
                      <a:pt x="453" y="624"/>
                    </a:lnTo>
                    <a:lnTo>
                      <a:pt x="397" y="624"/>
                    </a:lnTo>
                    <a:lnTo>
                      <a:pt x="397" y="680"/>
                    </a:lnTo>
                    <a:lnTo>
                      <a:pt x="340" y="680"/>
                    </a:lnTo>
                    <a:lnTo>
                      <a:pt x="340" y="624"/>
                    </a:lnTo>
                    <a:lnTo>
                      <a:pt x="283" y="624"/>
                    </a:lnTo>
                    <a:lnTo>
                      <a:pt x="283" y="737"/>
                    </a:lnTo>
                    <a:lnTo>
                      <a:pt x="113" y="73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723" name="Freeform 339"/>
              <p:cNvSpPr>
                <a:spLocks/>
              </p:cNvSpPr>
              <p:nvPr/>
            </p:nvSpPr>
            <p:spPr bwMode="auto">
              <a:xfrm>
                <a:off x="1720" y="290"/>
                <a:ext cx="340" cy="680"/>
              </a:xfrm>
              <a:custGeom>
                <a:avLst/>
                <a:gdLst>
                  <a:gd name="T0" fmla="*/ 170 w 340"/>
                  <a:gd name="T1" fmla="*/ 680 h 680"/>
                  <a:gd name="T2" fmla="*/ 227 w 340"/>
                  <a:gd name="T3" fmla="*/ 680 h 680"/>
                  <a:gd name="T4" fmla="*/ 227 w 340"/>
                  <a:gd name="T5" fmla="*/ 510 h 680"/>
                  <a:gd name="T6" fmla="*/ 283 w 340"/>
                  <a:gd name="T7" fmla="*/ 510 h 680"/>
                  <a:gd name="T8" fmla="*/ 283 w 340"/>
                  <a:gd name="T9" fmla="*/ 453 h 680"/>
                  <a:gd name="T10" fmla="*/ 340 w 340"/>
                  <a:gd name="T11" fmla="*/ 453 h 680"/>
                  <a:gd name="T12" fmla="*/ 340 w 340"/>
                  <a:gd name="T13" fmla="*/ 397 h 680"/>
                  <a:gd name="T14" fmla="*/ 283 w 340"/>
                  <a:gd name="T15" fmla="*/ 397 h 680"/>
                  <a:gd name="T16" fmla="*/ 283 w 340"/>
                  <a:gd name="T17" fmla="*/ 283 h 680"/>
                  <a:gd name="T18" fmla="*/ 340 w 340"/>
                  <a:gd name="T19" fmla="*/ 283 h 680"/>
                  <a:gd name="T20" fmla="*/ 340 w 340"/>
                  <a:gd name="T21" fmla="*/ 227 h 680"/>
                  <a:gd name="T22" fmla="*/ 283 w 340"/>
                  <a:gd name="T23" fmla="*/ 227 h 680"/>
                  <a:gd name="T24" fmla="*/ 283 w 340"/>
                  <a:gd name="T25" fmla="*/ 170 h 680"/>
                  <a:gd name="T26" fmla="*/ 227 w 340"/>
                  <a:gd name="T27" fmla="*/ 170 h 680"/>
                  <a:gd name="T28" fmla="*/ 227 w 340"/>
                  <a:gd name="T29" fmla="*/ 0 h 680"/>
                  <a:gd name="T30" fmla="*/ 170 w 340"/>
                  <a:gd name="T31" fmla="*/ 0 h 680"/>
                  <a:gd name="T32" fmla="*/ 170 w 340"/>
                  <a:gd name="T33" fmla="*/ 227 h 680"/>
                  <a:gd name="T34" fmla="*/ 113 w 340"/>
                  <a:gd name="T35" fmla="*/ 227 h 680"/>
                  <a:gd name="T36" fmla="*/ 113 w 340"/>
                  <a:gd name="T37" fmla="*/ 170 h 680"/>
                  <a:gd name="T38" fmla="*/ 0 w 340"/>
                  <a:gd name="T39" fmla="*/ 170 h 680"/>
                  <a:gd name="T40" fmla="*/ 0 w 340"/>
                  <a:gd name="T41" fmla="*/ 397 h 680"/>
                  <a:gd name="T42" fmla="*/ 57 w 340"/>
                  <a:gd name="T43" fmla="*/ 397 h 680"/>
                  <a:gd name="T44" fmla="*/ 57 w 340"/>
                  <a:gd name="T45" fmla="*/ 567 h 680"/>
                  <a:gd name="T46" fmla="*/ 113 w 340"/>
                  <a:gd name="T47" fmla="*/ 567 h 680"/>
                  <a:gd name="T48" fmla="*/ 113 w 340"/>
                  <a:gd name="T49" fmla="*/ 623 h 680"/>
                  <a:gd name="T50" fmla="*/ 170 w 340"/>
                  <a:gd name="T51" fmla="*/ 623 h 680"/>
                  <a:gd name="T52" fmla="*/ 170 w 340"/>
                  <a:gd name="T53" fmla="*/ 68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40" h="680">
                    <a:moveTo>
                      <a:pt x="170" y="680"/>
                    </a:moveTo>
                    <a:lnTo>
                      <a:pt x="227" y="680"/>
                    </a:lnTo>
                    <a:lnTo>
                      <a:pt x="227" y="510"/>
                    </a:lnTo>
                    <a:lnTo>
                      <a:pt x="283" y="510"/>
                    </a:lnTo>
                    <a:lnTo>
                      <a:pt x="283" y="453"/>
                    </a:lnTo>
                    <a:lnTo>
                      <a:pt x="340" y="453"/>
                    </a:lnTo>
                    <a:lnTo>
                      <a:pt x="340" y="397"/>
                    </a:lnTo>
                    <a:lnTo>
                      <a:pt x="283" y="397"/>
                    </a:lnTo>
                    <a:lnTo>
                      <a:pt x="283" y="283"/>
                    </a:lnTo>
                    <a:lnTo>
                      <a:pt x="340" y="283"/>
                    </a:lnTo>
                    <a:lnTo>
                      <a:pt x="340" y="227"/>
                    </a:lnTo>
                    <a:lnTo>
                      <a:pt x="283" y="227"/>
                    </a:lnTo>
                    <a:lnTo>
                      <a:pt x="283" y="170"/>
                    </a:lnTo>
                    <a:lnTo>
                      <a:pt x="227" y="170"/>
                    </a:lnTo>
                    <a:lnTo>
                      <a:pt x="227" y="0"/>
                    </a:lnTo>
                    <a:lnTo>
                      <a:pt x="170" y="0"/>
                    </a:lnTo>
                    <a:lnTo>
                      <a:pt x="170" y="227"/>
                    </a:lnTo>
                    <a:lnTo>
                      <a:pt x="113" y="227"/>
                    </a:lnTo>
                    <a:lnTo>
                      <a:pt x="113" y="170"/>
                    </a:lnTo>
                    <a:lnTo>
                      <a:pt x="0" y="170"/>
                    </a:lnTo>
                    <a:lnTo>
                      <a:pt x="0" y="397"/>
                    </a:lnTo>
                    <a:lnTo>
                      <a:pt x="57" y="397"/>
                    </a:lnTo>
                    <a:lnTo>
                      <a:pt x="57" y="567"/>
                    </a:lnTo>
                    <a:lnTo>
                      <a:pt x="113" y="567"/>
                    </a:lnTo>
                    <a:lnTo>
                      <a:pt x="113" y="623"/>
                    </a:lnTo>
                    <a:lnTo>
                      <a:pt x="170" y="623"/>
                    </a:lnTo>
                    <a:lnTo>
                      <a:pt x="170" y="68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724" name="Rectangle 340"/>
              <p:cNvSpPr>
                <a:spLocks noChangeArrowheads="1"/>
              </p:cNvSpPr>
              <p:nvPr/>
            </p:nvSpPr>
            <p:spPr bwMode="auto">
              <a:xfrm>
                <a:off x="2003" y="346"/>
                <a:ext cx="57" cy="114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725" name="Freeform 341"/>
              <p:cNvSpPr>
                <a:spLocks/>
              </p:cNvSpPr>
              <p:nvPr/>
            </p:nvSpPr>
            <p:spPr bwMode="auto">
              <a:xfrm>
                <a:off x="2060" y="120"/>
                <a:ext cx="170" cy="226"/>
              </a:xfrm>
              <a:custGeom>
                <a:avLst/>
                <a:gdLst>
                  <a:gd name="T0" fmla="*/ 0 w 170"/>
                  <a:gd name="T1" fmla="*/ 56 h 226"/>
                  <a:gd name="T2" fmla="*/ 57 w 170"/>
                  <a:gd name="T3" fmla="*/ 56 h 226"/>
                  <a:gd name="T4" fmla="*/ 57 w 170"/>
                  <a:gd name="T5" fmla="*/ 0 h 226"/>
                  <a:gd name="T6" fmla="*/ 170 w 170"/>
                  <a:gd name="T7" fmla="*/ 0 h 226"/>
                  <a:gd name="T8" fmla="*/ 170 w 170"/>
                  <a:gd name="T9" fmla="*/ 170 h 226"/>
                  <a:gd name="T10" fmla="*/ 113 w 170"/>
                  <a:gd name="T11" fmla="*/ 170 h 226"/>
                  <a:gd name="T12" fmla="*/ 113 w 170"/>
                  <a:gd name="T13" fmla="*/ 226 h 226"/>
                  <a:gd name="T14" fmla="*/ 0 w 170"/>
                  <a:gd name="T15" fmla="*/ 226 h 226"/>
                  <a:gd name="T16" fmla="*/ 0 w 170"/>
                  <a:gd name="T17" fmla="*/ 56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0" h="226">
                    <a:moveTo>
                      <a:pt x="0" y="56"/>
                    </a:moveTo>
                    <a:lnTo>
                      <a:pt x="57" y="56"/>
                    </a:lnTo>
                    <a:lnTo>
                      <a:pt x="57" y="0"/>
                    </a:lnTo>
                    <a:lnTo>
                      <a:pt x="170" y="0"/>
                    </a:lnTo>
                    <a:lnTo>
                      <a:pt x="170" y="170"/>
                    </a:lnTo>
                    <a:lnTo>
                      <a:pt x="113" y="170"/>
                    </a:lnTo>
                    <a:lnTo>
                      <a:pt x="113" y="226"/>
                    </a:lnTo>
                    <a:lnTo>
                      <a:pt x="0" y="226"/>
                    </a:lnTo>
                    <a:lnTo>
                      <a:pt x="0" y="5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726" name="Freeform 342"/>
              <p:cNvSpPr>
                <a:spLocks/>
              </p:cNvSpPr>
              <p:nvPr/>
            </p:nvSpPr>
            <p:spPr bwMode="auto">
              <a:xfrm>
                <a:off x="302" y="2047"/>
                <a:ext cx="454" cy="681"/>
              </a:xfrm>
              <a:custGeom>
                <a:avLst/>
                <a:gdLst>
                  <a:gd name="T0" fmla="*/ 227 w 454"/>
                  <a:gd name="T1" fmla="*/ 681 h 681"/>
                  <a:gd name="T2" fmla="*/ 114 w 454"/>
                  <a:gd name="T3" fmla="*/ 681 h 681"/>
                  <a:gd name="T4" fmla="*/ 114 w 454"/>
                  <a:gd name="T5" fmla="*/ 624 h 681"/>
                  <a:gd name="T6" fmla="*/ 57 w 454"/>
                  <a:gd name="T7" fmla="*/ 624 h 681"/>
                  <a:gd name="T8" fmla="*/ 57 w 454"/>
                  <a:gd name="T9" fmla="*/ 567 h 681"/>
                  <a:gd name="T10" fmla="*/ 0 w 454"/>
                  <a:gd name="T11" fmla="*/ 567 h 681"/>
                  <a:gd name="T12" fmla="*/ 0 w 454"/>
                  <a:gd name="T13" fmla="*/ 511 h 681"/>
                  <a:gd name="T14" fmla="*/ 57 w 454"/>
                  <a:gd name="T15" fmla="*/ 511 h 681"/>
                  <a:gd name="T16" fmla="*/ 57 w 454"/>
                  <a:gd name="T17" fmla="*/ 454 h 681"/>
                  <a:gd name="T18" fmla="*/ 114 w 454"/>
                  <a:gd name="T19" fmla="*/ 454 h 681"/>
                  <a:gd name="T20" fmla="*/ 114 w 454"/>
                  <a:gd name="T21" fmla="*/ 284 h 681"/>
                  <a:gd name="T22" fmla="*/ 170 w 454"/>
                  <a:gd name="T23" fmla="*/ 284 h 681"/>
                  <a:gd name="T24" fmla="*/ 170 w 454"/>
                  <a:gd name="T25" fmla="*/ 227 h 681"/>
                  <a:gd name="T26" fmla="*/ 284 w 454"/>
                  <a:gd name="T27" fmla="*/ 227 h 681"/>
                  <a:gd name="T28" fmla="*/ 284 w 454"/>
                  <a:gd name="T29" fmla="*/ 171 h 681"/>
                  <a:gd name="T30" fmla="*/ 397 w 454"/>
                  <a:gd name="T31" fmla="*/ 171 h 681"/>
                  <a:gd name="T32" fmla="*/ 397 w 454"/>
                  <a:gd name="T33" fmla="*/ 57 h 681"/>
                  <a:gd name="T34" fmla="*/ 397 w 454"/>
                  <a:gd name="T35" fmla="*/ 0 h 681"/>
                  <a:gd name="T36" fmla="*/ 454 w 454"/>
                  <a:gd name="T37" fmla="*/ 0 h 681"/>
                  <a:gd name="T38" fmla="*/ 454 w 454"/>
                  <a:gd name="T39" fmla="*/ 227 h 681"/>
                  <a:gd name="T40" fmla="*/ 397 w 454"/>
                  <a:gd name="T41" fmla="*/ 227 h 681"/>
                  <a:gd name="T42" fmla="*/ 397 w 454"/>
                  <a:gd name="T43" fmla="*/ 341 h 681"/>
                  <a:gd name="T44" fmla="*/ 284 w 454"/>
                  <a:gd name="T45" fmla="*/ 341 h 681"/>
                  <a:gd name="T46" fmla="*/ 284 w 454"/>
                  <a:gd name="T47" fmla="*/ 454 h 681"/>
                  <a:gd name="T48" fmla="*/ 227 w 454"/>
                  <a:gd name="T49" fmla="*/ 454 h 681"/>
                  <a:gd name="T50" fmla="*/ 227 w 454"/>
                  <a:gd name="T51" fmla="*/ 511 h 681"/>
                  <a:gd name="T52" fmla="*/ 284 w 454"/>
                  <a:gd name="T53" fmla="*/ 511 h 681"/>
                  <a:gd name="T54" fmla="*/ 284 w 454"/>
                  <a:gd name="T55" fmla="*/ 567 h 681"/>
                  <a:gd name="T56" fmla="*/ 227 w 454"/>
                  <a:gd name="T57" fmla="*/ 567 h 681"/>
                  <a:gd name="T58" fmla="*/ 227 w 454"/>
                  <a:gd name="T59" fmla="*/ 681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54" h="681">
                    <a:moveTo>
                      <a:pt x="227" y="681"/>
                    </a:moveTo>
                    <a:lnTo>
                      <a:pt x="114" y="681"/>
                    </a:lnTo>
                    <a:lnTo>
                      <a:pt x="114" y="624"/>
                    </a:lnTo>
                    <a:lnTo>
                      <a:pt x="57" y="624"/>
                    </a:lnTo>
                    <a:lnTo>
                      <a:pt x="57" y="567"/>
                    </a:lnTo>
                    <a:lnTo>
                      <a:pt x="0" y="567"/>
                    </a:lnTo>
                    <a:lnTo>
                      <a:pt x="0" y="511"/>
                    </a:lnTo>
                    <a:lnTo>
                      <a:pt x="57" y="511"/>
                    </a:lnTo>
                    <a:lnTo>
                      <a:pt x="57" y="454"/>
                    </a:lnTo>
                    <a:lnTo>
                      <a:pt x="114" y="454"/>
                    </a:lnTo>
                    <a:lnTo>
                      <a:pt x="114" y="284"/>
                    </a:lnTo>
                    <a:lnTo>
                      <a:pt x="170" y="284"/>
                    </a:lnTo>
                    <a:lnTo>
                      <a:pt x="170" y="227"/>
                    </a:lnTo>
                    <a:lnTo>
                      <a:pt x="284" y="227"/>
                    </a:lnTo>
                    <a:lnTo>
                      <a:pt x="284" y="171"/>
                    </a:lnTo>
                    <a:lnTo>
                      <a:pt x="397" y="171"/>
                    </a:lnTo>
                    <a:lnTo>
                      <a:pt x="397" y="57"/>
                    </a:lnTo>
                    <a:lnTo>
                      <a:pt x="397" y="0"/>
                    </a:lnTo>
                    <a:lnTo>
                      <a:pt x="454" y="0"/>
                    </a:lnTo>
                    <a:lnTo>
                      <a:pt x="454" y="227"/>
                    </a:lnTo>
                    <a:lnTo>
                      <a:pt x="397" y="227"/>
                    </a:lnTo>
                    <a:lnTo>
                      <a:pt x="397" y="341"/>
                    </a:lnTo>
                    <a:lnTo>
                      <a:pt x="284" y="341"/>
                    </a:lnTo>
                    <a:lnTo>
                      <a:pt x="284" y="454"/>
                    </a:lnTo>
                    <a:lnTo>
                      <a:pt x="227" y="454"/>
                    </a:lnTo>
                    <a:lnTo>
                      <a:pt x="227" y="511"/>
                    </a:lnTo>
                    <a:lnTo>
                      <a:pt x="284" y="511"/>
                    </a:lnTo>
                    <a:lnTo>
                      <a:pt x="284" y="567"/>
                    </a:lnTo>
                    <a:lnTo>
                      <a:pt x="227" y="567"/>
                    </a:lnTo>
                    <a:lnTo>
                      <a:pt x="227" y="68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727" name="Freeform 343"/>
              <p:cNvSpPr>
                <a:spLocks/>
              </p:cNvSpPr>
              <p:nvPr/>
            </p:nvSpPr>
            <p:spPr bwMode="auto">
              <a:xfrm>
                <a:off x="813" y="1934"/>
                <a:ext cx="113" cy="170"/>
              </a:xfrm>
              <a:custGeom>
                <a:avLst/>
                <a:gdLst>
                  <a:gd name="T0" fmla="*/ 113 w 113"/>
                  <a:gd name="T1" fmla="*/ 0 h 170"/>
                  <a:gd name="T2" fmla="*/ 56 w 113"/>
                  <a:gd name="T3" fmla="*/ 0 h 170"/>
                  <a:gd name="T4" fmla="*/ 56 w 113"/>
                  <a:gd name="T5" fmla="*/ 57 h 170"/>
                  <a:gd name="T6" fmla="*/ 0 w 113"/>
                  <a:gd name="T7" fmla="*/ 57 h 170"/>
                  <a:gd name="T8" fmla="*/ 0 w 113"/>
                  <a:gd name="T9" fmla="*/ 170 h 170"/>
                  <a:gd name="T10" fmla="*/ 56 w 113"/>
                  <a:gd name="T11" fmla="*/ 170 h 170"/>
                  <a:gd name="T12" fmla="*/ 56 w 113"/>
                  <a:gd name="T13" fmla="*/ 113 h 170"/>
                  <a:gd name="T14" fmla="*/ 113 w 113"/>
                  <a:gd name="T15" fmla="*/ 113 h 170"/>
                  <a:gd name="T16" fmla="*/ 113 w 113"/>
                  <a:gd name="T17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3" h="170">
                    <a:moveTo>
                      <a:pt x="113" y="0"/>
                    </a:moveTo>
                    <a:lnTo>
                      <a:pt x="56" y="0"/>
                    </a:lnTo>
                    <a:lnTo>
                      <a:pt x="56" y="57"/>
                    </a:lnTo>
                    <a:lnTo>
                      <a:pt x="0" y="57"/>
                    </a:lnTo>
                    <a:lnTo>
                      <a:pt x="0" y="170"/>
                    </a:lnTo>
                    <a:lnTo>
                      <a:pt x="56" y="170"/>
                    </a:lnTo>
                    <a:lnTo>
                      <a:pt x="56" y="113"/>
                    </a:lnTo>
                    <a:lnTo>
                      <a:pt x="113" y="113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728" name="Freeform 344"/>
              <p:cNvSpPr>
                <a:spLocks/>
              </p:cNvSpPr>
              <p:nvPr/>
            </p:nvSpPr>
            <p:spPr bwMode="auto">
              <a:xfrm>
                <a:off x="813" y="1707"/>
                <a:ext cx="397" cy="340"/>
              </a:xfrm>
              <a:custGeom>
                <a:avLst/>
                <a:gdLst>
                  <a:gd name="T0" fmla="*/ 0 w 397"/>
                  <a:gd name="T1" fmla="*/ 170 h 340"/>
                  <a:gd name="T2" fmla="*/ 113 w 397"/>
                  <a:gd name="T3" fmla="*/ 170 h 340"/>
                  <a:gd name="T4" fmla="*/ 113 w 397"/>
                  <a:gd name="T5" fmla="*/ 227 h 340"/>
                  <a:gd name="T6" fmla="*/ 170 w 397"/>
                  <a:gd name="T7" fmla="*/ 227 h 340"/>
                  <a:gd name="T8" fmla="*/ 170 w 397"/>
                  <a:gd name="T9" fmla="*/ 340 h 340"/>
                  <a:gd name="T10" fmla="*/ 226 w 397"/>
                  <a:gd name="T11" fmla="*/ 340 h 340"/>
                  <a:gd name="T12" fmla="*/ 226 w 397"/>
                  <a:gd name="T13" fmla="*/ 284 h 340"/>
                  <a:gd name="T14" fmla="*/ 283 w 397"/>
                  <a:gd name="T15" fmla="*/ 284 h 340"/>
                  <a:gd name="T16" fmla="*/ 283 w 397"/>
                  <a:gd name="T17" fmla="*/ 227 h 340"/>
                  <a:gd name="T18" fmla="*/ 397 w 397"/>
                  <a:gd name="T19" fmla="*/ 227 h 340"/>
                  <a:gd name="T20" fmla="*/ 397 w 397"/>
                  <a:gd name="T21" fmla="*/ 57 h 340"/>
                  <a:gd name="T22" fmla="*/ 283 w 397"/>
                  <a:gd name="T23" fmla="*/ 57 h 340"/>
                  <a:gd name="T24" fmla="*/ 283 w 397"/>
                  <a:gd name="T25" fmla="*/ 114 h 340"/>
                  <a:gd name="T26" fmla="*/ 226 w 397"/>
                  <a:gd name="T27" fmla="*/ 114 h 340"/>
                  <a:gd name="T28" fmla="*/ 226 w 397"/>
                  <a:gd name="T29" fmla="*/ 57 h 340"/>
                  <a:gd name="T30" fmla="*/ 170 w 397"/>
                  <a:gd name="T31" fmla="*/ 57 h 340"/>
                  <a:gd name="T32" fmla="*/ 170 w 397"/>
                  <a:gd name="T33" fmla="*/ 0 h 340"/>
                  <a:gd name="T34" fmla="*/ 56 w 397"/>
                  <a:gd name="T35" fmla="*/ 0 h 340"/>
                  <a:gd name="T36" fmla="*/ 56 w 397"/>
                  <a:gd name="T37" fmla="*/ 57 h 340"/>
                  <a:gd name="T38" fmla="*/ 0 w 397"/>
                  <a:gd name="T39" fmla="*/ 57 h 340"/>
                  <a:gd name="T40" fmla="*/ 0 w 397"/>
                  <a:gd name="T41" fmla="*/ 17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97" h="340">
                    <a:moveTo>
                      <a:pt x="0" y="170"/>
                    </a:moveTo>
                    <a:lnTo>
                      <a:pt x="113" y="170"/>
                    </a:lnTo>
                    <a:lnTo>
                      <a:pt x="113" y="227"/>
                    </a:lnTo>
                    <a:lnTo>
                      <a:pt x="170" y="227"/>
                    </a:lnTo>
                    <a:lnTo>
                      <a:pt x="170" y="340"/>
                    </a:lnTo>
                    <a:lnTo>
                      <a:pt x="226" y="340"/>
                    </a:lnTo>
                    <a:lnTo>
                      <a:pt x="226" y="284"/>
                    </a:lnTo>
                    <a:lnTo>
                      <a:pt x="283" y="284"/>
                    </a:lnTo>
                    <a:lnTo>
                      <a:pt x="283" y="227"/>
                    </a:lnTo>
                    <a:lnTo>
                      <a:pt x="397" y="227"/>
                    </a:lnTo>
                    <a:lnTo>
                      <a:pt x="397" y="57"/>
                    </a:lnTo>
                    <a:lnTo>
                      <a:pt x="283" y="57"/>
                    </a:lnTo>
                    <a:lnTo>
                      <a:pt x="283" y="114"/>
                    </a:lnTo>
                    <a:lnTo>
                      <a:pt x="226" y="114"/>
                    </a:lnTo>
                    <a:lnTo>
                      <a:pt x="226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56" y="0"/>
                    </a:lnTo>
                    <a:lnTo>
                      <a:pt x="56" y="57"/>
                    </a:lnTo>
                    <a:lnTo>
                      <a:pt x="0" y="57"/>
                    </a:lnTo>
                    <a:lnTo>
                      <a:pt x="0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730" name="Freeform 346"/>
              <p:cNvSpPr>
                <a:spLocks/>
              </p:cNvSpPr>
              <p:nvPr/>
            </p:nvSpPr>
            <p:spPr bwMode="auto">
              <a:xfrm>
                <a:off x="2287" y="4796"/>
                <a:ext cx="340" cy="370"/>
              </a:xfrm>
              <a:custGeom>
                <a:avLst/>
                <a:gdLst>
                  <a:gd name="T0" fmla="*/ 283 w 340"/>
                  <a:gd name="T1" fmla="*/ 0 h 369"/>
                  <a:gd name="T2" fmla="*/ 198 w 340"/>
                  <a:gd name="T3" fmla="*/ 114 h 369"/>
                  <a:gd name="T4" fmla="*/ 85 w 340"/>
                  <a:gd name="T5" fmla="*/ 142 h 369"/>
                  <a:gd name="T6" fmla="*/ 0 w 340"/>
                  <a:gd name="T7" fmla="*/ 227 h 369"/>
                  <a:gd name="T8" fmla="*/ 56 w 340"/>
                  <a:gd name="T9" fmla="*/ 369 h 369"/>
                  <a:gd name="T10" fmla="*/ 170 w 340"/>
                  <a:gd name="T11" fmla="*/ 341 h 369"/>
                  <a:gd name="T12" fmla="*/ 226 w 340"/>
                  <a:gd name="T13" fmla="*/ 312 h 369"/>
                  <a:gd name="T14" fmla="*/ 311 w 340"/>
                  <a:gd name="T15" fmla="*/ 142 h 369"/>
                  <a:gd name="T16" fmla="*/ 340 w 340"/>
                  <a:gd name="T17" fmla="*/ 86 h 369"/>
                  <a:gd name="T18" fmla="*/ 340 w 340"/>
                  <a:gd name="T19" fmla="*/ 29 h 369"/>
                  <a:gd name="T20" fmla="*/ 283 w 340"/>
                  <a:gd name="T21" fmla="*/ 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0" h="369">
                    <a:moveTo>
                      <a:pt x="283" y="0"/>
                    </a:moveTo>
                    <a:lnTo>
                      <a:pt x="198" y="114"/>
                    </a:lnTo>
                    <a:lnTo>
                      <a:pt x="85" y="142"/>
                    </a:lnTo>
                    <a:lnTo>
                      <a:pt x="0" y="227"/>
                    </a:lnTo>
                    <a:lnTo>
                      <a:pt x="56" y="369"/>
                    </a:lnTo>
                    <a:lnTo>
                      <a:pt x="170" y="341"/>
                    </a:lnTo>
                    <a:lnTo>
                      <a:pt x="226" y="312"/>
                    </a:lnTo>
                    <a:lnTo>
                      <a:pt x="311" y="142"/>
                    </a:lnTo>
                    <a:lnTo>
                      <a:pt x="340" y="86"/>
                    </a:lnTo>
                    <a:lnTo>
                      <a:pt x="340" y="29"/>
                    </a:lnTo>
                    <a:lnTo>
                      <a:pt x="28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732" name="Freeform 348"/>
              <p:cNvSpPr>
                <a:spLocks/>
              </p:cNvSpPr>
              <p:nvPr/>
            </p:nvSpPr>
            <p:spPr bwMode="auto">
              <a:xfrm>
                <a:off x="2287" y="4769"/>
                <a:ext cx="340" cy="397"/>
              </a:xfrm>
              <a:custGeom>
                <a:avLst/>
                <a:gdLst>
                  <a:gd name="T0" fmla="*/ 340 w 340"/>
                  <a:gd name="T1" fmla="*/ 0 h 397"/>
                  <a:gd name="T2" fmla="*/ 340 w 340"/>
                  <a:gd name="T3" fmla="*/ 170 h 397"/>
                  <a:gd name="T4" fmla="*/ 283 w 340"/>
                  <a:gd name="T5" fmla="*/ 170 h 397"/>
                  <a:gd name="T6" fmla="*/ 283 w 340"/>
                  <a:gd name="T7" fmla="*/ 340 h 397"/>
                  <a:gd name="T8" fmla="*/ 227 w 340"/>
                  <a:gd name="T9" fmla="*/ 340 h 397"/>
                  <a:gd name="T10" fmla="*/ 227 w 340"/>
                  <a:gd name="T11" fmla="*/ 397 h 397"/>
                  <a:gd name="T12" fmla="*/ 0 w 340"/>
                  <a:gd name="T13" fmla="*/ 397 h 397"/>
                  <a:gd name="T14" fmla="*/ 0 w 340"/>
                  <a:gd name="T15" fmla="*/ 227 h 397"/>
                  <a:gd name="T16" fmla="*/ 0 w 340"/>
                  <a:gd name="T17" fmla="*/ 170 h 397"/>
                  <a:gd name="T18" fmla="*/ 170 w 340"/>
                  <a:gd name="T19" fmla="*/ 170 h 397"/>
                  <a:gd name="T20" fmla="*/ 170 w 340"/>
                  <a:gd name="T21" fmla="*/ 114 h 397"/>
                  <a:gd name="T22" fmla="*/ 227 w 340"/>
                  <a:gd name="T23" fmla="*/ 114 h 397"/>
                  <a:gd name="T24" fmla="*/ 227 w 340"/>
                  <a:gd name="T25" fmla="*/ 0 h 397"/>
                  <a:gd name="T26" fmla="*/ 340 w 340"/>
                  <a:gd name="T27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40" h="397">
                    <a:moveTo>
                      <a:pt x="340" y="0"/>
                    </a:moveTo>
                    <a:lnTo>
                      <a:pt x="340" y="170"/>
                    </a:lnTo>
                    <a:lnTo>
                      <a:pt x="283" y="170"/>
                    </a:lnTo>
                    <a:lnTo>
                      <a:pt x="283" y="340"/>
                    </a:lnTo>
                    <a:lnTo>
                      <a:pt x="227" y="340"/>
                    </a:lnTo>
                    <a:lnTo>
                      <a:pt x="227" y="397"/>
                    </a:lnTo>
                    <a:lnTo>
                      <a:pt x="0" y="397"/>
                    </a:lnTo>
                    <a:lnTo>
                      <a:pt x="0" y="227"/>
                    </a:lnTo>
                    <a:lnTo>
                      <a:pt x="0" y="170"/>
                    </a:lnTo>
                    <a:lnTo>
                      <a:pt x="170" y="170"/>
                    </a:lnTo>
                    <a:lnTo>
                      <a:pt x="170" y="114"/>
                    </a:lnTo>
                    <a:lnTo>
                      <a:pt x="227" y="114"/>
                    </a:lnTo>
                    <a:lnTo>
                      <a:pt x="227" y="0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83" name="グループ化 82"/>
            <p:cNvGrpSpPr/>
            <p:nvPr/>
          </p:nvGrpSpPr>
          <p:grpSpPr>
            <a:xfrm>
              <a:off x="278252" y="846236"/>
              <a:ext cx="7945564" cy="11585477"/>
              <a:chOff x="278252" y="846236"/>
              <a:chExt cx="7945564" cy="11585477"/>
            </a:xfrm>
          </p:grpSpPr>
          <p:sp>
            <p:nvSpPr>
              <p:cNvPr id="84" name="正方形/長方形 83"/>
              <p:cNvSpPr/>
              <p:nvPr/>
            </p:nvSpPr>
            <p:spPr>
              <a:xfrm>
                <a:off x="278252" y="1184751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与論町</a:t>
                </a:r>
              </a:p>
            </p:txBody>
          </p:sp>
          <p:sp>
            <p:nvSpPr>
              <p:cNvPr id="85" name="正方形/長方形 84"/>
              <p:cNvSpPr/>
              <p:nvPr/>
            </p:nvSpPr>
            <p:spPr>
              <a:xfrm>
                <a:off x="1234501" y="1212393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知名町</a:t>
                </a:r>
              </a:p>
            </p:txBody>
          </p:sp>
          <p:sp>
            <p:nvSpPr>
              <p:cNvPr id="86" name="正方形/長方形 85"/>
              <p:cNvSpPr/>
              <p:nvPr/>
            </p:nvSpPr>
            <p:spPr>
              <a:xfrm>
                <a:off x="1244601" y="1115228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伊仙町</a:t>
                </a:r>
              </a:p>
            </p:txBody>
          </p:sp>
          <p:sp>
            <p:nvSpPr>
              <p:cNvPr id="87" name="正方形/長方形 86"/>
              <p:cNvSpPr/>
              <p:nvPr/>
            </p:nvSpPr>
            <p:spPr>
              <a:xfrm>
                <a:off x="1926211" y="1180881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和泊町</a:t>
                </a:r>
              </a:p>
            </p:txBody>
          </p:sp>
          <p:sp>
            <p:nvSpPr>
              <p:cNvPr id="88" name="正方形/長方形 87"/>
              <p:cNvSpPr/>
              <p:nvPr/>
            </p:nvSpPr>
            <p:spPr>
              <a:xfrm>
                <a:off x="3383402" y="781152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喜界町</a:t>
                </a:r>
              </a:p>
            </p:txBody>
          </p:sp>
          <p:sp>
            <p:nvSpPr>
              <p:cNvPr id="89" name="正方形/長方形 88"/>
              <p:cNvSpPr/>
              <p:nvPr/>
            </p:nvSpPr>
            <p:spPr>
              <a:xfrm>
                <a:off x="456521" y="8991699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瀬戸内町</a:t>
                </a:r>
              </a:p>
            </p:txBody>
          </p:sp>
          <p:sp>
            <p:nvSpPr>
              <p:cNvPr id="90" name="正方形/長方形 89"/>
              <p:cNvSpPr/>
              <p:nvPr/>
            </p:nvSpPr>
            <p:spPr>
              <a:xfrm>
                <a:off x="773488" y="790813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大和村</a:t>
                </a:r>
              </a:p>
            </p:txBody>
          </p:sp>
          <p:sp>
            <p:nvSpPr>
              <p:cNvPr id="91" name="正方形/長方形 90"/>
              <p:cNvSpPr/>
              <p:nvPr/>
            </p:nvSpPr>
            <p:spPr>
              <a:xfrm>
                <a:off x="4401230" y="11624568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屋久島町</a:t>
                </a:r>
              </a:p>
            </p:txBody>
          </p:sp>
          <p:sp>
            <p:nvSpPr>
              <p:cNvPr id="92" name="正方形/長方形 91"/>
              <p:cNvSpPr/>
              <p:nvPr/>
            </p:nvSpPr>
            <p:spPr>
              <a:xfrm>
                <a:off x="6961189" y="613092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肝付町</a:t>
                </a:r>
              </a:p>
            </p:txBody>
          </p:sp>
          <p:sp>
            <p:nvSpPr>
              <p:cNvPr id="93" name="正方形/長方形 92"/>
              <p:cNvSpPr/>
              <p:nvPr/>
            </p:nvSpPr>
            <p:spPr>
              <a:xfrm>
                <a:off x="6972520" y="515265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大崎町</a:t>
                </a:r>
              </a:p>
            </p:txBody>
          </p:sp>
          <p:sp>
            <p:nvSpPr>
              <p:cNvPr id="94" name="正方形/長方形 93"/>
              <p:cNvSpPr/>
              <p:nvPr/>
            </p:nvSpPr>
            <p:spPr>
              <a:xfrm>
                <a:off x="2562529" y="84623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長島町</a:t>
                </a:r>
              </a:p>
            </p:txBody>
          </p:sp>
          <p:sp>
            <p:nvSpPr>
              <p:cNvPr id="95" name="正方形/長方形 94"/>
              <p:cNvSpPr/>
              <p:nvPr/>
            </p:nvSpPr>
            <p:spPr>
              <a:xfrm>
                <a:off x="7061003" y="5585052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東串良町</a:t>
                </a:r>
              </a:p>
            </p:txBody>
          </p:sp>
          <p:sp>
            <p:nvSpPr>
              <p:cNvPr id="96" name="正方形/長方形 95"/>
              <p:cNvSpPr/>
              <p:nvPr/>
            </p:nvSpPr>
            <p:spPr>
              <a:xfrm>
                <a:off x="385982" y="827414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宇検村</a:t>
                </a:r>
              </a:p>
            </p:txBody>
          </p:sp>
          <p:sp>
            <p:nvSpPr>
              <p:cNvPr id="97" name="正方形/長方形 96"/>
              <p:cNvSpPr/>
              <p:nvPr/>
            </p:nvSpPr>
            <p:spPr>
              <a:xfrm>
                <a:off x="1038459" y="1054506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天城町</a:t>
                </a:r>
              </a:p>
            </p:txBody>
          </p:sp>
          <p:sp>
            <p:nvSpPr>
              <p:cNvPr id="98" name="正方形/長方形 97"/>
              <p:cNvSpPr/>
              <p:nvPr/>
            </p:nvSpPr>
            <p:spPr>
              <a:xfrm>
                <a:off x="2330538" y="761930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龍郷町</a:t>
                </a:r>
              </a:p>
            </p:txBody>
          </p:sp>
          <p:sp>
            <p:nvSpPr>
              <p:cNvPr id="99" name="正方形/長方形 98"/>
              <p:cNvSpPr/>
              <p:nvPr/>
            </p:nvSpPr>
            <p:spPr>
              <a:xfrm>
                <a:off x="2030079" y="10768718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徳之島町</a:t>
                </a:r>
              </a:p>
            </p:txBody>
          </p:sp>
          <p:sp>
            <p:nvSpPr>
              <p:cNvPr id="100" name="正方形/長方形 99"/>
              <p:cNvSpPr/>
              <p:nvPr/>
            </p:nvSpPr>
            <p:spPr>
              <a:xfrm>
                <a:off x="3012433" y="5313982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南さつま市</a:t>
                </a:r>
              </a:p>
            </p:txBody>
          </p:sp>
          <p:sp>
            <p:nvSpPr>
              <p:cNvPr id="101" name="正方形/長方形 100"/>
              <p:cNvSpPr/>
              <p:nvPr/>
            </p:nvSpPr>
            <p:spPr>
              <a:xfrm>
                <a:off x="7295357" y="4691063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志布志市</a:t>
                </a:r>
              </a:p>
            </p:txBody>
          </p:sp>
          <p:sp>
            <p:nvSpPr>
              <p:cNvPr id="102" name="正方形/長方形 101"/>
              <p:cNvSpPr/>
              <p:nvPr/>
            </p:nvSpPr>
            <p:spPr>
              <a:xfrm>
                <a:off x="5904352" y="912346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三島村</a:t>
                </a:r>
              </a:p>
            </p:txBody>
          </p:sp>
          <p:sp>
            <p:nvSpPr>
              <p:cNvPr id="103" name="正方形/長方形 102"/>
              <p:cNvSpPr/>
              <p:nvPr/>
            </p:nvSpPr>
            <p:spPr>
              <a:xfrm>
                <a:off x="5545104" y="206067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湧水町</a:t>
                </a:r>
              </a:p>
            </p:txBody>
          </p:sp>
          <p:sp>
            <p:nvSpPr>
              <p:cNvPr id="104" name="正方形/長方形 103"/>
              <p:cNvSpPr/>
              <p:nvPr/>
            </p:nvSpPr>
            <p:spPr>
              <a:xfrm>
                <a:off x="6530296" y="10450370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中種子町</a:t>
                </a:r>
              </a:p>
            </p:txBody>
          </p:sp>
          <p:sp>
            <p:nvSpPr>
              <p:cNvPr id="105" name="正方形/長方形 104"/>
              <p:cNvSpPr/>
              <p:nvPr/>
            </p:nvSpPr>
            <p:spPr>
              <a:xfrm>
                <a:off x="6322682" y="11261725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南種子町</a:t>
                </a:r>
              </a:p>
            </p:txBody>
          </p:sp>
          <p:sp>
            <p:nvSpPr>
              <p:cNvPr id="106" name="正方形/長方形 105"/>
              <p:cNvSpPr/>
              <p:nvPr/>
            </p:nvSpPr>
            <p:spPr>
              <a:xfrm>
                <a:off x="5516880" y="7197925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南大隅町</a:t>
                </a:r>
              </a:p>
            </p:txBody>
          </p:sp>
          <p:sp>
            <p:nvSpPr>
              <p:cNvPr id="107" name="正方形/長方形 106"/>
              <p:cNvSpPr/>
              <p:nvPr/>
            </p:nvSpPr>
            <p:spPr>
              <a:xfrm>
                <a:off x="6275607" y="656564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錦江町</a:t>
                </a:r>
              </a:p>
            </p:txBody>
          </p:sp>
          <p:sp>
            <p:nvSpPr>
              <p:cNvPr id="108" name="正方形/長方形 107"/>
              <p:cNvSpPr/>
              <p:nvPr/>
            </p:nvSpPr>
            <p:spPr>
              <a:xfrm>
                <a:off x="4156984" y="2178248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さつま町</a:t>
                </a:r>
              </a:p>
            </p:txBody>
          </p:sp>
          <p:sp>
            <p:nvSpPr>
              <p:cNvPr id="109" name="正方形/長方形 108"/>
              <p:cNvSpPr/>
              <p:nvPr/>
            </p:nvSpPr>
            <p:spPr>
              <a:xfrm>
                <a:off x="1037180" y="547172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十島村</a:t>
                </a:r>
              </a:p>
            </p:txBody>
          </p:sp>
          <p:sp>
            <p:nvSpPr>
              <p:cNvPr id="110" name="正方形/長方形 109"/>
              <p:cNvSpPr/>
              <p:nvPr/>
            </p:nvSpPr>
            <p:spPr>
              <a:xfrm>
                <a:off x="4879401" y="324306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姶良市</a:t>
                </a:r>
              </a:p>
            </p:txBody>
          </p:sp>
          <p:sp>
            <p:nvSpPr>
              <p:cNvPr id="111" name="正方形/長方形 110"/>
              <p:cNvSpPr/>
              <p:nvPr/>
            </p:nvSpPr>
            <p:spPr>
              <a:xfrm>
                <a:off x="4943608" y="160823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伊佐市</a:t>
                </a:r>
              </a:p>
            </p:txBody>
          </p:sp>
          <p:sp>
            <p:nvSpPr>
              <p:cNvPr id="112" name="正方形/長方形 111"/>
              <p:cNvSpPr/>
              <p:nvPr/>
            </p:nvSpPr>
            <p:spPr>
              <a:xfrm>
                <a:off x="3937001" y="5797649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南九州市</a:t>
                </a:r>
              </a:p>
            </p:txBody>
          </p:sp>
          <p:sp>
            <p:nvSpPr>
              <p:cNvPr id="113" name="正方形/長方形 112"/>
              <p:cNvSpPr/>
              <p:nvPr/>
            </p:nvSpPr>
            <p:spPr>
              <a:xfrm>
                <a:off x="2909888" y="721449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奄美市</a:t>
                </a:r>
              </a:p>
            </p:txBody>
          </p:sp>
          <p:sp>
            <p:nvSpPr>
              <p:cNvPr id="114" name="正方形/長方形 113"/>
              <p:cNvSpPr/>
              <p:nvPr/>
            </p:nvSpPr>
            <p:spPr>
              <a:xfrm>
                <a:off x="2488672" y="3524348"/>
                <a:ext cx="1486304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いちき串木野市</a:t>
                </a:r>
              </a:p>
            </p:txBody>
          </p:sp>
          <p:sp>
            <p:nvSpPr>
              <p:cNvPr id="115" name="正方形/長方形 114"/>
              <p:cNvSpPr/>
              <p:nvPr/>
            </p:nvSpPr>
            <p:spPr>
              <a:xfrm>
                <a:off x="3305040" y="2935288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薩摩川内市</a:t>
                </a:r>
              </a:p>
            </p:txBody>
          </p:sp>
          <p:sp>
            <p:nvSpPr>
              <p:cNvPr id="116" name="正方形/長方形 115"/>
              <p:cNvSpPr/>
              <p:nvPr/>
            </p:nvSpPr>
            <p:spPr>
              <a:xfrm>
                <a:off x="5734269" y="296657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霧島市</a:t>
                </a:r>
              </a:p>
            </p:txBody>
          </p:sp>
          <p:sp>
            <p:nvSpPr>
              <p:cNvPr id="117" name="正方形/長方形 116"/>
              <p:cNvSpPr/>
              <p:nvPr/>
            </p:nvSpPr>
            <p:spPr>
              <a:xfrm>
                <a:off x="6765805" y="399057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曽於市</a:t>
                </a:r>
              </a:p>
            </p:txBody>
          </p:sp>
          <p:sp>
            <p:nvSpPr>
              <p:cNvPr id="118" name="正方形/長方形 117"/>
              <p:cNvSpPr/>
              <p:nvPr/>
            </p:nvSpPr>
            <p:spPr>
              <a:xfrm>
                <a:off x="3626645" y="433070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日置市</a:t>
                </a:r>
              </a:p>
            </p:txBody>
          </p:sp>
          <p:sp>
            <p:nvSpPr>
              <p:cNvPr id="119" name="正方形/長方形 118"/>
              <p:cNvSpPr/>
              <p:nvPr/>
            </p:nvSpPr>
            <p:spPr>
              <a:xfrm>
                <a:off x="5528689" y="489436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垂水市</a:t>
                </a:r>
              </a:p>
            </p:txBody>
          </p:sp>
          <p:sp>
            <p:nvSpPr>
              <p:cNvPr id="120" name="正方形/長方形 119"/>
              <p:cNvSpPr/>
              <p:nvPr/>
            </p:nvSpPr>
            <p:spPr>
              <a:xfrm>
                <a:off x="4903818" y="640328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指宿市</a:t>
                </a:r>
              </a:p>
            </p:txBody>
          </p:sp>
          <p:sp>
            <p:nvSpPr>
              <p:cNvPr id="121" name="正方形/長方形 120"/>
              <p:cNvSpPr/>
              <p:nvPr/>
            </p:nvSpPr>
            <p:spPr>
              <a:xfrm>
                <a:off x="6859655" y="9486999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西之表市</a:t>
                </a:r>
              </a:p>
            </p:txBody>
          </p:sp>
          <p:sp>
            <p:nvSpPr>
              <p:cNvPr id="122" name="正方形/長方形 121"/>
              <p:cNvSpPr/>
              <p:nvPr/>
            </p:nvSpPr>
            <p:spPr>
              <a:xfrm>
                <a:off x="3686176" y="149790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出水市</a:t>
                </a:r>
              </a:p>
            </p:txBody>
          </p:sp>
          <p:sp>
            <p:nvSpPr>
              <p:cNvPr id="123" name="正方形/長方形 122"/>
              <p:cNvSpPr/>
              <p:nvPr/>
            </p:nvSpPr>
            <p:spPr>
              <a:xfrm>
                <a:off x="2663146" y="1857966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阿久根市</a:t>
                </a:r>
              </a:p>
            </p:txBody>
          </p:sp>
          <p:sp>
            <p:nvSpPr>
              <p:cNvPr id="124" name="正方形/長方形 123"/>
              <p:cNvSpPr/>
              <p:nvPr/>
            </p:nvSpPr>
            <p:spPr>
              <a:xfrm>
                <a:off x="3359151" y="608736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枕崎市</a:t>
                </a:r>
              </a:p>
            </p:txBody>
          </p:sp>
          <p:sp>
            <p:nvSpPr>
              <p:cNvPr id="125" name="正方形/長方形 124"/>
              <p:cNvSpPr/>
              <p:nvPr/>
            </p:nvSpPr>
            <p:spPr>
              <a:xfrm>
                <a:off x="6130024" y="532784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鹿屋市</a:t>
                </a:r>
              </a:p>
            </p:txBody>
          </p:sp>
          <p:sp>
            <p:nvSpPr>
              <p:cNvPr id="126" name="正方形/長方形 125"/>
              <p:cNvSpPr/>
              <p:nvPr/>
            </p:nvSpPr>
            <p:spPr>
              <a:xfrm>
                <a:off x="4616645" y="4279066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鹿児島市</a:t>
                </a:r>
              </a:p>
            </p:txBody>
          </p:sp>
          <p:sp>
            <p:nvSpPr>
              <p:cNvPr id="127" name="正方形/長方形 126"/>
              <p:cNvSpPr/>
              <p:nvPr/>
            </p:nvSpPr>
            <p:spPr>
              <a:xfrm>
                <a:off x="1649946" y="808841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奄美市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211138" y="279400"/>
            <a:ext cx="8012678" cy="12242800"/>
            <a:chOff x="211138" y="279400"/>
            <a:chExt cx="8012678" cy="12242800"/>
          </a:xfrm>
        </p:grpSpPr>
        <p:grpSp>
          <p:nvGrpSpPr>
            <p:cNvPr id="17603" name="Group 195"/>
            <p:cNvGrpSpPr>
              <a:grpSpLocks/>
            </p:cNvGrpSpPr>
            <p:nvPr/>
          </p:nvGrpSpPr>
          <p:grpSpPr bwMode="auto">
            <a:xfrm>
              <a:off x="477838" y="4598988"/>
              <a:ext cx="3783012" cy="7923212"/>
              <a:chOff x="301" y="2897"/>
              <a:chExt cx="2383" cy="4991"/>
            </a:xfrm>
          </p:grpSpPr>
          <p:sp>
            <p:nvSpPr>
              <p:cNvPr id="17604" name="Freeform 196"/>
              <p:cNvSpPr>
                <a:spLocks/>
              </p:cNvSpPr>
              <p:nvPr/>
            </p:nvSpPr>
            <p:spPr bwMode="auto">
              <a:xfrm>
                <a:off x="301" y="2897"/>
                <a:ext cx="1360" cy="1474"/>
              </a:xfrm>
              <a:custGeom>
                <a:avLst/>
                <a:gdLst>
                  <a:gd name="T0" fmla="*/ 0 w 1361"/>
                  <a:gd name="T1" fmla="*/ 0 h 1474"/>
                  <a:gd name="T2" fmla="*/ 1361 w 1361"/>
                  <a:gd name="T3" fmla="*/ 0 h 1474"/>
                  <a:gd name="T4" fmla="*/ 1361 w 1361"/>
                  <a:gd name="T5" fmla="*/ 1474 h 1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61" h="1474">
                    <a:moveTo>
                      <a:pt x="0" y="0"/>
                    </a:moveTo>
                    <a:lnTo>
                      <a:pt x="1361" y="0"/>
                    </a:lnTo>
                    <a:lnTo>
                      <a:pt x="1361" y="1474"/>
                    </a:lnTo>
                  </a:path>
                </a:pathLst>
              </a:custGeom>
              <a:noFill/>
              <a:ln w="19050" cap="flat" cmpd="sng">
                <a:solidFill>
                  <a:srgbClr val="333333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605" name="Freeform 197"/>
              <p:cNvSpPr>
                <a:spLocks/>
              </p:cNvSpPr>
              <p:nvPr/>
            </p:nvSpPr>
            <p:spPr bwMode="auto">
              <a:xfrm>
                <a:off x="302" y="4372"/>
                <a:ext cx="2382" cy="1928"/>
              </a:xfrm>
              <a:custGeom>
                <a:avLst/>
                <a:gdLst>
                  <a:gd name="T0" fmla="*/ 0 w 2382"/>
                  <a:gd name="T1" fmla="*/ 0 h 1928"/>
                  <a:gd name="T2" fmla="*/ 2382 w 2382"/>
                  <a:gd name="T3" fmla="*/ 0 h 1928"/>
                  <a:gd name="T4" fmla="*/ 2382 w 2382"/>
                  <a:gd name="T5" fmla="*/ 1928 h 1928"/>
                  <a:gd name="T6" fmla="*/ 227 w 2382"/>
                  <a:gd name="T7" fmla="*/ 1928 h 19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82" h="1928">
                    <a:moveTo>
                      <a:pt x="0" y="0"/>
                    </a:moveTo>
                    <a:lnTo>
                      <a:pt x="2382" y="0"/>
                    </a:lnTo>
                    <a:lnTo>
                      <a:pt x="2382" y="1928"/>
                    </a:lnTo>
                    <a:lnTo>
                      <a:pt x="227" y="1928"/>
                    </a:lnTo>
                  </a:path>
                </a:pathLst>
              </a:custGeom>
              <a:noFill/>
              <a:ln w="19050" cap="flat" cmpd="sng">
                <a:solidFill>
                  <a:srgbClr val="333333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606" name="Freeform 198"/>
              <p:cNvSpPr>
                <a:spLocks/>
              </p:cNvSpPr>
              <p:nvPr/>
            </p:nvSpPr>
            <p:spPr bwMode="auto">
              <a:xfrm>
                <a:off x="1777" y="6300"/>
                <a:ext cx="1" cy="1588"/>
              </a:xfrm>
              <a:custGeom>
                <a:avLst/>
                <a:gdLst>
                  <a:gd name="T0" fmla="*/ 0 w 1"/>
                  <a:gd name="T1" fmla="*/ 0 h 1588"/>
                  <a:gd name="T2" fmla="*/ 0 w 1"/>
                  <a:gd name="T3" fmla="*/ 1588 h 15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588">
                    <a:moveTo>
                      <a:pt x="0" y="0"/>
                    </a:moveTo>
                    <a:cubicBezTo>
                      <a:pt x="0" y="0"/>
                      <a:pt x="0" y="794"/>
                      <a:pt x="0" y="1588"/>
                    </a:cubicBezTo>
                  </a:path>
                </a:pathLst>
              </a:custGeom>
              <a:noFill/>
              <a:ln w="19050" cap="flat" cmpd="sng">
                <a:solidFill>
                  <a:srgbClr val="333333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607" name="Line 199"/>
              <p:cNvSpPr>
                <a:spLocks noChangeShapeType="1"/>
              </p:cNvSpPr>
              <p:nvPr/>
            </p:nvSpPr>
            <p:spPr bwMode="auto">
              <a:xfrm flipH="1">
                <a:off x="529" y="7321"/>
                <a:ext cx="1248" cy="0"/>
              </a:xfrm>
              <a:prstGeom prst="line">
                <a:avLst/>
              </a:prstGeom>
              <a:noFill/>
              <a:ln w="19050">
                <a:solidFill>
                  <a:srgbClr val="333333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608" name="Line 200"/>
              <p:cNvSpPr>
                <a:spLocks noChangeShapeType="1"/>
              </p:cNvSpPr>
              <p:nvPr/>
            </p:nvSpPr>
            <p:spPr bwMode="auto">
              <a:xfrm>
                <a:off x="756" y="7321"/>
                <a:ext cx="0" cy="567"/>
              </a:xfrm>
              <a:prstGeom prst="line">
                <a:avLst/>
              </a:prstGeom>
              <a:noFill/>
              <a:ln w="19050">
                <a:solidFill>
                  <a:srgbClr val="333333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7616" name="Group 208"/>
            <p:cNvGrpSpPr>
              <a:grpSpLocks/>
            </p:cNvGrpSpPr>
            <p:nvPr/>
          </p:nvGrpSpPr>
          <p:grpSpPr bwMode="auto">
            <a:xfrm>
              <a:off x="211138" y="279400"/>
              <a:ext cx="8010525" cy="12061825"/>
              <a:chOff x="133" y="176"/>
              <a:chExt cx="5046" cy="7598"/>
            </a:xfrm>
          </p:grpSpPr>
          <p:sp>
            <p:nvSpPr>
              <p:cNvPr id="17542" name="Freeform 134"/>
              <p:cNvSpPr>
                <a:spLocks/>
              </p:cNvSpPr>
              <p:nvPr/>
            </p:nvSpPr>
            <p:spPr bwMode="auto">
              <a:xfrm>
                <a:off x="4384" y="5619"/>
                <a:ext cx="453" cy="907"/>
              </a:xfrm>
              <a:custGeom>
                <a:avLst/>
                <a:gdLst>
                  <a:gd name="T0" fmla="*/ 227 w 453"/>
                  <a:gd name="T1" fmla="*/ 0 h 907"/>
                  <a:gd name="T2" fmla="*/ 227 w 453"/>
                  <a:gd name="T3" fmla="*/ 226 h 907"/>
                  <a:gd name="T4" fmla="*/ 113 w 453"/>
                  <a:gd name="T5" fmla="*/ 226 h 907"/>
                  <a:gd name="T6" fmla="*/ 113 w 453"/>
                  <a:gd name="T7" fmla="*/ 453 h 907"/>
                  <a:gd name="T8" fmla="*/ 0 w 453"/>
                  <a:gd name="T9" fmla="*/ 453 h 907"/>
                  <a:gd name="T10" fmla="*/ 0 w 453"/>
                  <a:gd name="T11" fmla="*/ 567 h 907"/>
                  <a:gd name="T12" fmla="*/ 0 w 453"/>
                  <a:gd name="T13" fmla="*/ 680 h 907"/>
                  <a:gd name="T14" fmla="*/ 113 w 453"/>
                  <a:gd name="T15" fmla="*/ 680 h 907"/>
                  <a:gd name="T16" fmla="*/ 113 w 453"/>
                  <a:gd name="T17" fmla="*/ 793 h 907"/>
                  <a:gd name="T18" fmla="*/ 227 w 453"/>
                  <a:gd name="T19" fmla="*/ 793 h 907"/>
                  <a:gd name="T20" fmla="*/ 227 w 453"/>
                  <a:gd name="T21" fmla="*/ 907 h 907"/>
                  <a:gd name="T22" fmla="*/ 340 w 453"/>
                  <a:gd name="T23" fmla="*/ 907 h 907"/>
                  <a:gd name="T24" fmla="*/ 340 w 453"/>
                  <a:gd name="T25" fmla="*/ 567 h 907"/>
                  <a:gd name="T26" fmla="*/ 453 w 453"/>
                  <a:gd name="T27" fmla="*/ 567 h 907"/>
                  <a:gd name="T28" fmla="*/ 453 w 453"/>
                  <a:gd name="T29" fmla="*/ 0 h 907"/>
                  <a:gd name="T30" fmla="*/ 227 w 453"/>
                  <a:gd name="T31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53" h="907">
                    <a:moveTo>
                      <a:pt x="227" y="0"/>
                    </a:moveTo>
                    <a:lnTo>
                      <a:pt x="227" y="226"/>
                    </a:lnTo>
                    <a:lnTo>
                      <a:pt x="113" y="226"/>
                    </a:lnTo>
                    <a:lnTo>
                      <a:pt x="113" y="453"/>
                    </a:lnTo>
                    <a:lnTo>
                      <a:pt x="0" y="453"/>
                    </a:lnTo>
                    <a:lnTo>
                      <a:pt x="0" y="567"/>
                    </a:lnTo>
                    <a:lnTo>
                      <a:pt x="0" y="680"/>
                    </a:lnTo>
                    <a:lnTo>
                      <a:pt x="113" y="680"/>
                    </a:lnTo>
                    <a:lnTo>
                      <a:pt x="113" y="793"/>
                    </a:lnTo>
                    <a:lnTo>
                      <a:pt x="227" y="793"/>
                    </a:lnTo>
                    <a:lnTo>
                      <a:pt x="227" y="907"/>
                    </a:lnTo>
                    <a:lnTo>
                      <a:pt x="340" y="907"/>
                    </a:lnTo>
                    <a:lnTo>
                      <a:pt x="340" y="567"/>
                    </a:lnTo>
                    <a:lnTo>
                      <a:pt x="453" y="567"/>
                    </a:lnTo>
                    <a:lnTo>
                      <a:pt x="453" y="0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4" name="Freeform 136"/>
              <p:cNvSpPr>
                <a:spLocks/>
              </p:cNvSpPr>
              <p:nvPr/>
            </p:nvSpPr>
            <p:spPr bwMode="auto">
              <a:xfrm>
                <a:off x="4158" y="6300"/>
                <a:ext cx="567" cy="680"/>
              </a:xfrm>
              <a:custGeom>
                <a:avLst/>
                <a:gdLst>
                  <a:gd name="T0" fmla="*/ 567 w 567"/>
                  <a:gd name="T1" fmla="*/ 227 h 680"/>
                  <a:gd name="T2" fmla="*/ 567 w 567"/>
                  <a:gd name="T3" fmla="*/ 340 h 680"/>
                  <a:gd name="T4" fmla="*/ 340 w 567"/>
                  <a:gd name="T5" fmla="*/ 340 h 680"/>
                  <a:gd name="T6" fmla="*/ 340 w 567"/>
                  <a:gd name="T7" fmla="*/ 680 h 680"/>
                  <a:gd name="T8" fmla="*/ 0 w 567"/>
                  <a:gd name="T9" fmla="*/ 680 h 680"/>
                  <a:gd name="T10" fmla="*/ 0 w 567"/>
                  <a:gd name="T11" fmla="*/ 567 h 680"/>
                  <a:gd name="T12" fmla="*/ 113 w 567"/>
                  <a:gd name="T13" fmla="*/ 567 h 680"/>
                  <a:gd name="T14" fmla="*/ 113 w 567"/>
                  <a:gd name="T15" fmla="*/ 340 h 680"/>
                  <a:gd name="T16" fmla="*/ 227 w 567"/>
                  <a:gd name="T17" fmla="*/ 340 h 680"/>
                  <a:gd name="T18" fmla="*/ 227 w 567"/>
                  <a:gd name="T19" fmla="*/ 0 h 680"/>
                  <a:gd name="T20" fmla="*/ 340 w 567"/>
                  <a:gd name="T21" fmla="*/ 0 h 680"/>
                  <a:gd name="T22" fmla="*/ 340 w 567"/>
                  <a:gd name="T23" fmla="*/ 113 h 680"/>
                  <a:gd name="T24" fmla="*/ 454 w 567"/>
                  <a:gd name="T25" fmla="*/ 113 h 680"/>
                  <a:gd name="T26" fmla="*/ 454 w 567"/>
                  <a:gd name="T27" fmla="*/ 227 h 680"/>
                  <a:gd name="T28" fmla="*/ 567 w 567"/>
                  <a:gd name="T29" fmla="*/ 227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67" h="680">
                    <a:moveTo>
                      <a:pt x="567" y="227"/>
                    </a:moveTo>
                    <a:lnTo>
                      <a:pt x="567" y="340"/>
                    </a:lnTo>
                    <a:lnTo>
                      <a:pt x="340" y="340"/>
                    </a:lnTo>
                    <a:lnTo>
                      <a:pt x="340" y="680"/>
                    </a:lnTo>
                    <a:lnTo>
                      <a:pt x="0" y="680"/>
                    </a:lnTo>
                    <a:lnTo>
                      <a:pt x="0" y="567"/>
                    </a:lnTo>
                    <a:lnTo>
                      <a:pt x="113" y="567"/>
                    </a:lnTo>
                    <a:lnTo>
                      <a:pt x="113" y="340"/>
                    </a:lnTo>
                    <a:lnTo>
                      <a:pt x="227" y="340"/>
                    </a:lnTo>
                    <a:lnTo>
                      <a:pt x="227" y="0"/>
                    </a:lnTo>
                    <a:lnTo>
                      <a:pt x="340" y="0"/>
                    </a:lnTo>
                    <a:lnTo>
                      <a:pt x="340" y="113"/>
                    </a:lnTo>
                    <a:lnTo>
                      <a:pt x="454" y="113"/>
                    </a:lnTo>
                    <a:lnTo>
                      <a:pt x="454" y="227"/>
                    </a:lnTo>
                    <a:lnTo>
                      <a:pt x="567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5" name="Rectangle 137"/>
              <p:cNvSpPr>
                <a:spLocks noChangeArrowheads="1"/>
              </p:cNvSpPr>
              <p:nvPr/>
            </p:nvSpPr>
            <p:spPr bwMode="auto">
              <a:xfrm>
                <a:off x="4045" y="5846"/>
                <a:ext cx="113" cy="114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6" name="Freeform 138"/>
              <p:cNvSpPr>
                <a:spLocks/>
              </p:cNvSpPr>
              <p:nvPr/>
            </p:nvSpPr>
            <p:spPr bwMode="auto">
              <a:xfrm>
                <a:off x="2570" y="6980"/>
                <a:ext cx="908" cy="794"/>
              </a:xfrm>
              <a:custGeom>
                <a:avLst/>
                <a:gdLst>
                  <a:gd name="T0" fmla="*/ 567 w 908"/>
                  <a:gd name="T1" fmla="*/ 0 h 794"/>
                  <a:gd name="T2" fmla="*/ 227 w 908"/>
                  <a:gd name="T3" fmla="*/ 0 h 794"/>
                  <a:gd name="T4" fmla="*/ 227 w 908"/>
                  <a:gd name="T5" fmla="*/ 227 h 794"/>
                  <a:gd name="T6" fmla="*/ 0 w 908"/>
                  <a:gd name="T7" fmla="*/ 227 h 794"/>
                  <a:gd name="T8" fmla="*/ 0 w 908"/>
                  <a:gd name="T9" fmla="*/ 454 h 794"/>
                  <a:gd name="T10" fmla="*/ 114 w 908"/>
                  <a:gd name="T11" fmla="*/ 454 h 794"/>
                  <a:gd name="T12" fmla="*/ 114 w 908"/>
                  <a:gd name="T13" fmla="*/ 794 h 794"/>
                  <a:gd name="T14" fmla="*/ 794 w 908"/>
                  <a:gd name="T15" fmla="*/ 794 h 794"/>
                  <a:gd name="T16" fmla="*/ 794 w 908"/>
                  <a:gd name="T17" fmla="*/ 681 h 794"/>
                  <a:gd name="T18" fmla="*/ 908 w 908"/>
                  <a:gd name="T19" fmla="*/ 681 h 794"/>
                  <a:gd name="T20" fmla="*/ 908 w 908"/>
                  <a:gd name="T21" fmla="*/ 227 h 794"/>
                  <a:gd name="T22" fmla="*/ 794 w 908"/>
                  <a:gd name="T23" fmla="*/ 227 h 794"/>
                  <a:gd name="T24" fmla="*/ 794 w 908"/>
                  <a:gd name="T25" fmla="*/ 114 h 794"/>
                  <a:gd name="T26" fmla="*/ 567 w 908"/>
                  <a:gd name="T27" fmla="*/ 114 h 794"/>
                  <a:gd name="T28" fmla="*/ 567 w 908"/>
                  <a:gd name="T29" fmla="*/ 0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08" h="794">
                    <a:moveTo>
                      <a:pt x="567" y="0"/>
                    </a:moveTo>
                    <a:lnTo>
                      <a:pt x="227" y="0"/>
                    </a:lnTo>
                    <a:lnTo>
                      <a:pt x="227" y="227"/>
                    </a:lnTo>
                    <a:lnTo>
                      <a:pt x="0" y="227"/>
                    </a:lnTo>
                    <a:lnTo>
                      <a:pt x="0" y="454"/>
                    </a:lnTo>
                    <a:lnTo>
                      <a:pt x="114" y="454"/>
                    </a:lnTo>
                    <a:lnTo>
                      <a:pt x="114" y="794"/>
                    </a:lnTo>
                    <a:lnTo>
                      <a:pt x="794" y="794"/>
                    </a:lnTo>
                    <a:lnTo>
                      <a:pt x="794" y="681"/>
                    </a:lnTo>
                    <a:lnTo>
                      <a:pt x="908" y="681"/>
                    </a:lnTo>
                    <a:lnTo>
                      <a:pt x="908" y="227"/>
                    </a:lnTo>
                    <a:lnTo>
                      <a:pt x="794" y="227"/>
                    </a:lnTo>
                    <a:lnTo>
                      <a:pt x="794" y="114"/>
                    </a:lnTo>
                    <a:lnTo>
                      <a:pt x="567" y="114"/>
                    </a:lnTo>
                    <a:lnTo>
                      <a:pt x="56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7" name="Freeform 139"/>
              <p:cNvSpPr>
                <a:spLocks/>
              </p:cNvSpPr>
              <p:nvPr/>
            </p:nvSpPr>
            <p:spPr bwMode="auto">
              <a:xfrm>
                <a:off x="4045" y="6980"/>
                <a:ext cx="453" cy="454"/>
              </a:xfrm>
              <a:custGeom>
                <a:avLst/>
                <a:gdLst>
                  <a:gd name="T0" fmla="*/ 453 w 453"/>
                  <a:gd name="T1" fmla="*/ 0 h 454"/>
                  <a:gd name="T2" fmla="*/ 0 w 453"/>
                  <a:gd name="T3" fmla="*/ 0 h 454"/>
                  <a:gd name="T4" fmla="*/ 0 w 453"/>
                  <a:gd name="T5" fmla="*/ 114 h 454"/>
                  <a:gd name="T6" fmla="*/ 113 w 453"/>
                  <a:gd name="T7" fmla="*/ 114 h 454"/>
                  <a:gd name="T8" fmla="*/ 113 w 453"/>
                  <a:gd name="T9" fmla="*/ 454 h 454"/>
                  <a:gd name="T10" fmla="*/ 226 w 453"/>
                  <a:gd name="T11" fmla="*/ 454 h 454"/>
                  <a:gd name="T12" fmla="*/ 226 w 453"/>
                  <a:gd name="T13" fmla="*/ 341 h 454"/>
                  <a:gd name="T14" fmla="*/ 453 w 453"/>
                  <a:gd name="T15" fmla="*/ 341 h 454"/>
                  <a:gd name="T16" fmla="*/ 453 w 453"/>
                  <a:gd name="T17" fmla="*/ 114 h 454"/>
                  <a:gd name="T18" fmla="*/ 453 w 453"/>
                  <a:gd name="T19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53" h="454">
                    <a:moveTo>
                      <a:pt x="453" y="0"/>
                    </a:moveTo>
                    <a:lnTo>
                      <a:pt x="0" y="0"/>
                    </a:lnTo>
                    <a:lnTo>
                      <a:pt x="0" y="114"/>
                    </a:lnTo>
                    <a:lnTo>
                      <a:pt x="113" y="114"/>
                    </a:lnTo>
                    <a:lnTo>
                      <a:pt x="113" y="454"/>
                    </a:lnTo>
                    <a:lnTo>
                      <a:pt x="226" y="454"/>
                    </a:lnTo>
                    <a:lnTo>
                      <a:pt x="226" y="341"/>
                    </a:lnTo>
                    <a:lnTo>
                      <a:pt x="453" y="341"/>
                    </a:lnTo>
                    <a:lnTo>
                      <a:pt x="453" y="114"/>
                    </a:lnTo>
                    <a:lnTo>
                      <a:pt x="45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8" name="Rectangle 140"/>
              <p:cNvSpPr>
                <a:spLocks noChangeArrowheads="1"/>
              </p:cNvSpPr>
              <p:nvPr/>
            </p:nvSpPr>
            <p:spPr bwMode="auto">
              <a:xfrm>
                <a:off x="416" y="7547"/>
                <a:ext cx="227" cy="227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9" name="Freeform 141"/>
              <p:cNvSpPr>
                <a:spLocks/>
              </p:cNvSpPr>
              <p:nvPr/>
            </p:nvSpPr>
            <p:spPr bwMode="auto">
              <a:xfrm>
                <a:off x="869" y="7547"/>
                <a:ext cx="341" cy="227"/>
              </a:xfrm>
              <a:custGeom>
                <a:avLst/>
                <a:gdLst>
                  <a:gd name="T0" fmla="*/ 227 w 341"/>
                  <a:gd name="T1" fmla="*/ 0 h 227"/>
                  <a:gd name="T2" fmla="*/ 0 w 341"/>
                  <a:gd name="T3" fmla="*/ 0 h 227"/>
                  <a:gd name="T4" fmla="*/ 0 w 341"/>
                  <a:gd name="T5" fmla="*/ 114 h 227"/>
                  <a:gd name="T6" fmla="*/ 114 w 341"/>
                  <a:gd name="T7" fmla="*/ 114 h 227"/>
                  <a:gd name="T8" fmla="*/ 114 w 341"/>
                  <a:gd name="T9" fmla="*/ 227 h 227"/>
                  <a:gd name="T10" fmla="*/ 341 w 341"/>
                  <a:gd name="T11" fmla="*/ 227 h 227"/>
                  <a:gd name="T12" fmla="*/ 341 w 341"/>
                  <a:gd name="T13" fmla="*/ 114 h 227"/>
                  <a:gd name="T14" fmla="*/ 227 w 341"/>
                  <a:gd name="T15" fmla="*/ 114 h 227"/>
                  <a:gd name="T16" fmla="*/ 227 w 341"/>
                  <a:gd name="T17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1" h="227">
                    <a:moveTo>
                      <a:pt x="227" y="0"/>
                    </a:moveTo>
                    <a:lnTo>
                      <a:pt x="0" y="0"/>
                    </a:lnTo>
                    <a:lnTo>
                      <a:pt x="0" y="114"/>
                    </a:lnTo>
                    <a:lnTo>
                      <a:pt x="114" y="114"/>
                    </a:lnTo>
                    <a:lnTo>
                      <a:pt x="114" y="227"/>
                    </a:lnTo>
                    <a:lnTo>
                      <a:pt x="341" y="227"/>
                    </a:lnTo>
                    <a:lnTo>
                      <a:pt x="341" y="114"/>
                    </a:lnTo>
                    <a:lnTo>
                      <a:pt x="227" y="114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0" name="Freeform 142"/>
              <p:cNvSpPr>
                <a:spLocks/>
              </p:cNvSpPr>
              <p:nvPr/>
            </p:nvSpPr>
            <p:spPr bwMode="auto">
              <a:xfrm>
                <a:off x="1096" y="7434"/>
                <a:ext cx="454" cy="227"/>
              </a:xfrm>
              <a:custGeom>
                <a:avLst/>
                <a:gdLst>
                  <a:gd name="T0" fmla="*/ 227 w 454"/>
                  <a:gd name="T1" fmla="*/ 227 h 227"/>
                  <a:gd name="T2" fmla="*/ 0 w 454"/>
                  <a:gd name="T3" fmla="*/ 227 h 227"/>
                  <a:gd name="T4" fmla="*/ 0 w 454"/>
                  <a:gd name="T5" fmla="*/ 113 h 227"/>
                  <a:gd name="T6" fmla="*/ 114 w 454"/>
                  <a:gd name="T7" fmla="*/ 113 h 227"/>
                  <a:gd name="T8" fmla="*/ 114 w 454"/>
                  <a:gd name="T9" fmla="*/ 0 h 227"/>
                  <a:gd name="T10" fmla="*/ 454 w 454"/>
                  <a:gd name="T11" fmla="*/ 0 h 227"/>
                  <a:gd name="T12" fmla="*/ 454 w 454"/>
                  <a:gd name="T13" fmla="*/ 113 h 227"/>
                  <a:gd name="T14" fmla="*/ 340 w 454"/>
                  <a:gd name="T15" fmla="*/ 113 h 227"/>
                  <a:gd name="T16" fmla="*/ 227 w 454"/>
                  <a:gd name="T17" fmla="*/ 113 h 227"/>
                  <a:gd name="T18" fmla="*/ 227 w 454"/>
                  <a:gd name="T19" fmla="*/ 22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54" h="227">
                    <a:moveTo>
                      <a:pt x="227" y="227"/>
                    </a:moveTo>
                    <a:lnTo>
                      <a:pt x="0" y="227"/>
                    </a:lnTo>
                    <a:lnTo>
                      <a:pt x="0" y="113"/>
                    </a:lnTo>
                    <a:lnTo>
                      <a:pt x="114" y="113"/>
                    </a:lnTo>
                    <a:lnTo>
                      <a:pt x="114" y="0"/>
                    </a:lnTo>
                    <a:lnTo>
                      <a:pt x="454" y="0"/>
                    </a:lnTo>
                    <a:lnTo>
                      <a:pt x="454" y="113"/>
                    </a:lnTo>
                    <a:lnTo>
                      <a:pt x="340" y="113"/>
                    </a:lnTo>
                    <a:lnTo>
                      <a:pt x="227" y="113"/>
                    </a:lnTo>
                    <a:lnTo>
                      <a:pt x="227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1" name="Freeform 143"/>
              <p:cNvSpPr>
                <a:spLocks/>
              </p:cNvSpPr>
              <p:nvPr/>
            </p:nvSpPr>
            <p:spPr bwMode="auto">
              <a:xfrm>
                <a:off x="983" y="6980"/>
                <a:ext cx="340" cy="227"/>
              </a:xfrm>
              <a:custGeom>
                <a:avLst/>
                <a:gdLst>
                  <a:gd name="T0" fmla="*/ 340 w 340"/>
                  <a:gd name="T1" fmla="*/ 227 h 227"/>
                  <a:gd name="T2" fmla="*/ 113 w 340"/>
                  <a:gd name="T3" fmla="*/ 227 h 227"/>
                  <a:gd name="T4" fmla="*/ 113 w 340"/>
                  <a:gd name="T5" fmla="*/ 114 h 227"/>
                  <a:gd name="T6" fmla="*/ 0 w 340"/>
                  <a:gd name="T7" fmla="*/ 114 h 227"/>
                  <a:gd name="T8" fmla="*/ 0 w 340"/>
                  <a:gd name="T9" fmla="*/ 0 h 227"/>
                  <a:gd name="T10" fmla="*/ 227 w 340"/>
                  <a:gd name="T11" fmla="*/ 0 h 227"/>
                  <a:gd name="T12" fmla="*/ 227 w 340"/>
                  <a:gd name="T13" fmla="*/ 114 h 227"/>
                  <a:gd name="T14" fmla="*/ 340 w 340"/>
                  <a:gd name="T15" fmla="*/ 114 h 227"/>
                  <a:gd name="T16" fmla="*/ 340 w 340"/>
                  <a:gd name="T17" fmla="*/ 22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0" h="227">
                    <a:moveTo>
                      <a:pt x="340" y="227"/>
                    </a:moveTo>
                    <a:lnTo>
                      <a:pt x="113" y="227"/>
                    </a:lnTo>
                    <a:lnTo>
                      <a:pt x="113" y="114"/>
                    </a:lnTo>
                    <a:lnTo>
                      <a:pt x="0" y="114"/>
                    </a:lnTo>
                    <a:lnTo>
                      <a:pt x="0" y="0"/>
                    </a:lnTo>
                    <a:lnTo>
                      <a:pt x="227" y="0"/>
                    </a:lnTo>
                    <a:lnTo>
                      <a:pt x="227" y="114"/>
                    </a:lnTo>
                    <a:lnTo>
                      <a:pt x="340" y="114"/>
                    </a:lnTo>
                    <a:lnTo>
                      <a:pt x="340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2" name="Freeform 144"/>
              <p:cNvSpPr>
                <a:spLocks/>
              </p:cNvSpPr>
              <p:nvPr/>
            </p:nvSpPr>
            <p:spPr bwMode="auto">
              <a:xfrm>
                <a:off x="1096" y="6413"/>
                <a:ext cx="340" cy="681"/>
              </a:xfrm>
              <a:custGeom>
                <a:avLst/>
                <a:gdLst>
                  <a:gd name="T0" fmla="*/ 0 w 340"/>
                  <a:gd name="T1" fmla="*/ 0 h 681"/>
                  <a:gd name="T2" fmla="*/ 0 w 340"/>
                  <a:gd name="T3" fmla="*/ 341 h 681"/>
                  <a:gd name="T4" fmla="*/ 114 w 340"/>
                  <a:gd name="T5" fmla="*/ 341 h 681"/>
                  <a:gd name="T6" fmla="*/ 114 w 340"/>
                  <a:gd name="T7" fmla="*/ 681 h 681"/>
                  <a:gd name="T8" fmla="*/ 340 w 340"/>
                  <a:gd name="T9" fmla="*/ 681 h 681"/>
                  <a:gd name="T10" fmla="*/ 340 w 340"/>
                  <a:gd name="T11" fmla="*/ 341 h 681"/>
                  <a:gd name="T12" fmla="*/ 227 w 340"/>
                  <a:gd name="T13" fmla="*/ 341 h 681"/>
                  <a:gd name="T14" fmla="*/ 227 w 340"/>
                  <a:gd name="T15" fmla="*/ 0 h 681"/>
                  <a:gd name="T16" fmla="*/ 114 w 340"/>
                  <a:gd name="T17" fmla="*/ 0 h 681"/>
                  <a:gd name="T18" fmla="*/ 0 w 340"/>
                  <a:gd name="T19" fmla="*/ 0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40" h="681">
                    <a:moveTo>
                      <a:pt x="0" y="0"/>
                    </a:moveTo>
                    <a:lnTo>
                      <a:pt x="0" y="341"/>
                    </a:lnTo>
                    <a:lnTo>
                      <a:pt x="114" y="341"/>
                    </a:lnTo>
                    <a:lnTo>
                      <a:pt x="114" y="681"/>
                    </a:lnTo>
                    <a:lnTo>
                      <a:pt x="340" y="681"/>
                    </a:lnTo>
                    <a:lnTo>
                      <a:pt x="340" y="341"/>
                    </a:lnTo>
                    <a:lnTo>
                      <a:pt x="227" y="341"/>
                    </a:lnTo>
                    <a:lnTo>
                      <a:pt x="227" y="0"/>
                    </a:lnTo>
                    <a:lnTo>
                      <a:pt x="114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3" name="Freeform 145"/>
              <p:cNvSpPr>
                <a:spLocks/>
              </p:cNvSpPr>
              <p:nvPr/>
            </p:nvSpPr>
            <p:spPr bwMode="auto">
              <a:xfrm>
                <a:off x="983" y="6413"/>
                <a:ext cx="227" cy="567"/>
              </a:xfrm>
              <a:custGeom>
                <a:avLst/>
                <a:gdLst>
                  <a:gd name="T0" fmla="*/ 0 w 227"/>
                  <a:gd name="T1" fmla="*/ 0 h 567"/>
                  <a:gd name="T2" fmla="*/ 0 w 227"/>
                  <a:gd name="T3" fmla="*/ 567 h 567"/>
                  <a:gd name="T4" fmla="*/ 113 w 227"/>
                  <a:gd name="T5" fmla="*/ 567 h 567"/>
                  <a:gd name="T6" fmla="*/ 227 w 227"/>
                  <a:gd name="T7" fmla="*/ 567 h 567"/>
                  <a:gd name="T8" fmla="*/ 227 w 227"/>
                  <a:gd name="T9" fmla="*/ 341 h 567"/>
                  <a:gd name="T10" fmla="*/ 113 w 227"/>
                  <a:gd name="T11" fmla="*/ 341 h 567"/>
                  <a:gd name="T12" fmla="*/ 113 w 227"/>
                  <a:gd name="T13" fmla="*/ 0 h 567"/>
                  <a:gd name="T14" fmla="*/ 0 w 227"/>
                  <a:gd name="T15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7" h="567">
                    <a:moveTo>
                      <a:pt x="0" y="0"/>
                    </a:moveTo>
                    <a:lnTo>
                      <a:pt x="0" y="567"/>
                    </a:lnTo>
                    <a:lnTo>
                      <a:pt x="113" y="567"/>
                    </a:lnTo>
                    <a:lnTo>
                      <a:pt x="227" y="567"/>
                    </a:lnTo>
                    <a:lnTo>
                      <a:pt x="227" y="341"/>
                    </a:lnTo>
                    <a:lnTo>
                      <a:pt x="113" y="341"/>
                    </a:lnTo>
                    <a:lnTo>
                      <a:pt x="113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4" name="Rectangle 146"/>
              <p:cNvSpPr>
                <a:spLocks noChangeArrowheads="1"/>
              </p:cNvSpPr>
              <p:nvPr/>
            </p:nvSpPr>
            <p:spPr bwMode="auto">
              <a:xfrm>
                <a:off x="1096" y="3238"/>
                <a:ext cx="114" cy="227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5" name="Rectangle 147"/>
              <p:cNvSpPr>
                <a:spLocks noChangeArrowheads="1"/>
              </p:cNvSpPr>
              <p:nvPr/>
            </p:nvSpPr>
            <p:spPr bwMode="auto">
              <a:xfrm>
                <a:off x="529" y="3125"/>
                <a:ext cx="114" cy="113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6" name="Rectangle 148"/>
              <p:cNvSpPr>
                <a:spLocks noChangeArrowheads="1"/>
              </p:cNvSpPr>
              <p:nvPr/>
            </p:nvSpPr>
            <p:spPr bwMode="auto">
              <a:xfrm>
                <a:off x="1210" y="3011"/>
                <a:ext cx="114" cy="113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7" name="Rectangle 149"/>
              <p:cNvSpPr>
                <a:spLocks noChangeArrowheads="1"/>
              </p:cNvSpPr>
              <p:nvPr/>
            </p:nvSpPr>
            <p:spPr bwMode="auto">
              <a:xfrm>
                <a:off x="416" y="3578"/>
                <a:ext cx="114" cy="113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8" name="Rectangle 150"/>
              <p:cNvSpPr>
                <a:spLocks noChangeArrowheads="1"/>
              </p:cNvSpPr>
              <p:nvPr/>
            </p:nvSpPr>
            <p:spPr bwMode="auto">
              <a:xfrm>
                <a:off x="869" y="3692"/>
                <a:ext cx="114" cy="113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9" name="Rectangle 151"/>
              <p:cNvSpPr>
                <a:spLocks noChangeArrowheads="1"/>
              </p:cNvSpPr>
              <p:nvPr/>
            </p:nvSpPr>
            <p:spPr bwMode="auto">
              <a:xfrm>
                <a:off x="643" y="4145"/>
                <a:ext cx="114" cy="113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0" name="Rectangle 152"/>
              <p:cNvSpPr>
                <a:spLocks noChangeArrowheads="1"/>
              </p:cNvSpPr>
              <p:nvPr/>
            </p:nvSpPr>
            <p:spPr bwMode="auto">
              <a:xfrm>
                <a:off x="133" y="6073"/>
                <a:ext cx="114" cy="113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1" name="Rectangle 153"/>
              <p:cNvSpPr>
                <a:spLocks noChangeArrowheads="1"/>
              </p:cNvSpPr>
              <p:nvPr/>
            </p:nvSpPr>
            <p:spPr bwMode="auto">
              <a:xfrm>
                <a:off x="359" y="6073"/>
                <a:ext cx="114" cy="113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2" name="Freeform 154"/>
              <p:cNvSpPr>
                <a:spLocks/>
              </p:cNvSpPr>
              <p:nvPr/>
            </p:nvSpPr>
            <p:spPr bwMode="auto">
              <a:xfrm>
                <a:off x="133" y="5393"/>
                <a:ext cx="793" cy="453"/>
              </a:xfrm>
              <a:custGeom>
                <a:avLst/>
                <a:gdLst>
                  <a:gd name="T0" fmla="*/ 0 w 793"/>
                  <a:gd name="T1" fmla="*/ 0 h 453"/>
                  <a:gd name="T2" fmla="*/ 453 w 793"/>
                  <a:gd name="T3" fmla="*/ 0 h 453"/>
                  <a:gd name="T4" fmla="*/ 453 w 793"/>
                  <a:gd name="T5" fmla="*/ 113 h 453"/>
                  <a:gd name="T6" fmla="*/ 793 w 793"/>
                  <a:gd name="T7" fmla="*/ 113 h 453"/>
                  <a:gd name="T8" fmla="*/ 793 w 793"/>
                  <a:gd name="T9" fmla="*/ 340 h 453"/>
                  <a:gd name="T10" fmla="*/ 680 w 793"/>
                  <a:gd name="T11" fmla="*/ 340 h 453"/>
                  <a:gd name="T12" fmla="*/ 680 w 793"/>
                  <a:gd name="T13" fmla="*/ 453 h 453"/>
                  <a:gd name="T14" fmla="*/ 567 w 793"/>
                  <a:gd name="T15" fmla="*/ 453 h 453"/>
                  <a:gd name="T16" fmla="*/ 567 w 793"/>
                  <a:gd name="T17" fmla="*/ 340 h 453"/>
                  <a:gd name="T18" fmla="*/ 453 w 793"/>
                  <a:gd name="T19" fmla="*/ 340 h 453"/>
                  <a:gd name="T20" fmla="*/ 453 w 793"/>
                  <a:gd name="T21" fmla="*/ 227 h 453"/>
                  <a:gd name="T22" fmla="*/ 340 w 793"/>
                  <a:gd name="T23" fmla="*/ 227 h 453"/>
                  <a:gd name="T24" fmla="*/ 340 w 793"/>
                  <a:gd name="T25" fmla="*/ 113 h 453"/>
                  <a:gd name="T26" fmla="*/ 0 w 793"/>
                  <a:gd name="T27" fmla="*/ 113 h 453"/>
                  <a:gd name="T28" fmla="*/ 0 w 793"/>
                  <a:gd name="T29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93" h="453">
                    <a:moveTo>
                      <a:pt x="0" y="0"/>
                    </a:moveTo>
                    <a:lnTo>
                      <a:pt x="453" y="0"/>
                    </a:lnTo>
                    <a:lnTo>
                      <a:pt x="453" y="113"/>
                    </a:lnTo>
                    <a:lnTo>
                      <a:pt x="793" y="113"/>
                    </a:lnTo>
                    <a:lnTo>
                      <a:pt x="793" y="340"/>
                    </a:lnTo>
                    <a:lnTo>
                      <a:pt x="680" y="340"/>
                    </a:lnTo>
                    <a:lnTo>
                      <a:pt x="680" y="453"/>
                    </a:lnTo>
                    <a:lnTo>
                      <a:pt x="567" y="453"/>
                    </a:lnTo>
                    <a:lnTo>
                      <a:pt x="567" y="340"/>
                    </a:lnTo>
                    <a:lnTo>
                      <a:pt x="453" y="340"/>
                    </a:lnTo>
                    <a:lnTo>
                      <a:pt x="453" y="227"/>
                    </a:lnTo>
                    <a:lnTo>
                      <a:pt x="340" y="227"/>
                    </a:lnTo>
                    <a:lnTo>
                      <a:pt x="340" y="113"/>
                    </a:lnTo>
                    <a:lnTo>
                      <a:pt x="0" y="113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3" name="Freeform 155"/>
              <p:cNvSpPr>
                <a:spLocks/>
              </p:cNvSpPr>
              <p:nvPr/>
            </p:nvSpPr>
            <p:spPr bwMode="auto">
              <a:xfrm>
                <a:off x="246" y="5620"/>
                <a:ext cx="567" cy="453"/>
              </a:xfrm>
              <a:custGeom>
                <a:avLst/>
                <a:gdLst>
                  <a:gd name="T0" fmla="*/ 0 w 567"/>
                  <a:gd name="T1" fmla="*/ 0 h 453"/>
                  <a:gd name="T2" fmla="*/ 0 w 567"/>
                  <a:gd name="T3" fmla="*/ 226 h 453"/>
                  <a:gd name="T4" fmla="*/ 113 w 567"/>
                  <a:gd name="T5" fmla="*/ 226 h 453"/>
                  <a:gd name="T6" fmla="*/ 113 w 567"/>
                  <a:gd name="T7" fmla="*/ 340 h 453"/>
                  <a:gd name="T8" fmla="*/ 227 w 567"/>
                  <a:gd name="T9" fmla="*/ 340 h 453"/>
                  <a:gd name="T10" fmla="*/ 227 w 567"/>
                  <a:gd name="T11" fmla="*/ 453 h 453"/>
                  <a:gd name="T12" fmla="*/ 567 w 567"/>
                  <a:gd name="T13" fmla="*/ 453 h 453"/>
                  <a:gd name="T14" fmla="*/ 567 w 567"/>
                  <a:gd name="T15" fmla="*/ 340 h 453"/>
                  <a:gd name="T16" fmla="*/ 454 w 567"/>
                  <a:gd name="T17" fmla="*/ 340 h 453"/>
                  <a:gd name="T18" fmla="*/ 454 w 567"/>
                  <a:gd name="T19" fmla="*/ 226 h 453"/>
                  <a:gd name="T20" fmla="*/ 227 w 567"/>
                  <a:gd name="T21" fmla="*/ 226 h 453"/>
                  <a:gd name="T22" fmla="*/ 227 w 567"/>
                  <a:gd name="T23" fmla="*/ 113 h 453"/>
                  <a:gd name="T24" fmla="*/ 113 w 567"/>
                  <a:gd name="T25" fmla="*/ 113 h 453"/>
                  <a:gd name="T26" fmla="*/ 113 w 567"/>
                  <a:gd name="T27" fmla="*/ 0 h 453"/>
                  <a:gd name="T28" fmla="*/ 0 w 567"/>
                  <a:gd name="T29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67" h="453">
                    <a:moveTo>
                      <a:pt x="0" y="0"/>
                    </a:moveTo>
                    <a:lnTo>
                      <a:pt x="0" y="226"/>
                    </a:lnTo>
                    <a:lnTo>
                      <a:pt x="113" y="226"/>
                    </a:lnTo>
                    <a:lnTo>
                      <a:pt x="113" y="340"/>
                    </a:lnTo>
                    <a:lnTo>
                      <a:pt x="227" y="340"/>
                    </a:lnTo>
                    <a:lnTo>
                      <a:pt x="227" y="453"/>
                    </a:lnTo>
                    <a:lnTo>
                      <a:pt x="567" y="453"/>
                    </a:lnTo>
                    <a:lnTo>
                      <a:pt x="567" y="340"/>
                    </a:lnTo>
                    <a:lnTo>
                      <a:pt x="454" y="340"/>
                    </a:lnTo>
                    <a:lnTo>
                      <a:pt x="454" y="226"/>
                    </a:lnTo>
                    <a:lnTo>
                      <a:pt x="227" y="226"/>
                    </a:lnTo>
                    <a:lnTo>
                      <a:pt x="227" y="113"/>
                    </a:lnTo>
                    <a:lnTo>
                      <a:pt x="113" y="113"/>
                    </a:lnTo>
                    <a:lnTo>
                      <a:pt x="113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4" name="Freeform 156"/>
              <p:cNvSpPr>
                <a:spLocks/>
              </p:cNvSpPr>
              <p:nvPr/>
            </p:nvSpPr>
            <p:spPr bwMode="auto">
              <a:xfrm>
                <a:off x="359" y="5166"/>
                <a:ext cx="454" cy="340"/>
              </a:xfrm>
              <a:custGeom>
                <a:avLst/>
                <a:gdLst>
                  <a:gd name="T0" fmla="*/ 0 w 454"/>
                  <a:gd name="T1" fmla="*/ 227 h 340"/>
                  <a:gd name="T2" fmla="*/ 0 w 454"/>
                  <a:gd name="T3" fmla="*/ 0 h 340"/>
                  <a:gd name="T4" fmla="*/ 341 w 454"/>
                  <a:gd name="T5" fmla="*/ 0 h 340"/>
                  <a:gd name="T6" fmla="*/ 341 w 454"/>
                  <a:gd name="T7" fmla="*/ 113 h 340"/>
                  <a:gd name="T8" fmla="*/ 454 w 454"/>
                  <a:gd name="T9" fmla="*/ 113 h 340"/>
                  <a:gd name="T10" fmla="*/ 454 w 454"/>
                  <a:gd name="T11" fmla="*/ 340 h 340"/>
                  <a:gd name="T12" fmla="*/ 227 w 454"/>
                  <a:gd name="T13" fmla="*/ 340 h 340"/>
                  <a:gd name="T14" fmla="*/ 227 w 454"/>
                  <a:gd name="T15" fmla="*/ 227 h 340"/>
                  <a:gd name="T16" fmla="*/ 0 w 454"/>
                  <a:gd name="T17" fmla="*/ 227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4" h="340">
                    <a:moveTo>
                      <a:pt x="0" y="227"/>
                    </a:moveTo>
                    <a:lnTo>
                      <a:pt x="0" y="0"/>
                    </a:lnTo>
                    <a:lnTo>
                      <a:pt x="341" y="0"/>
                    </a:lnTo>
                    <a:lnTo>
                      <a:pt x="341" y="113"/>
                    </a:lnTo>
                    <a:lnTo>
                      <a:pt x="454" y="113"/>
                    </a:lnTo>
                    <a:lnTo>
                      <a:pt x="454" y="340"/>
                    </a:lnTo>
                    <a:lnTo>
                      <a:pt x="227" y="340"/>
                    </a:lnTo>
                    <a:lnTo>
                      <a:pt x="227" y="227"/>
                    </a:lnTo>
                    <a:lnTo>
                      <a:pt x="0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5" name="Freeform 157"/>
              <p:cNvSpPr>
                <a:spLocks/>
              </p:cNvSpPr>
              <p:nvPr/>
            </p:nvSpPr>
            <p:spPr bwMode="auto">
              <a:xfrm>
                <a:off x="1380" y="4599"/>
                <a:ext cx="340" cy="454"/>
              </a:xfrm>
              <a:custGeom>
                <a:avLst/>
                <a:gdLst>
                  <a:gd name="T0" fmla="*/ 0 w 340"/>
                  <a:gd name="T1" fmla="*/ 0 h 454"/>
                  <a:gd name="T2" fmla="*/ 0 w 340"/>
                  <a:gd name="T3" fmla="*/ 454 h 454"/>
                  <a:gd name="T4" fmla="*/ 227 w 340"/>
                  <a:gd name="T5" fmla="*/ 454 h 454"/>
                  <a:gd name="T6" fmla="*/ 227 w 340"/>
                  <a:gd name="T7" fmla="*/ 340 h 454"/>
                  <a:gd name="T8" fmla="*/ 340 w 340"/>
                  <a:gd name="T9" fmla="*/ 340 h 454"/>
                  <a:gd name="T10" fmla="*/ 340 w 340"/>
                  <a:gd name="T11" fmla="*/ 227 h 454"/>
                  <a:gd name="T12" fmla="*/ 227 w 340"/>
                  <a:gd name="T13" fmla="*/ 227 h 454"/>
                  <a:gd name="T14" fmla="*/ 227 w 340"/>
                  <a:gd name="T15" fmla="*/ 0 h 454"/>
                  <a:gd name="T16" fmla="*/ 0 w 340"/>
                  <a:gd name="T17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0" h="454">
                    <a:moveTo>
                      <a:pt x="0" y="0"/>
                    </a:moveTo>
                    <a:lnTo>
                      <a:pt x="0" y="454"/>
                    </a:lnTo>
                    <a:lnTo>
                      <a:pt x="227" y="454"/>
                    </a:lnTo>
                    <a:lnTo>
                      <a:pt x="227" y="340"/>
                    </a:lnTo>
                    <a:lnTo>
                      <a:pt x="340" y="340"/>
                    </a:lnTo>
                    <a:lnTo>
                      <a:pt x="340" y="227"/>
                    </a:lnTo>
                    <a:lnTo>
                      <a:pt x="227" y="227"/>
                    </a:lnTo>
                    <a:lnTo>
                      <a:pt x="227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6" name="Freeform 158"/>
              <p:cNvSpPr>
                <a:spLocks/>
              </p:cNvSpPr>
              <p:nvPr/>
            </p:nvSpPr>
            <p:spPr bwMode="auto">
              <a:xfrm>
                <a:off x="813" y="4712"/>
                <a:ext cx="680" cy="908"/>
              </a:xfrm>
              <a:custGeom>
                <a:avLst/>
                <a:gdLst>
                  <a:gd name="T0" fmla="*/ 567 w 680"/>
                  <a:gd name="T1" fmla="*/ 0 h 908"/>
                  <a:gd name="T2" fmla="*/ 454 w 680"/>
                  <a:gd name="T3" fmla="*/ 0 h 908"/>
                  <a:gd name="T4" fmla="*/ 454 w 680"/>
                  <a:gd name="T5" fmla="*/ 114 h 908"/>
                  <a:gd name="T6" fmla="*/ 227 w 680"/>
                  <a:gd name="T7" fmla="*/ 114 h 908"/>
                  <a:gd name="T8" fmla="*/ 227 w 680"/>
                  <a:gd name="T9" fmla="*/ 454 h 908"/>
                  <a:gd name="T10" fmla="*/ 113 w 680"/>
                  <a:gd name="T11" fmla="*/ 454 h 908"/>
                  <a:gd name="T12" fmla="*/ 113 w 680"/>
                  <a:gd name="T13" fmla="*/ 567 h 908"/>
                  <a:gd name="T14" fmla="*/ 0 w 680"/>
                  <a:gd name="T15" fmla="*/ 567 h 908"/>
                  <a:gd name="T16" fmla="*/ 0 w 680"/>
                  <a:gd name="T17" fmla="*/ 794 h 908"/>
                  <a:gd name="T18" fmla="*/ 113 w 680"/>
                  <a:gd name="T19" fmla="*/ 794 h 908"/>
                  <a:gd name="T20" fmla="*/ 113 w 680"/>
                  <a:gd name="T21" fmla="*/ 908 h 908"/>
                  <a:gd name="T22" fmla="*/ 340 w 680"/>
                  <a:gd name="T23" fmla="*/ 908 h 908"/>
                  <a:gd name="T24" fmla="*/ 340 w 680"/>
                  <a:gd name="T25" fmla="*/ 794 h 908"/>
                  <a:gd name="T26" fmla="*/ 227 w 680"/>
                  <a:gd name="T27" fmla="*/ 794 h 908"/>
                  <a:gd name="T28" fmla="*/ 227 w 680"/>
                  <a:gd name="T29" fmla="*/ 681 h 908"/>
                  <a:gd name="T30" fmla="*/ 340 w 680"/>
                  <a:gd name="T31" fmla="*/ 681 h 908"/>
                  <a:gd name="T32" fmla="*/ 340 w 680"/>
                  <a:gd name="T33" fmla="*/ 567 h 908"/>
                  <a:gd name="T34" fmla="*/ 567 w 680"/>
                  <a:gd name="T35" fmla="*/ 567 h 908"/>
                  <a:gd name="T36" fmla="*/ 567 w 680"/>
                  <a:gd name="T37" fmla="*/ 454 h 908"/>
                  <a:gd name="T38" fmla="*/ 680 w 680"/>
                  <a:gd name="T39" fmla="*/ 454 h 908"/>
                  <a:gd name="T40" fmla="*/ 680 w 680"/>
                  <a:gd name="T41" fmla="*/ 341 h 908"/>
                  <a:gd name="T42" fmla="*/ 567 w 680"/>
                  <a:gd name="T43" fmla="*/ 341 h 908"/>
                  <a:gd name="T44" fmla="*/ 567 w 680"/>
                  <a:gd name="T45" fmla="*/ 0 h 9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80" h="908">
                    <a:moveTo>
                      <a:pt x="567" y="0"/>
                    </a:moveTo>
                    <a:lnTo>
                      <a:pt x="454" y="0"/>
                    </a:lnTo>
                    <a:lnTo>
                      <a:pt x="454" y="114"/>
                    </a:lnTo>
                    <a:lnTo>
                      <a:pt x="227" y="114"/>
                    </a:lnTo>
                    <a:lnTo>
                      <a:pt x="227" y="454"/>
                    </a:lnTo>
                    <a:lnTo>
                      <a:pt x="113" y="454"/>
                    </a:lnTo>
                    <a:lnTo>
                      <a:pt x="113" y="567"/>
                    </a:lnTo>
                    <a:lnTo>
                      <a:pt x="0" y="567"/>
                    </a:lnTo>
                    <a:lnTo>
                      <a:pt x="0" y="794"/>
                    </a:lnTo>
                    <a:lnTo>
                      <a:pt x="113" y="794"/>
                    </a:lnTo>
                    <a:lnTo>
                      <a:pt x="113" y="908"/>
                    </a:lnTo>
                    <a:lnTo>
                      <a:pt x="340" y="908"/>
                    </a:lnTo>
                    <a:lnTo>
                      <a:pt x="340" y="794"/>
                    </a:lnTo>
                    <a:lnTo>
                      <a:pt x="227" y="794"/>
                    </a:lnTo>
                    <a:lnTo>
                      <a:pt x="227" y="681"/>
                    </a:lnTo>
                    <a:lnTo>
                      <a:pt x="340" y="681"/>
                    </a:lnTo>
                    <a:lnTo>
                      <a:pt x="340" y="567"/>
                    </a:lnTo>
                    <a:lnTo>
                      <a:pt x="567" y="567"/>
                    </a:lnTo>
                    <a:lnTo>
                      <a:pt x="567" y="454"/>
                    </a:lnTo>
                    <a:lnTo>
                      <a:pt x="680" y="454"/>
                    </a:lnTo>
                    <a:lnTo>
                      <a:pt x="680" y="341"/>
                    </a:lnTo>
                    <a:lnTo>
                      <a:pt x="567" y="341"/>
                    </a:lnTo>
                    <a:lnTo>
                      <a:pt x="56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7" name="Freeform 159"/>
              <p:cNvSpPr>
                <a:spLocks/>
              </p:cNvSpPr>
              <p:nvPr/>
            </p:nvSpPr>
            <p:spPr bwMode="auto">
              <a:xfrm>
                <a:off x="1720" y="4486"/>
                <a:ext cx="227" cy="453"/>
              </a:xfrm>
              <a:custGeom>
                <a:avLst/>
                <a:gdLst>
                  <a:gd name="T0" fmla="*/ 0 w 227"/>
                  <a:gd name="T1" fmla="*/ 453 h 453"/>
                  <a:gd name="T2" fmla="*/ 0 w 227"/>
                  <a:gd name="T3" fmla="*/ 0 h 453"/>
                  <a:gd name="T4" fmla="*/ 227 w 227"/>
                  <a:gd name="T5" fmla="*/ 0 h 453"/>
                  <a:gd name="T6" fmla="*/ 227 w 227"/>
                  <a:gd name="T7" fmla="*/ 340 h 453"/>
                  <a:gd name="T8" fmla="*/ 114 w 227"/>
                  <a:gd name="T9" fmla="*/ 340 h 453"/>
                  <a:gd name="T10" fmla="*/ 114 w 227"/>
                  <a:gd name="T11" fmla="*/ 453 h 453"/>
                  <a:gd name="T12" fmla="*/ 0 w 227"/>
                  <a:gd name="T13" fmla="*/ 45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7" h="453">
                    <a:moveTo>
                      <a:pt x="0" y="453"/>
                    </a:moveTo>
                    <a:lnTo>
                      <a:pt x="0" y="0"/>
                    </a:lnTo>
                    <a:lnTo>
                      <a:pt x="227" y="0"/>
                    </a:lnTo>
                    <a:lnTo>
                      <a:pt x="227" y="340"/>
                    </a:lnTo>
                    <a:lnTo>
                      <a:pt x="114" y="340"/>
                    </a:lnTo>
                    <a:lnTo>
                      <a:pt x="114" y="453"/>
                    </a:lnTo>
                    <a:lnTo>
                      <a:pt x="0" y="45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8" name="Freeform 160"/>
              <p:cNvSpPr>
                <a:spLocks/>
              </p:cNvSpPr>
              <p:nvPr/>
            </p:nvSpPr>
            <p:spPr bwMode="auto">
              <a:xfrm>
                <a:off x="586" y="4939"/>
                <a:ext cx="454" cy="340"/>
              </a:xfrm>
              <a:custGeom>
                <a:avLst/>
                <a:gdLst>
                  <a:gd name="T0" fmla="*/ 454 w 454"/>
                  <a:gd name="T1" fmla="*/ 0 h 340"/>
                  <a:gd name="T2" fmla="*/ 114 w 454"/>
                  <a:gd name="T3" fmla="*/ 0 h 340"/>
                  <a:gd name="T4" fmla="*/ 114 w 454"/>
                  <a:gd name="T5" fmla="*/ 114 h 340"/>
                  <a:gd name="T6" fmla="*/ 0 w 454"/>
                  <a:gd name="T7" fmla="*/ 114 h 340"/>
                  <a:gd name="T8" fmla="*/ 0 w 454"/>
                  <a:gd name="T9" fmla="*/ 227 h 340"/>
                  <a:gd name="T10" fmla="*/ 114 w 454"/>
                  <a:gd name="T11" fmla="*/ 227 h 340"/>
                  <a:gd name="T12" fmla="*/ 114 w 454"/>
                  <a:gd name="T13" fmla="*/ 340 h 340"/>
                  <a:gd name="T14" fmla="*/ 340 w 454"/>
                  <a:gd name="T15" fmla="*/ 340 h 340"/>
                  <a:gd name="T16" fmla="*/ 340 w 454"/>
                  <a:gd name="T17" fmla="*/ 227 h 340"/>
                  <a:gd name="T18" fmla="*/ 454 w 454"/>
                  <a:gd name="T19" fmla="*/ 227 h 340"/>
                  <a:gd name="T20" fmla="*/ 454 w 454"/>
                  <a:gd name="T21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340">
                    <a:moveTo>
                      <a:pt x="454" y="0"/>
                    </a:moveTo>
                    <a:lnTo>
                      <a:pt x="114" y="0"/>
                    </a:lnTo>
                    <a:lnTo>
                      <a:pt x="114" y="114"/>
                    </a:lnTo>
                    <a:lnTo>
                      <a:pt x="0" y="114"/>
                    </a:lnTo>
                    <a:lnTo>
                      <a:pt x="0" y="227"/>
                    </a:lnTo>
                    <a:lnTo>
                      <a:pt x="114" y="227"/>
                    </a:lnTo>
                    <a:lnTo>
                      <a:pt x="114" y="340"/>
                    </a:lnTo>
                    <a:lnTo>
                      <a:pt x="340" y="340"/>
                    </a:lnTo>
                    <a:lnTo>
                      <a:pt x="340" y="227"/>
                    </a:lnTo>
                    <a:lnTo>
                      <a:pt x="454" y="227"/>
                    </a:lnTo>
                    <a:lnTo>
                      <a:pt x="45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9" name="Freeform 161"/>
              <p:cNvSpPr>
                <a:spLocks/>
              </p:cNvSpPr>
              <p:nvPr/>
            </p:nvSpPr>
            <p:spPr bwMode="auto">
              <a:xfrm>
                <a:off x="869" y="1764"/>
                <a:ext cx="341" cy="227"/>
              </a:xfrm>
              <a:custGeom>
                <a:avLst/>
                <a:gdLst>
                  <a:gd name="T0" fmla="*/ 0 w 341"/>
                  <a:gd name="T1" fmla="*/ 0 h 227"/>
                  <a:gd name="T2" fmla="*/ 0 w 341"/>
                  <a:gd name="T3" fmla="*/ 113 h 227"/>
                  <a:gd name="T4" fmla="*/ 114 w 341"/>
                  <a:gd name="T5" fmla="*/ 113 h 227"/>
                  <a:gd name="T6" fmla="*/ 114 w 341"/>
                  <a:gd name="T7" fmla="*/ 227 h 227"/>
                  <a:gd name="T8" fmla="*/ 341 w 341"/>
                  <a:gd name="T9" fmla="*/ 227 h 227"/>
                  <a:gd name="T10" fmla="*/ 341 w 341"/>
                  <a:gd name="T11" fmla="*/ 0 h 227"/>
                  <a:gd name="T12" fmla="*/ 0 w 341"/>
                  <a:gd name="T13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1" h="227">
                    <a:moveTo>
                      <a:pt x="0" y="0"/>
                    </a:moveTo>
                    <a:lnTo>
                      <a:pt x="0" y="113"/>
                    </a:lnTo>
                    <a:lnTo>
                      <a:pt x="114" y="113"/>
                    </a:lnTo>
                    <a:lnTo>
                      <a:pt x="114" y="227"/>
                    </a:lnTo>
                    <a:lnTo>
                      <a:pt x="341" y="227"/>
                    </a:lnTo>
                    <a:lnTo>
                      <a:pt x="341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70" name="Freeform 162"/>
              <p:cNvSpPr>
                <a:spLocks/>
              </p:cNvSpPr>
              <p:nvPr/>
            </p:nvSpPr>
            <p:spPr bwMode="auto">
              <a:xfrm>
                <a:off x="302" y="2104"/>
                <a:ext cx="454" cy="567"/>
              </a:xfrm>
              <a:custGeom>
                <a:avLst/>
                <a:gdLst>
                  <a:gd name="T0" fmla="*/ 341 w 454"/>
                  <a:gd name="T1" fmla="*/ 0 h 567"/>
                  <a:gd name="T2" fmla="*/ 341 w 454"/>
                  <a:gd name="T3" fmla="*/ 114 h 567"/>
                  <a:gd name="T4" fmla="*/ 227 w 454"/>
                  <a:gd name="T5" fmla="*/ 114 h 567"/>
                  <a:gd name="T6" fmla="*/ 227 w 454"/>
                  <a:gd name="T7" fmla="*/ 227 h 567"/>
                  <a:gd name="T8" fmla="*/ 114 w 454"/>
                  <a:gd name="T9" fmla="*/ 227 h 567"/>
                  <a:gd name="T10" fmla="*/ 114 w 454"/>
                  <a:gd name="T11" fmla="*/ 454 h 567"/>
                  <a:gd name="T12" fmla="*/ 0 w 454"/>
                  <a:gd name="T13" fmla="*/ 454 h 567"/>
                  <a:gd name="T14" fmla="*/ 0 w 454"/>
                  <a:gd name="T15" fmla="*/ 567 h 567"/>
                  <a:gd name="T16" fmla="*/ 227 w 454"/>
                  <a:gd name="T17" fmla="*/ 567 h 567"/>
                  <a:gd name="T18" fmla="*/ 227 w 454"/>
                  <a:gd name="T19" fmla="*/ 340 h 567"/>
                  <a:gd name="T20" fmla="*/ 341 w 454"/>
                  <a:gd name="T21" fmla="*/ 340 h 567"/>
                  <a:gd name="T22" fmla="*/ 341 w 454"/>
                  <a:gd name="T23" fmla="*/ 227 h 567"/>
                  <a:gd name="T24" fmla="*/ 454 w 454"/>
                  <a:gd name="T25" fmla="*/ 227 h 567"/>
                  <a:gd name="T26" fmla="*/ 454 w 454"/>
                  <a:gd name="T27" fmla="*/ 0 h 567"/>
                  <a:gd name="T28" fmla="*/ 341 w 454"/>
                  <a:gd name="T29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54" h="567">
                    <a:moveTo>
                      <a:pt x="341" y="0"/>
                    </a:moveTo>
                    <a:lnTo>
                      <a:pt x="341" y="114"/>
                    </a:lnTo>
                    <a:lnTo>
                      <a:pt x="227" y="114"/>
                    </a:lnTo>
                    <a:lnTo>
                      <a:pt x="227" y="227"/>
                    </a:lnTo>
                    <a:lnTo>
                      <a:pt x="114" y="227"/>
                    </a:lnTo>
                    <a:lnTo>
                      <a:pt x="114" y="454"/>
                    </a:lnTo>
                    <a:lnTo>
                      <a:pt x="0" y="454"/>
                    </a:lnTo>
                    <a:lnTo>
                      <a:pt x="0" y="567"/>
                    </a:lnTo>
                    <a:lnTo>
                      <a:pt x="227" y="567"/>
                    </a:lnTo>
                    <a:lnTo>
                      <a:pt x="227" y="340"/>
                    </a:lnTo>
                    <a:lnTo>
                      <a:pt x="341" y="340"/>
                    </a:lnTo>
                    <a:lnTo>
                      <a:pt x="341" y="227"/>
                    </a:lnTo>
                    <a:lnTo>
                      <a:pt x="454" y="227"/>
                    </a:lnTo>
                    <a:lnTo>
                      <a:pt x="454" y="0"/>
                    </a:lnTo>
                    <a:lnTo>
                      <a:pt x="34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71" name="Rectangle 163"/>
              <p:cNvSpPr>
                <a:spLocks noChangeArrowheads="1"/>
              </p:cNvSpPr>
              <p:nvPr/>
            </p:nvSpPr>
            <p:spPr bwMode="auto">
              <a:xfrm>
                <a:off x="869" y="1991"/>
                <a:ext cx="114" cy="113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72" name="Freeform 164"/>
              <p:cNvSpPr>
                <a:spLocks/>
              </p:cNvSpPr>
              <p:nvPr/>
            </p:nvSpPr>
            <p:spPr bwMode="auto">
              <a:xfrm>
                <a:off x="3251" y="2671"/>
                <a:ext cx="453" cy="340"/>
              </a:xfrm>
              <a:custGeom>
                <a:avLst/>
                <a:gdLst>
                  <a:gd name="T0" fmla="*/ 453 w 453"/>
                  <a:gd name="T1" fmla="*/ 0 h 340"/>
                  <a:gd name="T2" fmla="*/ 453 w 453"/>
                  <a:gd name="T3" fmla="*/ 227 h 340"/>
                  <a:gd name="T4" fmla="*/ 340 w 453"/>
                  <a:gd name="T5" fmla="*/ 227 h 340"/>
                  <a:gd name="T6" fmla="*/ 340 w 453"/>
                  <a:gd name="T7" fmla="*/ 340 h 340"/>
                  <a:gd name="T8" fmla="*/ 113 w 453"/>
                  <a:gd name="T9" fmla="*/ 340 h 340"/>
                  <a:gd name="T10" fmla="*/ 113 w 453"/>
                  <a:gd name="T11" fmla="*/ 227 h 340"/>
                  <a:gd name="T12" fmla="*/ 0 w 453"/>
                  <a:gd name="T13" fmla="*/ 227 h 340"/>
                  <a:gd name="T14" fmla="*/ 0 w 453"/>
                  <a:gd name="T15" fmla="*/ 114 h 340"/>
                  <a:gd name="T16" fmla="*/ 113 w 453"/>
                  <a:gd name="T17" fmla="*/ 114 h 340"/>
                  <a:gd name="T18" fmla="*/ 113 w 453"/>
                  <a:gd name="T19" fmla="*/ 0 h 340"/>
                  <a:gd name="T20" fmla="*/ 453 w 453"/>
                  <a:gd name="T21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3" h="340">
                    <a:moveTo>
                      <a:pt x="453" y="0"/>
                    </a:moveTo>
                    <a:lnTo>
                      <a:pt x="453" y="227"/>
                    </a:lnTo>
                    <a:lnTo>
                      <a:pt x="340" y="227"/>
                    </a:lnTo>
                    <a:lnTo>
                      <a:pt x="340" y="340"/>
                    </a:lnTo>
                    <a:lnTo>
                      <a:pt x="113" y="340"/>
                    </a:lnTo>
                    <a:lnTo>
                      <a:pt x="113" y="227"/>
                    </a:lnTo>
                    <a:lnTo>
                      <a:pt x="0" y="227"/>
                    </a:lnTo>
                    <a:lnTo>
                      <a:pt x="0" y="114"/>
                    </a:lnTo>
                    <a:lnTo>
                      <a:pt x="113" y="114"/>
                    </a:lnTo>
                    <a:lnTo>
                      <a:pt x="113" y="0"/>
                    </a:lnTo>
                    <a:lnTo>
                      <a:pt x="45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74" name="Freeform 166"/>
              <p:cNvSpPr>
                <a:spLocks/>
              </p:cNvSpPr>
              <p:nvPr/>
            </p:nvSpPr>
            <p:spPr bwMode="auto">
              <a:xfrm>
                <a:off x="3024" y="3919"/>
                <a:ext cx="454" cy="453"/>
              </a:xfrm>
              <a:custGeom>
                <a:avLst/>
                <a:gdLst>
                  <a:gd name="T0" fmla="*/ 454 w 454"/>
                  <a:gd name="T1" fmla="*/ 0 h 453"/>
                  <a:gd name="T2" fmla="*/ 113 w 454"/>
                  <a:gd name="T3" fmla="*/ 0 h 453"/>
                  <a:gd name="T4" fmla="*/ 113 w 454"/>
                  <a:gd name="T5" fmla="*/ 226 h 453"/>
                  <a:gd name="T6" fmla="*/ 0 w 454"/>
                  <a:gd name="T7" fmla="*/ 226 h 453"/>
                  <a:gd name="T8" fmla="*/ 0 w 454"/>
                  <a:gd name="T9" fmla="*/ 453 h 453"/>
                  <a:gd name="T10" fmla="*/ 454 w 454"/>
                  <a:gd name="T11" fmla="*/ 453 h 453"/>
                  <a:gd name="T12" fmla="*/ 454 w 454"/>
                  <a:gd name="T13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4" h="453">
                    <a:moveTo>
                      <a:pt x="454" y="0"/>
                    </a:moveTo>
                    <a:lnTo>
                      <a:pt x="113" y="0"/>
                    </a:lnTo>
                    <a:lnTo>
                      <a:pt x="113" y="226"/>
                    </a:lnTo>
                    <a:lnTo>
                      <a:pt x="0" y="226"/>
                    </a:lnTo>
                    <a:lnTo>
                      <a:pt x="0" y="453"/>
                    </a:lnTo>
                    <a:lnTo>
                      <a:pt x="454" y="453"/>
                    </a:lnTo>
                    <a:lnTo>
                      <a:pt x="45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75" name="Freeform 167"/>
              <p:cNvSpPr>
                <a:spLocks/>
              </p:cNvSpPr>
              <p:nvPr/>
            </p:nvSpPr>
            <p:spPr bwMode="auto">
              <a:xfrm>
                <a:off x="2457" y="3238"/>
                <a:ext cx="680" cy="907"/>
              </a:xfrm>
              <a:custGeom>
                <a:avLst/>
                <a:gdLst>
                  <a:gd name="T0" fmla="*/ 454 w 680"/>
                  <a:gd name="T1" fmla="*/ 907 h 907"/>
                  <a:gd name="T2" fmla="*/ 680 w 680"/>
                  <a:gd name="T3" fmla="*/ 907 h 907"/>
                  <a:gd name="T4" fmla="*/ 680 w 680"/>
                  <a:gd name="T5" fmla="*/ 567 h 907"/>
                  <a:gd name="T6" fmla="*/ 567 w 680"/>
                  <a:gd name="T7" fmla="*/ 567 h 907"/>
                  <a:gd name="T8" fmla="*/ 567 w 680"/>
                  <a:gd name="T9" fmla="*/ 227 h 907"/>
                  <a:gd name="T10" fmla="*/ 454 w 680"/>
                  <a:gd name="T11" fmla="*/ 227 h 907"/>
                  <a:gd name="T12" fmla="*/ 454 w 680"/>
                  <a:gd name="T13" fmla="*/ 0 h 907"/>
                  <a:gd name="T14" fmla="*/ 340 w 680"/>
                  <a:gd name="T15" fmla="*/ 0 h 907"/>
                  <a:gd name="T16" fmla="*/ 340 w 680"/>
                  <a:gd name="T17" fmla="*/ 114 h 907"/>
                  <a:gd name="T18" fmla="*/ 227 w 680"/>
                  <a:gd name="T19" fmla="*/ 114 h 907"/>
                  <a:gd name="T20" fmla="*/ 227 w 680"/>
                  <a:gd name="T21" fmla="*/ 227 h 907"/>
                  <a:gd name="T22" fmla="*/ 0 w 680"/>
                  <a:gd name="T23" fmla="*/ 227 h 907"/>
                  <a:gd name="T24" fmla="*/ 0 w 680"/>
                  <a:gd name="T25" fmla="*/ 567 h 907"/>
                  <a:gd name="T26" fmla="*/ 113 w 680"/>
                  <a:gd name="T27" fmla="*/ 567 h 907"/>
                  <a:gd name="T28" fmla="*/ 113 w 680"/>
                  <a:gd name="T29" fmla="*/ 794 h 907"/>
                  <a:gd name="T30" fmla="*/ 454 w 680"/>
                  <a:gd name="T31" fmla="*/ 794 h 907"/>
                  <a:gd name="T32" fmla="*/ 454 w 680"/>
                  <a:gd name="T33" fmla="*/ 907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80" h="907">
                    <a:moveTo>
                      <a:pt x="454" y="907"/>
                    </a:moveTo>
                    <a:lnTo>
                      <a:pt x="680" y="907"/>
                    </a:lnTo>
                    <a:lnTo>
                      <a:pt x="680" y="567"/>
                    </a:lnTo>
                    <a:lnTo>
                      <a:pt x="567" y="567"/>
                    </a:lnTo>
                    <a:lnTo>
                      <a:pt x="567" y="227"/>
                    </a:lnTo>
                    <a:lnTo>
                      <a:pt x="454" y="227"/>
                    </a:lnTo>
                    <a:lnTo>
                      <a:pt x="454" y="0"/>
                    </a:lnTo>
                    <a:lnTo>
                      <a:pt x="340" y="0"/>
                    </a:lnTo>
                    <a:lnTo>
                      <a:pt x="340" y="114"/>
                    </a:lnTo>
                    <a:lnTo>
                      <a:pt x="227" y="114"/>
                    </a:lnTo>
                    <a:lnTo>
                      <a:pt x="227" y="227"/>
                    </a:lnTo>
                    <a:lnTo>
                      <a:pt x="0" y="227"/>
                    </a:lnTo>
                    <a:lnTo>
                      <a:pt x="0" y="567"/>
                    </a:lnTo>
                    <a:lnTo>
                      <a:pt x="113" y="567"/>
                    </a:lnTo>
                    <a:lnTo>
                      <a:pt x="113" y="794"/>
                    </a:lnTo>
                    <a:lnTo>
                      <a:pt x="454" y="794"/>
                    </a:lnTo>
                    <a:lnTo>
                      <a:pt x="454" y="90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76" name="Freeform 168"/>
              <p:cNvSpPr>
                <a:spLocks/>
              </p:cNvSpPr>
              <p:nvPr/>
            </p:nvSpPr>
            <p:spPr bwMode="auto">
              <a:xfrm>
                <a:off x="2230" y="3805"/>
                <a:ext cx="340" cy="227"/>
              </a:xfrm>
              <a:custGeom>
                <a:avLst/>
                <a:gdLst>
                  <a:gd name="T0" fmla="*/ 340 w 340"/>
                  <a:gd name="T1" fmla="*/ 0 h 227"/>
                  <a:gd name="T2" fmla="*/ 0 w 340"/>
                  <a:gd name="T3" fmla="*/ 0 h 227"/>
                  <a:gd name="T4" fmla="*/ 0 w 340"/>
                  <a:gd name="T5" fmla="*/ 227 h 227"/>
                  <a:gd name="T6" fmla="*/ 340 w 340"/>
                  <a:gd name="T7" fmla="*/ 227 h 227"/>
                  <a:gd name="T8" fmla="*/ 340 w 340"/>
                  <a:gd name="T9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0" h="227">
                    <a:moveTo>
                      <a:pt x="340" y="0"/>
                    </a:moveTo>
                    <a:lnTo>
                      <a:pt x="0" y="0"/>
                    </a:lnTo>
                    <a:lnTo>
                      <a:pt x="0" y="227"/>
                    </a:lnTo>
                    <a:lnTo>
                      <a:pt x="340" y="227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77" name="Freeform 169"/>
              <p:cNvSpPr>
                <a:spLocks/>
              </p:cNvSpPr>
              <p:nvPr/>
            </p:nvSpPr>
            <p:spPr bwMode="auto">
              <a:xfrm>
                <a:off x="1890" y="3238"/>
                <a:ext cx="907" cy="794"/>
              </a:xfrm>
              <a:custGeom>
                <a:avLst/>
                <a:gdLst>
                  <a:gd name="T0" fmla="*/ 907 w 907"/>
                  <a:gd name="T1" fmla="*/ 0 h 794"/>
                  <a:gd name="T2" fmla="*/ 454 w 907"/>
                  <a:gd name="T3" fmla="*/ 0 h 794"/>
                  <a:gd name="T4" fmla="*/ 454 w 907"/>
                  <a:gd name="T5" fmla="*/ 114 h 794"/>
                  <a:gd name="T6" fmla="*/ 340 w 907"/>
                  <a:gd name="T7" fmla="*/ 114 h 794"/>
                  <a:gd name="T8" fmla="*/ 340 w 907"/>
                  <a:gd name="T9" fmla="*/ 227 h 794"/>
                  <a:gd name="T10" fmla="*/ 113 w 907"/>
                  <a:gd name="T11" fmla="*/ 227 h 794"/>
                  <a:gd name="T12" fmla="*/ 113 w 907"/>
                  <a:gd name="T13" fmla="*/ 114 h 794"/>
                  <a:gd name="T14" fmla="*/ 0 w 907"/>
                  <a:gd name="T15" fmla="*/ 114 h 794"/>
                  <a:gd name="T16" fmla="*/ 0 w 907"/>
                  <a:gd name="T17" fmla="*/ 340 h 794"/>
                  <a:gd name="T18" fmla="*/ 113 w 907"/>
                  <a:gd name="T19" fmla="*/ 340 h 794"/>
                  <a:gd name="T20" fmla="*/ 113 w 907"/>
                  <a:gd name="T21" fmla="*/ 454 h 794"/>
                  <a:gd name="T22" fmla="*/ 113 w 907"/>
                  <a:gd name="T23" fmla="*/ 567 h 794"/>
                  <a:gd name="T24" fmla="*/ 227 w 907"/>
                  <a:gd name="T25" fmla="*/ 567 h 794"/>
                  <a:gd name="T26" fmla="*/ 227 w 907"/>
                  <a:gd name="T27" fmla="*/ 794 h 794"/>
                  <a:gd name="T28" fmla="*/ 340 w 907"/>
                  <a:gd name="T29" fmla="*/ 794 h 794"/>
                  <a:gd name="T30" fmla="*/ 340 w 907"/>
                  <a:gd name="T31" fmla="*/ 567 h 794"/>
                  <a:gd name="T32" fmla="*/ 567 w 907"/>
                  <a:gd name="T33" fmla="*/ 567 h 794"/>
                  <a:gd name="T34" fmla="*/ 567 w 907"/>
                  <a:gd name="T35" fmla="*/ 227 h 794"/>
                  <a:gd name="T36" fmla="*/ 794 w 907"/>
                  <a:gd name="T37" fmla="*/ 227 h 794"/>
                  <a:gd name="T38" fmla="*/ 794 w 907"/>
                  <a:gd name="T39" fmla="*/ 114 h 794"/>
                  <a:gd name="T40" fmla="*/ 907 w 907"/>
                  <a:gd name="T41" fmla="*/ 114 h 794"/>
                  <a:gd name="T42" fmla="*/ 907 w 907"/>
                  <a:gd name="T43" fmla="*/ 0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07" h="794">
                    <a:moveTo>
                      <a:pt x="907" y="0"/>
                    </a:moveTo>
                    <a:lnTo>
                      <a:pt x="454" y="0"/>
                    </a:lnTo>
                    <a:lnTo>
                      <a:pt x="454" y="114"/>
                    </a:lnTo>
                    <a:lnTo>
                      <a:pt x="340" y="114"/>
                    </a:lnTo>
                    <a:lnTo>
                      <a:pt x="340" y="227"/>
                    </a:lnTo>
                    <a:lnTo>
                      <a:pt x="113" y="227"/>
                    </a:lnTo>
                    <a:lnTo>
                      <a:pt x="113" y="114"/>
                    </a:lnTo>
                    <a:lnTo>
                      <a:pt x="0" y="114"/>
                    </a:lnTo>
                    <a:lnTo>
                      <a:pt x="0" y="340"/>
                    </a:lnTo>
                    <a:lnTo>
                      <a:pt x="113" y="340"/>
                    </a:lnTo>
                    <a:lnTo>
                      <a:pt x="113" y="454"/>
                    </a:lnTo>
                    <a:lnTo>
                      <a:pt x="113" y="567"/>
                    </a:lnTo>
                    <a:lnTo>
                      <a:pt x="227" y="567"/>
                    </a:lnTo>
                    <a:lnTo>
                      <a:pt x="227" y="794"/>
                    </a:lnTo>
                    <a:lnTo>
                      <a:pt x="340" y="794"/>
                    </a:lnTo>
                    <a:lnTo>
                      <a:pt x="340" y="567"/>
                    </a:lnTo>
                    <a:lnTo>
                      <a:pt x="567" y="567"/>
                    </a:lnTo>
                    <a:lnTo>
                      <a:pt x="567" y="227"/>
                    </a:lnTo>
                    <a:lnTo>
                      <a:pt x="794" y="227"/>
                    </a:lnTo>
                    <a:lnTo>
                      <a:pt x="794" y="114"/>
                    </a:lnTo>
                    <a:lnTo>
                      <a:pt x="907" y="114"/>
                    </a:lnTo>
                    <a:lnTo>
                      <a:pt x="90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78" name="Freeform 170"/>
              <p:cNvSpPr>
                <a:spLocks/>
              </p:cNvSpPr>
              <p:nvPr/>
            </p:nvSpPr>
            <p:spPr bwMode="auto">
              <a:xfrm>
                <a:off x="2684" y="2218"/>
                <a:ext cx="680" cy="1701"/>
              </a:xfrm>
              <a:custGeom>
                <a:avLst/>
                <a:gdLst>
                  <a:gd name="T0" fmla="*/ 567 w 680"/>
                  <a:gd name="T1" fmla="*/ 1701 h 1701"/>
                  <a:gd name="T2" fmla="*/ 567 w 680"/>
                  <a:gd name="T3" fmla="*/ 1474 h 1701"/>
                  <a:gd name="T4" fmla="*/ 453 w 680"/>
                  <a:gd name="T5" fmla="*/ 1474 h 1701"/>
                  <a:gd name="T6" fmla="*/ 453 w 680"/>
                  <a:gd name="T7" fmla="*/ 1134 h 1701"/>
                  <a:gd name="T8" fmla="*/ 340 w 680"/>
                  <a:gd name="T9" fmla="*/ 1134 h 1701"/>
                  <a:gd name="T10" fmla="*/ 340 w 680"/>
                  <a:gd name="T11" fmla="*/ 907 h 1701"/>
                  <a:gd name="T12" fmla="*/ 453 w 680"/>
                  <a:gd name="T13" fmla="*/ 907 h 1701"/>
                  <a:gd name="T14" fmla="*/ 453 w 680"/>
                  <a:gd name="T15" fmla="*/ 793 h 1701"/>
                  <a:gd name="T16" fmla="*/ 567 w 680"/>
                  <a:gd name="T17" fmla="*/ 793 h 1701"/>
                  <a:gd name="T18" fmla="*/ 567 w 680"/>
                  <a:gd name="T19" fmla="*/ 453 h 1701"/>
                  <a:gd name="T20" fmla="*/ 680 w 680"/>
                  <a:gd name="T21" fmla="*/ 453 h 1701"/>
                  <a:gd name="T22" fmla="*/ 680 w 680"/>
                  <a:gd name="T23" fmla="*/ 226 h 1701"/>
                  <a:gd name="T24" fmla="*/ 567 w 680"/>
                  <a:gd name="T25" fmla="*/ 226 h 1701"/>
                  <a:gd name="T26" fmla="*/ 567 w 680"/>
                  <a:gd name="T27" fmla="*/ 0 h 1701"/>
                  <a:gd name="T28" fmla="*/ 227 w 680"/>
                  <a:gd name="T29" fmla="*/ 0 h 1701"/>
                  <a:gd name="T30" fmla="*/ 227 w 680"/>
                  <a:gd name="T31" fmla="*/ 113 h 1701"/>
                  <a:gd name="T32" fmla="*/ 113 w 680"/>
                  <a:gd name="T33" fmla="*/ 113 h 1701"/>
                  <a:gd name="T34" fmla="*/ 113 w 680"/>
                  <a:gd name="T35" fmla="*/ 340 h 1701"/>
                  <a:gd name="T36" fmla="*/ 227 w 680"/>
                  <a:gd name="T37" fmla="*/ 340 h 1701"/>
                  <a:gd name="T38" fmla="*/ 227 w 680"/>
                  <a:gd name="T39" fmla="*/ 453 h 1701"/>
                  <a:gd name="T40" fmla="*/ 113 w 680"/>
                  <a:gd name="T41" fmla="*/ 453 h 1701"/>
                  <a:gd name="T42" fmla="*/ 113 w 680"/>
                  <a:gd name="T43" fmla="*/ 567 h 1701"/>
                  <a:gd name="T44" fmla="*/ 0 w 680"/>
                  <a:gd name="T45" fmla="*/ 567 h 1701"/>
                  <a:gd name="T46" fmla="*/ 0 w 680"/>
                  <a:gd name="T47" fmla="*/ 793 h 1701"/>
                  <a:gd name="T48" fmla="*/ 113 w 680"/>
                  <a:gd name="T49" fmla="*/ 793 h 1701"/>
                  <a:gd name="T50" fmla="*/ 113 w 680"/>
                  <a:gd name="T51" fmla="*/ 1020 h 1701"/>
                  <a:gd name="T52" fmla="*/ 227 w 680"/>
                  <a:gd name="T53" fmla="*/ 1020 h 1701"/>
                  <a:gd name="T54" fmla="*/ 227 w 680"/>
                  <a:gd name="T55" fmla="*/ 1247 h 1701"/>
                  <a:gd name="T56" fmla="*/ 340 w 680"/>
                  <a:gd name="T57" fmla="*/ 1247 h 1701"/>
                  <a:gd name="T58" fmla="*/ 340 w 680"/>
                  <a:gd name="T59" fmla="*/ 1587 h 1701"/>
                  <a:gd name="T60" fmla="*/ 453 w 680"/>
                  <a:gd name="T61" fmla="*/ 1587 h 1701"/>
                  <a:gd name="T62" fmla="*/ 453 w 680"/>
                  <a:gd name="T63" fmla="*/ 1701 h 1701"/>
                  <a:gd name="T64" fmla="*/ 567 w 680"/>
                  <a:gd name="T65" fmla="*/ 1701 h 1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80" h="1701">
                    <a:moveTo>
                      <a:pt x="567" y="1701"/>
                    </a:moveTo>
                    <a:lnTo>
                      <a:pt x="567" y="1474"/>
                    </a:lnTo>
                    <a:lnTo>
                      <a:pt x="453" y="1474"/>
                    </a:lnTo>
                    <a:lnTo>
                      <a:pt x="453" y="1134"/>
                    </a:lnTo>
                    <a:lnTo>
                      <a:pt x="340" y="1134"/>
                    </a:lnTo>
                    <a:lnTo>
                      <a:pt x="340" y="907"/>
                    </a:lnTo>
                    <a:lnTo>
                      <a:pt x="453" y="907"/>
                    </a:lnTo>
                    <a:lnTo>
                      <a:pt x="453" y="793"/>
                    </a:lnTo>
                    <a:lnTo>
                      <a:pt x="567" y="793"/>
                    </a:lnTo>
                    <a:lnTo>
                      <a:pt x="567" y="453"/>
                    </a:lnTo>
                    <a:lnTo>
                      <a:pt x="680" y="453"/>
                    </a:lnTo>
                    <a:lnTo>
                      <a:pt x="680" y="226"/>
                    </a:lnTo>
                    <a:lnTo>
                      <a:pt x="567" y="226"/>
                    </a:lnTo>
                    <a:lnTo>
                      <a:pt x="567" y="0"/>
                    </a:lnTo>
                    <a:lnTo>
                      <a:pt x="227" y="0"/>
                    </a:lnTo>
                    <a:lnTo>
                      <a:pt x="227" y="113"/>
                    </a:lnTo>
                    <a:lnTo>
                      <a:pt x="113" y="113"/>
                    </a:lnTo>
                    <a:lnTo>
                      <a:pt x="113" y="340"/>
                    </a:lnTo>
                    <a:lnTo>
                      <a:pt x="227" y="340"/>
                    </a:lnTo>
                    <a:lnTo>
                      <a:pt x="227" y="453"/>
                    </a:lnTo>
                    <a:lnTo>
                      <a:pt x="113" y="453"/>
                    </a:lnTo>
                    <a:lnTo>
                      <a:pt x="113" y="567"/>
                    </a:lnTo>
                    <a:lnTo>
                      <a:pt x="0" y="567"/>
                    </a:lnTo>
                    <a:lnTo>
                      <a:pt x="0" y="793"/>
                    </a:lnTo>
                    <a:lnTo>
                      <a:pt x="113" y="793"/>
                    </a:lnTo>
                    <a:lnTo>
                      <a:pt x="113" y="1020"/>
                    </a:lnTo>
                    <a:lnTo>
                      <a:pt x="227" y="1020"/>
                    </a:lnTo>
                    <a:lnTo>
                      <a:pt x="227" y="1247"/>
                    </a:lnTo>
                    <a:lnTo>
                      <a:pt x="340" y="1247"/>
                    </a:lnTo>
                    <a:lnTo>
                      <a:pt x="340" y="1587"/>
                    </a:lnTo>
                    <a:lnTo>
                      <a:pt x="453" y="1587"/>
                    </a:lnTo>
                    <a:lnTo>
                      <a:pt x="453" y="1701"/>
                    </a:lnTo>
                    <a:lnTo>
                      <a:pt x="567" y="170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79" name="Freeform 171"/>
              <p:cNvSpPr>
                <a:spLocks/>
              </p:cNvSpPr>
              <p:nvPr/>
            </p:nvSpPr>
            <p:spPr bwMode="auto">
              <a:xfrm>
                <a:off x="2344" y="2218"/>
                <a:ext cx="567" cy="1020"/>
              </a:xfrm>
              <a:custGeom>
                <a:avLst/>
                <a:gdLst>
                  <a:gd name="T0" fmla="*/ 226 w 567"/>
                  <a:gd name="T1" fmla="*/ 0 h 1020"/>
                  <a:gd name="T2" fmla="*/ 226 w 567"/>
                  <a:gd name="T3" fmla="*/ 226 h 1020"/>
                  <a:gd name="T4" fmla="*/ 113 w 567"/>
                  <a:gd name="T5" fmla="*/ 226 h 1020"/>
                  <a:gd name="T6" fmla="*/ 113 w 567"/>
                  <a:gd name="T7" fmla="*/ 907 h 1020"/>
                  <a:gd name="T8" fmla="*/ 0 w 567"/>
                  <a:gd name="T9" fmla="*/ 907 h 1020"/>
                  <a:gd name="T10" fmla="*/ 0 w 567"/>
                  <a:gd name="T11" fmla="*/ 1020 h 1020"/>
                  <a:gd name="T12" fmla="*/ 453 w 567"/>
                  <a:gd name="T13" fmla="*/ 1020 h 1020"/>
                  <a:gd name="T14" fmla="*/ 453 w 567"/>
                  <a:gd name="T15" fmla="*/ 793 h 1020"/>
                  <a:gd name="T16" fmla="*/ 340 w 567"/>
                  <a:gd name="T17" fmla="*/ 793 h 1020"/>
                  <a:gd name="T18" fmla="*/ 340 w 567"/>
                  <a:gd name="T19" fmla="*/ 567 h 1020"/>
                  <a:gd name="T20" fmla="*/ 453 w 567"/>
                  <a:gd name="T21" fmla="*/ 567 h 1020"/>
                  <a:gd name="T22" fmla="*/ 453 w 567"/>
                  <a:gd name="T23" fmla="*/ 453 h 1020"/>
                  <a:gd name="T24" fmla="*/ 567 w 567"/>
                  <a:gd name="T25" fmla="*/ 453 h 1020"/>
                  <a:gd name="T26" fmla="*/ 567 w 567"/>
                  <a:gd name="T27" fmla="*/ 340 h 1020"/>
                  <a:gd name="T28" fmla="*/ 453 w 567"/>
                  <a:gd name="T29" fmla="*/ 340 h 1020"/>
                  <a:gd name="T30" fmla="*/ 453 w 567"/>
                  <a:gd name="T31" fmla="*/ 113 h 1020"/>
                  <a:gd name="T32" fmla="*/ 340 w 567"/>
                  <a:gd name="T33" fmla="*/ 113 h 1020"/>
                  <a:gd name="T34" fmla="*/ 340 w 567"/>
                  <a:gd name="T35" fmla="*/ 0 h 1020"/>
                  <a:gd name="T36" fmla="*/ 226 w 567"/>
                  <a:gd name="T37" fmla="*/ 0 h 1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67" h="1020">
                    <a:moveTo>
                      <a:pt x="226" y="0"/>
                    </a:moveTo>
                    <a:lnTo>
                      <a:pt x="226" y="226"/>
                    </a:lnTo>
                    <a:lnTo>
                      <a:pt x="113" y="226"/>
                    </a:lnTo>
                    <a:lnTo>
                      <a:pt x="113" y="907"/>
                    </a:lnTo>
                    <a:lnTo>
                      <a:pt x="0" y="907"/>
                    </a:lnTo>
                    <a:lnTo>
                      <a:pt x="0" y="1020"/>
                    </a:lnTo>
                    <a:lnTo>
                      <a:pt x="453" y="1020"/>
                    </a:lnTo>
                    <a:lnTo>
                      <a:pt x="453" y="793"/>
                    </a:lnTo>
                    <a:lnTo>
                      <a:pt x="340" y="793"/>
                    </a:lnTo>
                    <a:lnTo>
                      <a:pt x="340" y="567"/>
                    </a:lnTo>
                    <a:lnTo>
                      <a:pt x="453" y="567"/>
                    </a:lnTo>
                    <a:lnTo>
                      <a:pt x="453" y="453"/>
                    </a:lnTo>
                    <a:lnTo>
                      <a:pt x="567" y="453"/>
                    </a:lnTo>
                    <a:lnTo>
                      <a:pt x="567" y="340"/>
                    </a:lnTo>
                    <a:lnTo>
                      <a:pt x="453" y="340"/>
                    </a:lnTo>
                    <a:lnTo>
                      <a:pt x="453" y="113"/>
                    </a:lnTo>
                    <a:lnTo>
                      <a:pt x="340" y="113"/>
                    </a:lnTo>
                    <a:lnTo>
                      <a:pt x="340" y="0"/>
                    </a:lnTo>
                    <a:lnTo>
                      <a:pt x="226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80" name="Freeform 172"/>
              <p:cNvSpPr>
                <a:spLocks/>
              </p:cNvSpPr>
              <p:nvPr/>
            </p:nvSpPr>
            <p:spPr bwMode="auto">
              <a:xfrm>
                <a:off x="2003" y="2104"/>
                <a:ext cx="567" cy="454"/>
              </a:xfrm>
              <a:custGeom>
                <a:avLst/>
                <a:gdLst>
                  <a:gd name="T0" fmla="*/ 567 w 567"/>
                  <a:gd name="T1" fmla="*/ 114 h 454"/>
                  <a:gd name="T2" fmla="*/ 341 w 567"/>
                  <a:gd name="T3" fmla="*/ 114 h 454"/>
                  <a:gd name="T4" fmla="*/ 341 w 567"/>
                  <a:gd name="T5" fmla="*/ 0 h 454"/>
                  <a:gd name="T6" fmla="*/ 0 w 567"/>
                  <a:gd name="T7" fmla="*/ 0 h 454"/>
                  <a:gd name="T8" fmla="*/ 0 w 567"/>
                  <a:gd name="T9" fmla="*/ 114 h 454"/>
                  <a:gd name="T10" fmla="*/ 114 w 567"/>
                  <a:gd name="T11" fmla="*/ 114 h 454"/>
                  <a:gd name="T12" fmla="*/ 114 w 567"/>
                  <a:gd name="T13" fmla="*/ 227 h 454"/>
                  <a:gd name="T14" fmla="*/ 227 w 567"/>
                  <a:gd name="T15" fmla="*/ 227 h 454"/>
                  <a:gd name="T16" fmla="*/ 227 w 567"/>
                  <a:gd name="T17" fmla="*/ 340 h 454"/>
                  <a:gd name="T18" fmla="*/ 341 w 567"/>
                  <a:gd name="T19" fmla="*/ 340 h 454"/>
                  <a:gd name="T20" fmla="*/ 341 w 567"/>
                  <a:gd name="T21" fmla="*/ 454 h 454"/>
                  <a:gd name="T22" fmla="*/ 454 w 567"/>
                  <a:gd name="T23" fmla="*/ 454 h 454"/>
                  <a:gd name="T24" fmla="*/ 454 w 567"/>
                  <a:gd name="T25" fmla="*/ 340 h 454"/>
                  <a:gd name="T26" fmla="*/ 567 w 567"/>
                  <a:gd name="T27" fmla="*/ 340 h 454"/>
                  <a:gd name="T28" fmla="*/ 567 w 567"/>
                  <a:gd name="T29" fmla="*/ 11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67" h="454">
                    <a:moveTo>
                      <a:pt x="567" y="114"/>
                    </a:moveTo>
                    <a:lnTo>
                      <a:pt x="341" y="114"/>
                    </a:lnTo>
                    <a:lnTo>
                      <a:pt x="341" y="0"/>
                    </a:lnTo>
                    <a:lnTo>
                      <a:pt x="0" y="0"/>
                    </a:lnTo>
                    <a:lnTo>
                      <a:pt x="0" y="114"/>
                    </a:lnTo>
                    <a:lnTo>
                      <a:pt x="114" y="114"/>
                    </a:lnTo>
                    <a:lnTo>
                      <a:pt x="114" y="227"/>
                    </a:lnTo>
                    <a:lnTo>
                      <a:pt x="227" y="227"/>
                    </a:lnTo>
                    <a:lnTo>
                      <a:pt x="227" y="340"/>
                    </a:lnTo>
                    <a:lnTo>
                      <a:pt x="341" y="340"/>
                    </a:lnTo>
                    <a:lnTo>
                      <a:pt x="341" y="454"/>
                    </a:lnTo>
                    <a:lnTo>
                      <a:pt x="454" y="454"/>
                    </a:lnTo>
                    <a:lnTo>
                      <a:pt x="454" y="340"/>
                    </a:lnTo>
                    <a:lnTo>
                      <a:pt x="567" y="340"/>
                    </a:lnTo>
                    <a:lnTo>
                      <a:pt x="567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82" name="Freeform 174"/>
              <p:cNvSpPr>
                <a:spLocks/>
              </p:cNvSpPr>
              <p:nvPr/>
            </p:nvSpPr>
            <p:spPr bwMode="auto">
              <a:xfrm>
                <a:off x="2117" y="176"/>
                <a:ext cx="113" cy="114"/>
              </a:xfrm>
              <a:custGeom>
                <a:avLst/>
                <a:gdLst>
                  <a:gd name="T0" fmla="*/ 0 w 113"/>
                  <a:gd name="T1" fmla="*/ 0 h 114"/>
                  <a:gd name="T2" fmla="*/ 0 w 113"/>
                  <a:gd name="T3" fmla="*/ 114 h 114"/>
                  <a:gd name="T4" fmla="*/ 113 w 113"/>
                  <a:gd name="T5" fmla="*/ 114 h 114"/>
                  <a:gd name="T6" fmla="*/ 113 w 113"/>
                  <a:gd name="T7" fmla="*/ 0 h 114"/>
                  <a:gd name="T8" fmla="*/ 0 w 113"/>
                  <a:gd name="T9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14">
                    <a:moveTo>
                      <a:pt x="0" y="0"/>
                    </a:moveTo>
                    <a:lnTo>
                      <a:pt x="0" y="114"/>
                    </a:lnTo>
                    <a:lnTo>
                      <a:pt x="113" y="114"/>
                    </a:lnTo>
                    <a:lnTo>
                      <a:pt x="113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83" name="Freeform 175"/>
              <p:cNvSpPr>
                <a:spLocks/>
              </p:cNvSpPr>
              <p:nvPr/>
            </p:nvSpPr>
            <p:spPr bwMode="auto">
              <a:xfrm>
                <a:off x="1663" y="290"/>
                <a:ext cx="454" cy="567"/>
              </a:xfrm>
              <a:custGeom>
                <a:avLst/>
                <a:gdLst>
                  <a:gd name="T0" fmla="*/ 227 w 454"/>
                  <a:gd name="T1" fmla="*/ 0 h 567"/>
                  <a:gd name="T2" fmla="*/ 227 w 454"/>
                  <a:gd name="T3" fmla="*/ 227 h 567"/>
                  <a:gd name="T4" fmla="*/ 0 w 454"/>
                  <a:gd name="T5" fmla="*/ 227 h 567"/>
                  <a:gd name="T6" fmla="*/ 0 w 454"/>
                  <a:gd name="T7" fmla="*/ 340 h 567"/>
                  <a:gd name="T8" fmla="*/ 114 w 454"/>
                  <a:gd name="T9" fmla="*/ 340 h 567"/>
                  <a:gd name="T10" fmla="*/ 114 w 454"/>
                  <a:gd name="T11" fmla="*/ 567 h 567"/>
                  <a:gd name="T12" fmla="*/ 340 w 454"/>
                  <a:gd name="T13" fmla="*/ 567 h 567"/>
                  <a:gd name="T14" fmla="*/ 340 w 454"/>
                  <a:gd name="T15" fmla="*/ 453 h 567"/>
                  <a:gd name="T16" fmla="*/ 454 w 454"/>
                  <a:gd name="T17" fmla="*/ 453 h 567"/>
                  <a:gd name="T18" fmla="*/ 454 w 454"/>
                  <a:gd name="T19" fmla="*/ 340 h 567"/>
                  <a:gd name="T20" fmla="*/ 340 w 454"/>
                  <a:gd name="T21" fmla="*/ 340 h 567"/>
                  <a:gd name="T22" fmla="*/ 340 w 454"/>
                  <a:gd name="T23" fmla="*/ 0 h 567"/>
                  <a:gd name="T24" fmla="*/ 227 w 454"/>
                  <a:gd name="T25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54" h="567">
                    <a:moveTo>
                      <a:pt x="227" y="0"/>
                    </a:moveTo>
                    <a:lnTo>
                      <a:pt x="227" y="227"/>
                    </a:lnTo>
                    <a:lnTo>
                      <a:pt x="0" y="227"/>
                    </a:lnTo>
                    <a:lnTo>
                      <a:pt x="0" y="340"/>
                    </a:lnTo>
                    <a:lnTo>
                      <a:pt x="114" y="340"/>
                    </a:lnTo>
                    <a:lnTo>
                      <a:pt x="114" y="567"/>
                    </a:lnTo>
                    <a:lnTo>
                      <a:pt x="340" y="567"/>
                    </a:lnTo>
                    <a:lnTo>
                      <a:pt x="340" y="453"/>
                    </a:lnTo>
                    <a:lnTo>
                      <a:pt x="454" y="453"/>
                    </a:lnTo>
                    <a:lnTo>
                      <a:pt x="454" y="340"/>
                    </a:lnTo>
                    <a:lnTo>
                      <a:pt x="340" y="340"/>
                    </a:lnTo>
                    <a:lnTo>
                      <a:pt x="340" y="0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84" name="Freeform 176"/>
              <p:cNvSpPr>
                <a:spLocks/>
              </p:cNvSpPr>
              <p:nvPr/>
            </p:nvSpPr>
            <p:spPr bwMode="auto">
              <a:xfrm>
                <a:off x="2003" y="857"/>
                <a:ext cx="341" cy="680"/>
              </a:xfrm>
              <a:custGeom>
                <a:avLst/>
                <a:gdLst>
                  <a:gd name="T0" fmla="*/ 0 w 341"/>
                  <a:gd name="T1" fmla="*/ 0 h 680"/>
                  <a:gd name="T2" fmla="*/ 0 w 341"/>
                  <a:gd name="T3" fmla="*/ 567 h 680"/>
                  <a:gd name="T4" fmla="*/ 114 w 341"/>
                  <a:gd name="T5" fmla="*/ 567 h 680"/>
                  <a:gd name="T6" fmla="*/ 114 w 341"/>
                  <a:gd name="T7" fmla="*/ 680 h 680"/>
                  <a:gd name="T8" fmla="*/ 227 w 341"/>
                  <a:gd name="T9" fmla="*/ 680 h 680"/>
                  <a:gd name="T10" fmla="*/ 227 w 341"/>
                  <a:gd name="T11" fmla="*/ 567 h 680"/>
                  <a:gd name="T12" fmla="*/ 341 w 341"/>
                  <a:gd name="T13" fmla="*/ 567 h 680"/>
                  <a:gd name="T14" fmla="*/ 341 w 341"/>
                  <a:gd name="T15" fmla="*/ 340 h 680"/>
                  <a:gd name="T16" fmla="*/ 227 w 341"/>
                  <a:gd name="T17" fmla="*/ 340 h 680"/>
                  <a:gd name="T18" fmla="*/ 227 w 341"/>
                  <a:gd name="T19" fmla="*/ 113 h 680"/>
                  <a:gd name="T20" fmla="*/ 114 w 341"/>
                  <a:gd name="T21" fmla="*/ 113 h 680"/>
                  <a:gd name="T22" fmla="*/ 114 w 341"/>
                  <a:gd name="T23" fmla="*/ 0 h 680"/>
                  <a:gd name="T24" fmla="*/ 0 w 341"/>
                  <a:gd name="T25" fmla="*/ 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41" h="680">
                    <a:moveTo>
                      <a:pt x="0" y="0"/>
                    </a:moveTo>
                    <a:lnTo>
                      <a:pt x="0" y="567"/>
                    </a:lnTo>
                    <a:lnTo>
                      <a:pt x="114" y="567"/>
                    </a:lnTo>
                    <a:lnTo>
                      <a:pt x="114" y="680"/>
                    </a:lnTo>
                    <a:lnTo>
                      <a:pt x="227" y="680"/>
                    </a:lnTo>
                    <a:lnTo>
                      <a:pt x="227" y="567"/>
                    </a:lnTo>
                    <a:lnTo>
                      <a:pt x="341" y="567"/>
                    </a:lnTo>
                    <a:lnTo>
                      <a:pt x="341" y="340"/>
                    </a:lnTo>
                    <a:lnTo>
                      <a:pt x="227" y="340"/>
                    </a:lnTo>
                    <a:lnTo>
                      <a:pt x="227" y="113"/>
                    </a:lnTo>
                    <a:lnTo>
                      <a:pt x="114" y="113"/>
                    </a:lnTo>
                    <a:lnTo>
                      <a:pt x="114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85" name="Freeform 177"/>
              <p:cNvSpPr>
                <a:spLocks/>
              </p:cNvSpPr>
              <p:nvPr/>
            </p:nvSpPr>
            <p:spPr bwMode="auto">
              <a:xfrm>
                <a:off x="1890" y="1424"/>
                <a:ext cx="1361" cy="907"/>
              </a:xfrm>
              <a:custGeom>
                <a:avLst/>
                <a:gdLst>
                  <a:gd name="T0" fmla="*/ 227 w 1361"/>
                  <a:gd name="T1" fmla="*/ 113 h 907"/>
                  <a:gd name="T2" fmla="*/ 227 w 1361"/>
                  <a:gd name="T3" fmla="*/ 340 h 907"/>
                  <a:gd name="T4" fmla="*/ 113 w 1361"/>
                  <a:gd name="T5" fmla="*/ 340 h 907"/>
                  <a:gd name="T6" fmla="*/ 113 w 1361"/>
                  <a:gd name="T7" fmla="*/ 567 h 907"/>
                  <a:gd name="T8" fmla="*/ 0 w 1361"/>
                  <a:gd name="T9" fmla="*/ 567 h 907"/>
                  <a:gd name="T10" fmla="*/ 0 w 1361"/>
                  <a:gd name="T11" fmla="*/ 680 h 907"/>
                  <a:gd name="T12" fmla="*/ 454 w 1361"/>
                  <a:gd name="T13" fmla="*/ 680 h 907"/>
                  <a:gd name="T14" fmla="*/ 454 w 1361"/>
                  <a:gd name="T15" fmla="*/ 794 h 907"/>
                  <a:gd name="T16" fmla="*/ 794 w 1361"/>
                  <a:gd name="T17" fmla="*/ 794 h 907"/>
                  <a:gd name="T18" fmla="*/ 794 w 1361"/>
                  <a:gd name="T19" fmla="*/ 907 h 907"/>
                  <a:gd name="T20" fmla="*/ 1021 w 1361"/>
                  <a:gd name="T21" fmla="*/ 907 h 907"/>
                  <a:gd name="T22" fmla="*/ 1021 w 1361"/>
                  <a:gd name="T23" fmla="*/ 794 h 907"/>
                  <a:gd name="T24" fmla="*/ 1134 w 1361"/>
                  <a:gd name="T25" fmla="*/ 794 h 907"/>
                  <a:gd name="T26" fmla="*/ 1134 w 1361"/>
                  <a:gd name="T27" fmla="*/ 567 h 907"/>
                  <a:gd name="T28" fmla="*/ 1247 w 1361"/>
                  <a:gd name="T29" fmla="*/ 567 h 907"/>
                  <a:gd name="T30" fmla="*/ 1247 w 1361"/>
                  <a:gd name="T31" fmla="*/ 453 h 907"/>
                  <a:gd name="T32" fmla="*/ 1361 w 1361"/>
                  <a:gd name="T33" fmla="*/ 453 h 907"/>
                  <a:gd name="T34" fmla="*/ 1361 w 1361"/>
                  <a:gd name="T35" fmla="*/ 227 h 907"/>
                  <a:gd name="T36" fmla="*/ 1021 w 1361"/>
                  <a:gd name="T37" fmla="*/ 227 h 907"/>
                  <a:gd name="T38" fmla="*/ 1021 w 1361"/>
                  <a:gd name="T39" fmla="*/ 453 h 907"/>
                  <a:gd name="T40" fmla="*/ 794 w 1361"/>
                  <a:gd name="T41" fmla="*/ 453 h 907"/>
                  <a:gd name="T42" fmla="*/ 794 w 1361"/>
                  <a:gd name="T43" fmla="*/ 113 h 907"/>
                  <a:gd name="T44" fmla="*/ 567 w 1361"/>
                  <a:gd name="T45" fmla="*/ 113 h 907"/>
                  <a:gd name="T46" fmla="*/ 567 w 1361"/>
                  <a:gd name="T47" fmla="*/ 0 h 907"/>
                  <a:gd name="T48" fmla="*/ 340 w 1361"/>
                  <a:gd name="T49" fmla="*/ 0 h 907"/>
                  <a:gd name="T50" fmla="*/ 340 w 1361"/>
                  <a:gd name="T51" fmla="*/ 113 h 907"/>
                  <a:gd name="T52" fmla="*/ 227 w 1361"/>
                  <a:gd name="T53" fmla="*/ 113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361" h="907">
                    <a:moveTo>
                      <a:pt x="227" y="113"/>
                    </a:moveTo>
                    <a:lnTo>
                      <a:pt x="227" y="340"/>
                    </a:lnTo>
                    <a:lnTo>
                      <a:pt x="113" y="340"/>
                    </a:lnTo>
                    <a:lnTo>
                      <a:pt x="113" y="567"/>
                    </a:lnTo>
                    <a:lnTo>
                      <a:pt x="0" y="567"/>
                    </a:lnTo>
                    <a:lnTo>
                      <a:pt x="0" y="680"/>
                    </a:lnTo>
                    <a:lnTo>
                      <a:pt x="454" y="680"/>
                    </a:lnTo>
                    <a:lnTo>
                      <a:pt x="454" y="794"/>
                    </a:lnTo>
                    <a:lnTo>
                      <a:pt x="794" y="794"/>
                    </a:lnTo>
                    <a:lnTo>
                      <a:pt x="794" y="907"/>
                    </a:lnTo>
                    <a:lnTo>
                      <a:pt x="1021" y="907"/>
                    </a:lnTo>
                    <a:lnTo>
                      <a:pt x="1021" y="794"/>
                    </a:lnTo>
                    <a:lnTo>
                      <a:pt x="1134" y="794"/>
                    </a:lnTo>
                    <a:lnTo>
                      <a:pt x="1134" y="567"/>
                    </a:lnTo>
                    <a:lnTo>
                      <a:pt x="1247" y="567"/>
                    </a:lnTo>
                    <a:lnTo>
                      <a:pt x="1247" y="453"/>
                    </a:lnTo>
                    <a:lnTo>
                      <a:pt x="1361" y="453"/>
                    </a:lnTo>
                    <a:lnTo>
                      <a:pt x="1361" y="227"/>
                    </a:lnTo>
                    <a:lnTo>
                      <a:pt x="1021" y="227"/>
                    </a:lnTo>
                    <a:lnTo>
                      <a:pt x="1021" y="453"/>
                    </a:lnTo>
                    <a:lnTo>
                      <a:pt x="794" y="453"/>
                    </a:lnTo>
                    <a:lnTo>
                      <a:pt x="794" y="113"/>
                    </a:lnTo>
                    <a:lnTo>
                      <a:pt x="567" y="113"/>
                    </a:lnTo>
                    <a:lnTo>
                      <a:pt x="567" y="0"/>
                    </a:lnTo>
                    <a:lnTo>
                      <a:pt x="340" y="0"/>
                    </a:lnTo>
                    <a:lnTo>
                      <a:pt x="340" y="113"/>
                    </a:lnTo>
                    <a:lnTo>
                      <a:pt x="227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86" name="Freeform 178"/>
              <p:cNvSpPr>
                <a:spLocks/>
              </p:cNvSpPr>
              <p:nvPr/>
            </p:nvSpPr>
            <p:spPr bwMode="auto">
              <a:xfrm>
                <a:off x="3024" y="1764"/>
                <a:ext cx="567" cy="680"/>
              </a:xfrm>
              <a:custGeom>
                <a:avLst/>
                <a:gdLst>
                  <a:gd name="T0" fmla="*/ 227 w 567"/>
                  <a:gd name="T1" fmla="*/ 0 h 680"/>
                  <a:gd name="T2" fmla="*/ 454 w 567"/>
                  <a:gd name="T3" fmla="*/ 0 h 680"/>
                  <a:gd name="T4" fmla="*/ 454 w 567"/>
                  <a:gd name="T5" fmla="*/ 227 h 680"/>
                  <a:gd name="T6" fmla="*/ 567 w 567"/>
                  <a:gd name="T7" fmla="*/ 227 h 680"/>
                  <a:gd name="T8" fmla="*/ 567 w 567"/>
                  <a:gd name="T9" fmla="*/ 567 h 680"/>
                  <a:gd name="T10" fmla="*/ 340 w 567"/>
                  <a:gd name="T11" fmla="*/ 567 h 680"/>
                  <a:gd name="T12" fmla="*/ 340 w 567"/>
                  <a:gd name="T13" fmla="*/ 680 h 680"/>
                  <a:gd name="T14" fmla="*/ 227 w 567"/>
                  <a:gd name="T15" fmla="*/ 680 h 680"/>
                  <a:gd name="T16" fmla="*/ 227 w 567"/>
                  <a:gd name="T17" fmla="*/ 454 h 680"/>
                  <a:gd name="T18" fmla="*/ 0 w 567"/>
                  <a:gd name="T19" fmla="*/ 454 h 680"/>
                  <a:gd name="T20" fmla="*/ 0 w 567"/>
                  <a:gd name="T21" fmla="*/ 227 h 680"/>
                  <a:gd name="T22" fmla="*/ 113 w 567"/>
                  <a:gd name="T23" fmla="*/ 227 h 680"/>
                  <a:gd name="T24" fmla="*/ 113 w 567"/>
                  <a:gd name="T25" fmla="*/ 113 h 680"/>
                  <a:gd name="T26" fmla="*/ 227 w 567"/>
                  <a:gd name="T27" fmla="*/ 113 h 680"/>
                  <a:gd name="T28" fmla="*/ 227 w 567"/>
                  <a:gd name="T29" fmla="*/ 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67" h="680">
                    <a:moveTo>
                      <a:pt x="227" y="0"/>
                    </a:moveTo>
                    <a:lnTo>
                      <a:pt x="454" y="0"/>
                    </a:lnTo>
                    <a:lnTo>
                      <a:pt x="454" y="227"/>
                    </a:lnTo>
                    <a:lnTo>
                      <a:pt x="567" y="227"/>
                    </a:lnTo>
                    <a:lnTo>
                      <a:pt x="567" y="567"/>
                    </a:lnTo>
                    <a:lnTo>
                      <a:pt x="340" y="567"/>
                    </a:lnTo>
                    <a:lnTo>
                      <a:pt x="340" y="680"/>
                    </a:lnTo>
                    <a:lnTo>
                      <a:pt x="227" y="680"/>
                    </a:lnTo>
                    <a:lnTo>
                      <a:pt x="227" y="454"/>
                    </a:lnTo>
                    <a:lnTo>
                      <a:pt x="0" y="454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113"/>
                    </a:lnTo>
                    <a:lnTo>
                      <a:pt x="227" y="113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87" name="Freeform 179"/>
              <p:cNvSpPr>
                <a:spLocks/>
              </p:cNvSpPr>
              <p:nvPr/>
            </p:nvSpPr>
            <p:spPr bwMode="auto">
              <a:xfrm>
                <a:off x="2457" y="1197"/>
                <a:ext cx="907" cy="680"/>
              </a:xfrm>
              <a:custGeom>
                <a:avLst/>
                <a:gdLst>
                  <a:gd name="T0" fmla="*/ 907 w 907"/>
                  <a:gd name="T1" fmla="*/ 567 h 680"/>
                  <a:gd name="T2" fmla="*/ 907 w 907"/>
                  <a:gd name="T3" fmla="*/ 227 h 680"/>
                  <a:gd name="T4" fmla="*/ 680 w 907"/>
                  <a:gd name="T5" fmla="*/ 227 h 680"/>
                  <a:gd name="T6" fmla="*/ 680 w 907"/>
                  <a:gd name="T7" fmla="*/ 113 h 680"/>
                  <a:gd name="T8" fmla="*/ 567 w 907"/>
                  <a:gd name="T9" fmla="*/ 113 h 680"/>
                  <a:gd name="T10" fmla="*/ 567 w 907"/>
                  <a:gd name="T11" fmla="*/ 0 h 680"/>
                  <a:gd name="T12" fmla="*/ 340 w 907"/>
                  <a:gd name="T13" fmla="*/ 0 h 680"/>
                  <a:gd name="T14" fmla="*/ 340 w 907"/>
                  <a:gd name="T15" fmla="*/ 113 h 680"/>
                  <a:gd name="T16" fmla="*/ 113 w 907"/>
                  <a:gd name="T17" fmla="*/ 113 h 680"/>
                  <a:gd name="T18" fmla="*/ 113 w 907"/>
                  <a:gd name="T19" fmla="*/ 227 h 680"/>
                  <a:gd name="T20" fmla="*/ 0 w 907"/>
                  <a:gd name="T21" fmla="*/ 227 h 680"/>
                  <a:gd name="T22" fmla="*/ 0 w 907"/>
                  <a:gd name="T23" fmla="*/ 340 h 680"/>
                  <a:gd name="T24" fmla="*/ 227 w 907"/>
                  <a:gd name="T25" fmla="*/ 340 h 680"/>
                  <a:gd name="T26" fmla="*/ 227 w 907"/>
                  <a:gd name="T27" fmla="*/ 680 h 680"/>
                  <a:gd name="T28" fmla="*/ 454 w 907"/>
                  <a:gd name="T29" fmla="*/ 680 h 680"/>
                  <a:gd name="T30" fmla="*/ 454 w 907"/>
                  <a:gd name="T31" fmla="*/ 454 h 680"/>
                  <a:gd name="T32" fmla="*/ 794 w 907"/>
                  <a:gd name="T33" fmla="*/ 454 h 680"/>
                  <a:gd name="T34" fmla="*/ 794 w 907"/>
                  <a:gd name="T35" fmla="*/ 567 h 680"/>
                  <a:gd name="T36" fmla="*/ 907 w 907"/>
                  <a:gd name="T37" fmla="*/ 567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07" h="680">
                    <a:moveTo>
                      <a:pt x="907" y="567"/>
                    </a:moveTo>
                    <a:lnTo>
                      <a:pt x="907" y="227"/>
                    </a:lnTo>
                    <a:lnTo>
                      <a:pt x="680" y="227"/>
                    </a:lnTo>
                    <a:lnTo>
                      <a:pt x="680" y="113"/>
                    </a:lnTo>
                    <a:lnTo>
                      <a:pt x="567" y="113"/>
                    </a:lnTo>
                    <a:lnTo>
                      <a:pt x="567" y="0"/>
                    </a:lnTo>
                    <a:lnTo>
                      <a:pt x="340" y="0"/>
                    </a:lnTo>
                    <a:lnTo>
                      <a:pt x="340" y="113"/>
                    </a:lnTo>
                    <a:lnTo>
                      <a:pt x="113" y="113"/>
                    </a:lnTo>
                    <a:lnTo>
                      <a:pt x="113" y="227"/>
                    </a:lnTo>
                    <a:lnTo>
                      <a:pt x="0" y="227"/>
                    </a:lnTo>
                    <a:lnTo>
                      <a:pt x="0" y="340"/>
                    </a:lnTo>
                    <a:lnTo>
                      <a:pt x="227" y="340"/>
                    </a:lnTo>
                    <a:lnTo>
                      <a:pt x="227" y="680"/>
                    </a:lnTo>
                    <a:lnTo>
                      <a:pt x="454" y="680"/>
                    </a:lnTo>
                    <a:lnTo>
                      <a:pt x="454" y="454"/>
                    </a:lnTo>
                    <a:lnTo>
                      <a:pt x="794" y="454"/>
                    </a:lnTo>
                    <a:lnTo>
                      <a:pt x="794" y="567"/>
                    </a:lnTo>
                    <a:lnTo>
                      <a:pt x="907" y="56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88" name="Freeform 180"/>
              <p:cNvSpPr>
                <a:spLocks/>
              </p:cNvSpPr>
              <p:nvPr/>
            </p:nvSpPr>
            <p:spPr bwMode="auto">
              <a:xfrm>
                <a:off x="2117" y="630"/>
                <a:ext cx="907" cy="794"/>
              </a:xfrm>
              <a:custGeom>
                <a:avLst/>
                <a:gdLst>
                  <a:gd name="T0" fmla="*/ 794 w 907"/>
                  <a:gd name="T1" fmla="*/ 227 h 794"/>
                  <a:gd name="T2" fmla="*/ 794 w 907"/>
                  <a:gd name="T3" fmla="*/ 340 h 794"/>
                  <a:gd name="T4" fmla="*/ 907 w 907"/>
                  <a:gd name="T5" fmla="*/ 340 h 794"/>
                  <a:gd name="T6" fmla="*/ 907 w 907"/>
                  <a:gd name="T7" fmla="*/ 567 h 794"/>
                  <a:gd name="T8" fmla="*/ 680 w 907"/>
                  <a:gd name="T9" fmla="*/ 567 h 794"/>
                  <a:gd name="T10" fmla="*/ 680 w 907"/>
                  <a:gd name="T11" fmla="*/ 680 h 794"/>
                  <a:gd name="T12" fmla="*/ 453 w 907"/>
                  <a:gd name="T13" fmla="*/ 680 h 794"/>
                  <a:gd name="T14" fmla="*/ 453 w 907"/>
                  <a:gd name="T15" fmla="*/ 794 h 794"/>
                  <a:gd name="T16" fmla="*/ 227 w 907"/>
                  <a:gd name="T17" fmla="*/ 794 h 794"/>
                  <a:gd name="T18" fmla="*/ 227 w 907"/>
                  <a:gd name="T19" fmla="*/ 567 h 794"/>
                  <a:gd name="T20" fmla="*/ 113 w 907"/>
                  <a:gd name="T21" fmla="*/ 567 h 794"/>
                  <a:gd name="T22" fmla="*/ 113 w 907"/>
                  <a:gd name="T23" fmla="*/ 340 h 794"/>
                  <a:gd name="T24" fmla="*/ 0 w 907"/>
                  <a:gd name="T25" fmla="*/ 340 h 794"/>
                  <a:gd name="T26" fmla="*/ 0 w 907"/>
                  <a:gd name="T27" fmla="*/ 227 h 794"/>
                  <a:gd name="T28" fmla="*/ 340 w 907"/>
                  <a:gd name="T29" fmla="*/ 227 h 794"/>
                  <a:gd name="T30" fmla="*/ 340 w 907"/>
                  <a:gd name="T31" fmla="*/ 113 h 794"/>
                  <a:gd name="T32" fmla="*/ 453 w 907"/>
                  <a:gd name="T33" fmla="*/ 113 h 794"/>
                  <a:gd name="T34" fmla="*/ 453 w 907"/>
                  <a:gd name="T35" fmla="*/ 0 h 794"/>
                  <a:gd name="T36" fmla="*/ 567 w 907"/>
                  <a:gd name="T37" fmla="*/ 0 h 794"/>
                  <a:gd name="T38" fmla="*/ 567 w 907"/>
                  <a:gd name="T39" fmla="*/ 227 h 794"/>
                  <a:gd name="T40" fmla="*/ 794 w 907"/>
                  <a:gd name="T41" fmla="*/ 227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07" h="794">
                    <a:moveTo>
                      <a:pt x="794" y="227"/>
                    </a:moveTo>
                    <a:lnTo>
                      <a:pt x="794" y="340"/>
                    </a:lnTo>
                    <a:lnTo>
                      <a:pt x="907" y="340"/>
                    </a:lnTo>
                    <a:lnTo>
                      <a:pt x="907" y="567"/>
                    </a:lnTo>
                    <a:lnTo>
                      <a:pt x="680" y="567"/>
                    </a:lnTo>
                    <a:lnTo>
                      <a:pt x="680" y="680"/>
                    </a:lnTo>
                    <a:lnTo>
                      <a:pt x="453" y="680"/>
                    </a:lnTo>
                    <a:lnTo>
                      <a:pt x="453" y="794"/>
                    </a:lnTo>
                    <a:lnTo>
                      <a:pt x="227" y="794"/>
                    </a:lnTo>
                    <a:lnTo>
                      <a:pt x="227" y="567"/>
                    </a:lnTo>
                    <a:lnTo>
                      <a:pt x="113" y="567"/>
                    </a:lnTo>
                    <a:lnTo>
                      <a:pt x="113" y="340"/>
                    </a:lnTo>
                    <a:lnTo>
                      <a:pt x="0" y="340"/>
                    </a:lnTo>
                    <a:lnTo>
                      <a:pt x="0" y="227"/>
                    </a:lnTo>
                    <a:lnTo>
                      <a:pt x="340" y="227"/>
                    </a:lnTo>
                    <a:lnTo>
                      <a:pt x="340" y="113"/>
                    </a:lnTo>
                    <a:lnTo>
                      <a:pt x="453" y="113"/>
                    </a:lnTo>
                    <a:lnTo>
                      <a:pt x="453" y="0"/>
                    </a:lnTo>
                    <a:lnTo>
                      <a:pt x="567" y="0"/>
                    </a:lnTo>
                    <a:lnTo>
                      <a:pt x="567" y="227"/>
                    </a:lnTo>
                    <a:lnTo>
                      <a:pt x="794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89" name="Freeform 181"/>
              <p:cNvSpPr>
                <a:spLocks/>
              </p:cNvSpPr>
              <p:nvPr/>
            </p:nvSpPr>
            <p:spPr bwMode="auto">
              <a:xfrm>
                <a:off x="3478" y="4145"/>
                <a:ext cx="793" cy="908"/>
              </a:xfrm>
              <a:custGeom>
                <a:avLst/>
                <a:gdLst>
                  <a:gd name="T0" fmla="*/ 567 w 793"/>
                  <a:gd name="T1" fmla="*/ 0 h 908"/>
                  <a:gd name="T2" fmla="*/ 340 w 793"/>
                  <a:gd name="T3" fmla="*/ 0 h 908"/>
                  <a:gd name="T4" fmla="*/ 340 w 793"/>
                  <a:gd name="T5" fmla="*/ 341 h 908"/>
                  <a:gd name="T6" fmla="*/ 226 w 793"/>
                  <a:gd name="T7" fmla="*/ 341 h 908"/>
                  <a:gd name="T8" fmla="*/ 226 w 793"/>
                  <a:gd name="T9" fmla="*/ 454 h 908"/>
                  <a:gd name="T10" fmla="*/ 113 w 793"/>
                  <a:gd name="T11" fmla="*/ 454 h 908"/>
                  <a:gd name="T12" fmla="*/ 113 w 793"/>
                  <a:gd name="T13" fmla="*/ 567 h 908"/>
                  <a:gd name="T14" fmla="*/ 0 w 793"/>
                  <a:gd name="T15" fmla="*/ 567 h 908"/>
                  <a:gd name="T16" fmla="*/ 0 w 793"/>
                  <a:gd name="T17" fmla="*/ 908 h 908"/>
                  <a:gd name="T18" fmla="*/ 113 w 793"/>
                  <a:gd name="T19" fmla="*/ 908 h 908"/>
                  <a:gd name="T20" fmla="*/ 113 w 793"/>
                  <a:gd name="T21" fmla="*/ 794 h 908"/>
                  <a:gd name="T22" fmla="*/ 226 w 793"/>
                  <a:gd name="T23" fmla="*/ 794 h 908"/>
                  <a:gd name="T24" fmla="*/ 226 w 793"/>
                  <a:gd name="T25" fmla="*/ 681 h 908"/>
                  <a:gd name="T26" fmla="*/ 340 w 793"/>
                  <a:gd name="T27" fmla="*/ 681 h 908"/>
                  <a:gd name="T28" fmla="*/ 340 w 793"/>
                  <a:gd name="T29" fmla="*/ 567 h 908"/>
                  <a:gd name="T30" fmla="*/ 680 w 793"/>
                  <a:gd name="T31" fmla="*/ 567 h 908"/>
                  <a:gd name="T32" fmla="*/ 680 w 793"/>
                  <a:gd name="T33" fmla="*/ 454 h 908"/>
                  <a:gd name="T34" fmla="*/ 793 w 793"/>
                  <a:gd name="T35" fmla="*/ 454 h 908"/>
                  <a:gd name="T36" fmla="*/ 793 w 793"/>
                  <a:gd name="T37" fmla="*/ 341 h 908"/>
                  <a:gd name="T38" fmla="*/ 567 w 793"/>
                  <a:gd name="T39" fmla="*/ 341 h 908"/>
                  <a:gd name="T40" fmla="*/ 567 w 793"/>
                  <a:gd name="T41" fmla="*/ 0 h 9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93" h="908">
                    <a:moveTo>
                      <a:pt x="567" y="0"/>
                    </a:moveTo>
                    <a:lnTo>
                      <a:pt x="340" y="0"/>
                    </a:lnTo>
                    <a:lnTo>
                      <a:pt x="340" y="341"/>
                    </a:lnTo>
                    <a:lnTo>
                      <a:pt x="226" y="341"/>
                    </a:lnTo>
                    <a:lnTo>
                      <a:pt x="226" y="454"/>
                    </a:lnTo>
                    <a:lnTo>
                      <a:pt x="113" y="454"/>
                    </a:lnTo>
                    <a:lnTo>
                      <a:pt x="113" y="567"/>
                    </a:lnTo>
                    <a:lnTo>
                      <a:pt x="0" y="567"/>
                    </a:lnTo>
                    <a:lnTo>
                      <a:pt x="0" y="908"/>
                    </a:lnTo>
                    <a:lnTo>
                      <a:pt x="113" y="908"/>
                    </a:lnTo>
                    <a:lnTo>
                      <a:pt x="113" y="794"/>
                    </a:lnTo>
                    <a:lnTo>
                      <a:pt x="226" y="794"/>
                    </a:lnTo>
                    <a:lnTo>
                      <a:pt x="226" y="681"/>
                    </a:lnTo>
                    <a:lnTo>
                      <a:pt x="340" y="681"/>
                    </a:lnTo>
                    <a:lnTo>
                      <a:pt x="340" y="567"/>
                    </a:lnTo>
                    <a:lnTo>
                      <a:pt x="680" y="567"/>
                    </a:lnTo>
                    <a:lnTo>
                      <a:pt x="680" y="454"/>
                    </a:lnTo>
                    <a:lnTo>
                      <a:pt x="793" y="454"/>
                    </a:lnTo>
                    <a:lnTo>
                      <a:pt x="793" y="341"/>
                    </a:lnTo>
                    <a:lnTo>
                      <a:pt x="567" y="341"/>
                    </a:lnTo>
                    <a:lnTo>
                      <a:pt x="56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90" name="Freeform 182"/>
              <p:cNvSpPr>
                <a:spLocks/>
              </p:cNvSpPr>
              <p:nvPr/>
            </p:nvSpPr>
            <p:spPr bwMode="auto">
              <a:xfrm>
                <a:off x="3931" y="3919"/>
                <a:ext cx="454" cy="567"/>
              </a:xfrm>
              <a:custGeom>
                <a:avLst/>
                <a:gdLst>
                  <a:gd name="T0" fmla="*/ 0 w 454"/>
                  <a:gd name="T1" fmla="*/ 226 h 567"/>
                  <a:gd name="T2" fmla="*/ 0 w 454"/>
                  <a:gd name="T3" fmla="*/ 0 h 567"/>
                  <a:gd name="T4" fmla="*/ 227 w 454"/>
                  <a:gd name="T5" fmla="*/ 0 h 567"/>
                  <a:gd name="T6" fmla="*/ 227 w 454"/>
                  <a:gd name="T7" fmla="*/ 113 h 567"/>
                  <a:gd name="T8" fmla="*/ 340 w 454"/>
                  <a:gd name="T9" fmla="*/ 113 h 567"/>
                  <a:gd name="T10" fmla="*/ 340 w 454"/>
                  <a:gd name="T11" fmla="*/ 226 h 567"/>
                  <a:gd name="T12" fmla="*/ 454 w 454"/>
                  <a:gd name="T13" fmla="*/ 226 h 567"/>
                  <a:gd name="T14" fmla="*/ 454 w 454"/>
                  <a:gd name="T15" fmla="*/ 453 h 567"/>
                  <a:gd name="T16" fmla="*/ 340 w 454"/>
                  <a:gd name="T17" fmla="*/ 453 h 567"/>
                  <a:gd name="T18" fmla="*/ 340 w 454"/>
                  <a:gd name="T19" fmla="*/ 567 h 567"/>
                  <a:gd name="T20" fmla="*/ 227 w 454"/>
                  <a:gd name="T21" fmla="*/ 567 h 567"/>
                  <a:gd name="T22" fmla="*/ 114 w 454"/>
                  <a:gd name="T23" fmla="*/ 567 h 567"/>
                  <a:gd name="T24" fmla="*/ 114 w 454"/>
                  <a:gd name="T25" fmla="*/ 226 h 567"/>
                  <a:gd name="T26" fmla="*/ 0 w 454"/>
                  <a:gd name="T27" fmla="*/ 226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54" h="567">
                    <a:moveTo>
                      <a:pt x="0" y="226"/>
                    </a:moveTo>
                    <a:lnTo>
                      <a:pt x="0" y="0"/>
                    </a:lnTo>
                    <a:lnTo>
                      <a:pt x="227" y="0"/>
                    </a:lnTo>
                    <a:lnTo>
                      <a:pt x="227" y="113"/>
                    </a:lnTo>
                    <a:lnTo>
                      <a:pt x="340" y="113"/>
                    </a:lnTo>
                    <a:lnTo>
                      <a:pt x="340" y="226"/>
                    </a:lnTo>
                    <a:lnTo>
                      <a:pt x="454" y="226"/>
                    </a:lnTo>
                    <a:lnTo>
                      <a:pt x="454" y="453"/>
                    </a:lnTo>
                    <a:lnTo>
                      <a:pt x="340" y="453"/>
                    </a:lnTo>
                    <a:lnTo>
                      <a:pt x="340" y="567"/>
                    </a:lnTo>
                    <a:lnTo>
                      <a:pt x="227" y="567"/>
                    </a:lnTo>
                    <a:lnTo>
                      <a:pt x="114" y="567"/>
                    </a:lnTo>
                    <a:lnTo>
                      <a:pt x="114" y="226"/>
                    </a:lnTo>
                    <a:lnTo>
                      <a:pt x="0" y="22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92" name="Freeform 184"/>
              <p:cNvSpPr>
                <a:spLocks/>
              </p:cNvSpPr>
              <p:nvPr/>
            </p:nvSpPr>
            <p:spPr bwMode="auto">
              <a:xfrm>
                <a:off x="4271" y="3692"/>
                <a:ext cx="681" cy="907"/>
              </a:xfrm>
              <a:custGeom>
                <a:avLst/>
                <a:gdLst>
                  <a:gd name="T0" fmla="*/ 681 w 681"/>
                  <a:gd name="T1" fmla="*/ 0 h 907"/>
                  <a:gd name="T2" fmla="*/ 0 w 681"/>
                  <a:gd name="T3" fmla="*/ 0 h 907"/>
                  <a:gd name="T4" fmla="*/ 0 w 681"/>
                  <a:gd name="T5" fmla="*/ 227 h 907"/>
                  <a:gd name="T6" fmla="*/ 114 w 681"/>
                  <a:gd name="T7" fmla="*/ 227 h 907"/>
                  <a:gd name="T8" fmla="*/ 114 w 681"/>
                  <a:gd name="T9" fmla="*/ 680 h 907"/>
                  <a:gd name="T10" fmla="*/ 0 w 681"/>
                  <a:gd name="T11" fmla="*/ 680 h 907"/>
                  <a:gd name="T12" fmla="*/ 0 w 681"/>
                  <a:gd name="T13" fmla="*/ 907 h 907"/>
                  <a:gd name="T14" fmla="*/ 114 w 681"/>
                  <a:gd name="T15" fmla="*/ 907 h 907"/>
                  <a:gd name="T16" fmla="*/ 114 w 681"/>
                  <a:gd name="T17" fmla="*/ 794 h 907"/>
                  <a:gd name="T18" fmla="*/ 227 w 681"/>
                  <a:gd name="T19" fmla="*/ 794 h 907"/>
                  <a:gd name="T20" fmla="*/ 227 w 681"/>
                  <a:gd name="T21" fmla="*/ 680 h 907"/>
                  <a:gd name="T22" fmla="*/ 341 w 681"/>
                  <a:gd name="T23" fmla="*/ 680 h 907"/>
                  <a:gd name="T24" fmla="*/ 341 w 681"/>
                  <a:gd name="T25" fmla="*/ 453 h 907"/>
                  <a:gd name="T26" fmla="*/ 567 w 681"/>
                  <a:gd name="T27" fmla="*/ 453 h 907"/>
                  <a:gd name="T28" fmla="*/ 567 w 681"/>
                  <a:gd name="T29" fmla="*/ 340 h 907"/>
                  <a:gd name="T30" fmla="*/ 681 w 681"/>
                  <a:gd name="T31" fmla="*/ 340 h 907"/>
                  <a:gd name="T32" fmla="*/ 681 w 681"/>
                  <a:gd name="T33" fmla="*/ 227 h 907"/>
                  <a:gd name="T34" fmla="*/ 567 w 681"/>
                  <a:gd name="T35" fmla="*/ 227 h 907"/>
                  <a:gd name="T36" fmla="*/ 567 w 681"/>
                  <a:gd name="T37" fmla="*/ 113 h 907"/>
                  <a:gd name="T38" fmla="*/ 681 w 681"/>
                  <a:gd name="T39" fmla="*/ 113 h 907"/>
                  <a:gd name="T40" fmla="*/ 681 w 681"/>
                  <a:gd name="T41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681" h="907">
                    <a:moveTo>
                      <a:pt x="681" y="0"/>
                    </a:moveTo>
                    <a:lnTo>
                      <a:pt x="0" y="0"/>
                    </a:lnTo>
                    <a:lnTo>
                      <a:pt x="0" y="227"/>
                    </a:lnTo>
                    <a:lnTo>
                      <a:pt x="114" y="227"/>
                    </a:lnTo>
                    <a:lnTo>
                      <a:pt x="114" y="680"/>
                    </a:lnTo>
                    <a:lnTo>
                      <a:pt x="0" y="680"/>
                    </a:lnTo>
                    <a:lnTo>
                      <a:pt x="0" y="907"/>
                    </a:lnTo>
                    <a:lnTo>
                      <a:pt x="114" y="907"/>
                    </a:lnTo>
                    <a:lnTo>
                      <a:pt x="114" y="794"/>
                    </a:lnTo>
                    <a:lnTo>
                      <a:pt x="227" y="794"/>
                    </a:lnTo>
                    <a:lnTo>
                      <a:pt x="227" y="680"/>
                    </a:lnTo>
                    <a:lnTo>
                      <a:pt x="341" y="680"/>
                    </a:lnTo>
                    <a:lnTo>
                      <a:pt x="341" y="453"/>
                    </a:lnTo>
                    <a:lnTo>
                      <a:pt x="567" y="453"/>
                    </a:lnTo>
                    <a:lnTo>
                      <a:pt x="567" y="340"/>
                    </a:lnTo>
                    <a:lnTo>
                      <a:pt x="681" y="340"/>
                    </a:lnTo>
                    <a:lnTo>
                      <a:pt x="681" y="227"/>
                    </a:lnTo>
                    <a:lnTo>
                      <a:pt x="567" y="227"/>
                    </a:lnTo>
                    <a:lnTo>
                      <a:pt x="567" y="113"/>
                    </a:lnTo>
                    <a:lnTo>
                      <a:pt x="681" y="113"/>
                    </a:lnTo>
                    <a:lnTo>
                      <a:pt x="68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94" name="Freeform 186"/>
              <p:cNvSpPr>
                <a:spLocks/>
              </p:cNvSpPr>
              <p:nvPr/>
            </p:nvSpPr>
            <p:spPr bwMode="auto">
              <a:xfrm>
                <a:off x="3591" y="2671"/>
                <a:ext cx="454" cy="794"/>
              </a:xfrm>
              <a:custGeom>
                <a:avLst/>
                <a:gdLst>
                  <a:gd name="T0" fmla="*/ 340 w 454"/>
                  <a:gd name="T1" fmla="*/ 0 h 794"/>
                  <a:gd name="T2" fmla="*/ 340 w 454"/>
                  <a:gd name="T3" fmla="*/ 227 h 794"/>
                  <a:gd name="T4" fmla="*/ 0 w 454"/>
                  <a:gd name="T5" fmla="*/ 227 h 794"/>
                  <a:gd name="T6" fmla="*/ 0 w 454"/>
                  <a:gd name="T7" fmla="*/ 681 h 794"/>
                  <a:gd name="T8" fmla="*/ 113 w 454"/>
                  <a:gd name="T9" fmla="*/ 681 h 794"/>
                  <a:gd name="T10" fmla="*/ 113 w 454"/>
                  <a:gd name="T11" fmla="*/ 794 h 794"/>
                  <a:gd name="T12" fmla="*/ 340 w 454"/>
                  <a:gd name="T13" fmla="*/ 794 h 794"/>
                  <a:gd name="T14" fmla="*/ 340 w 454"/>
                  <a:gd name="T15" fmla="*/ 340 h 794"/>
                  <a:gd name="T16" fmla="*/ 454 w 454"/>
                  <a:gd name="T17" fmla="*/ 340 h 794"/>
                  <a:gd name="T18" fmla="*/ 454 w 454"/>
                  <a:gd name="T19" fmla="*/ 0 h 794"/>
                  <a:gd name="T20" fmla="*/ 340 w 454"/>
                  <a:gd name="T21" fmla="*/ 0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794">
                    <a:moveTo>
                      <a:pt x="340" y="0"/>
                    </a:moveTo>
                    <a:lnTo>
                      <a:pt x="340" y="227"/>
                    </a:lnTo>
                    <a:lnTo>
                      <a:pt x="0" y="227"/>
                    </a:lnTo>
                    <a:lnTo>
                      <a:pt x="0" y="681"/>
                    </a:lnTo>
                    <a:lnTo>
                      <a:pt x="113" y="681"/>
                    </a:lnTo>
                    <a:lnTo>
                      <a:pt x="113" y="794"/>
                    </a:lnTo>
                    <a:lnTo>
                      <a:pt x="340" y="794"/>
                    </a:lnTo>
                    <a:lnTo>
                      <a:pt x="340" y="340"/>
                    </a:lnTo>
                    <a:lnTo>
                      <a:pt x="454" y="340"/>
                    </a:lnTo>
                    <a:lnTo>
                      <a:pt x="454" y="0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95" name="Freeform 187"/>
              <p:cNvSpPr>
                <a:spLocks/>
              </p:cNvSpPr>
              <p:nvPr/>
            </p:nvSpPr>
            <p:spPr bwMode="auto">
              <a:xfrm>
                <a:off x="3818" y="2785"/>
                <a:ext cx="680" cy="1360"/>
              </a:xfrm>
              <a:custGeom>
                <a:avLst/>
                <a:gdLst>
                  <a:gd name="T0" fmla="*/ 227 w 680"/>
                  <a:gd name="T1" fmla="*/ 0 h 1360"/>
                  <a:gd name="T2" fmla="*/ 453 w 680"/>
                  <a:gd name="T3" fmla="*/ 0 h 1360"/>
                  <a:gd name="T4" fmla="*/ 453 w 680"/>
                  <a:gd name="T5" fmla="*/ 453 h 1360"/>
                  <a:gd name="T6" fmla="*/ 567 w 680"/>
                  <a:gd name="T7" fmla="*/ 453 h 1360"/>
                  <a:gd name="T8" fmla="*/ 567 w 680"/>
                  <a:gd name="T9" fmla="*/ 680 h 1360"/>
                  <a:gd name="T10" fmla="*/ 680 w 680"/>
                  <a:gd name="T11" fmla="*/ 680 h 1360"/>
                  <a:gd name="T12" fmla="*/ 680 w 680"/>
                  <a:gd name="T13" fmla="*/ 907 h 1360"/>
                  <a:gd name="T14" fmla="*/ 453 w 680"/>
                  <a:gd name="T15" fmla="*/ 907 h 1360"/>
                  <a:gd name="T16" fmla="*/ 453 w 680"/>
                  <a:gd name="T17" fmla="*/ 1134 h 1360"/>
                  <a:gd name="T18" fmla="*/ 567 w 680"/>
                  <a:gd name="T19" fmla="*/ 1134 h 1360"/>
                  <a:gd name="T20" fmla="*/ 567 w 680"/>
                  <a:gd name="T21" fmla="*/ 1360 h 1360"/>
                  <a:gd name="T22" fmla="*/ 453 w 680"/>
                  <a:gd name="T23" fmla="*/ 1360 h 1360"/>
                  <a:gd name="T24" fmla="*/ 453 w 680"/>
                  <a:gd name="T25" fmla="*/ 1247 h 1360"/>
                  <a:gd name="T26" fmla="*/ 340 w 680"/>
                  <a:gd name="T27" fmla="*/ 1247 h 1360"/>
                  <a:gd name="T28" fmla="*/ 340 w 680"/>
                  <a:gd name="T29" fmla="*/ 1134 h 1360"/>
                  <a:gd name="T30" fmla="*/ 113 w 680"/>
                  <a:gd name="T31" fmla="*/ 1134 h 1360"/>
                  <a:gd name="T32" fmla="*/ 113 w 680"/>
                  <a:gd name="T33" fmla="*/ 907 h 1360"/>
                  <a:gd name="T34" fmla="*/ 0 w 680"/>
                  <a:gd name="T35" fmla="*/ 907 h 1360"/>
                  <a:gd name="T36" fmla="*/ 0 w 680"/>
                  <a:gd name="T37" fmla="*/ 680 h 1360"/>
                  <a:gd name="T38" fmla="*/ 113 w 680"/>
                  <a:gd name="T39" fmla="*/ 680 h 1360"/>
                  <a:gd name="T40" fmla="*/ 113 w 680"/>
                  <a:gd name="T41" fmla="*/ 226 h 1360"/>
                  <a:gd name="T42" fmla="*/ 227 w 680"/>
                  <a:gd name="T43" fmla="*/ 226 h 1360"/>
                  <a:gd name="T44" fmla="*/ 227 w 680"/>
                  <a:gd name="T45" fmla="*/ 0 h 1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80" h="1360">
                    <a:moveTo>
                      <a:pt x="227" y="0"/>
                    </a:moveTo>
                    <a:lnTo>
                      <a:pt x="453" y="0"/>
                    </a:lnTo>
                    <a:lnTo>
                      <a:pt x="453" y="453"/>
                    </a:lnTo>
                    <a:lnTo>
                      <a:pt x="567" y="453"/>
                    </a:lnTo>
                    <a:lnTo>
                      <a:pt x="567" y="680"/>
                    </a:lnTo>
                    <a:lnTo>
                      <a:pt x="680" y="680"/>
                    </a:lnTo>
                    <a:lnTo>
                      <a:pt x="680" y="907"/>
                    </a:lnTo>
                    <a:lnTo>
                      <a:pt x="453" y="907"/>
                    </a:lnTo>
                    <a:lnTo>
                      <a:pt x="453" y="1134"/>
                    </a:lnTo>
                    <a:lnTo>
                      <a:pt x="567" y="1134"/>
                    </a:lnTo>
                    <a:lnTo>
                      <a:pt x="567" y="1360"/>
                    </a:lnTo>
                    <a:lnTo>
                      <a:pt x="453" y="1360"/>
                    </a:lnTo>
                    <a:lnTo>
                      <a:pt x="453" y="1247"/>
                    </a:lnTo>
                    <a:lnTo>
                      <a:pt x="340" y="1247"/>
                    </a:lnTo>
                    <a:lnTo>
                      <a:pt x="340" y="1134"/>
                    </a:lnTo>
                    <a:lnTo>
                      <a:pt x="113" y="1134"/>
                    </a:lnTo>
                    <a:lnTo>
                      <a:pt x="113" y="907"/>
                    </a:lnTo>
                    <a:lnTo>
                      <a:pt x="0" y="907"/>
                    </a:lnTo>
                    <a:lnTo>
                      <a:pt x="0" y="680"/>
                    </a:lnTo>
                    <a:lnTo>
                      <a:pt x="113" y="680"/>
                    </a:lnTo>
                    <a:lnTo>
                      <a:pt x="113" y="226"/>
                    </a:lnTo>
                    <a:lnTo>
                      <a:pt x="227" y="226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96" name="Freeform 188"/>
              <p:cNvSpPr>
                <a:spLocks/>
              </p:cNvSpPr>
              <p:nvPr/>
            </p:nvSpPr>
            <p:spPr bwMode="auto">
              <a:xfrm>
                <a:off x="4498" y="3465"/>
                <a:ext cx="114" cy="227"/>
              </a:xfrm>
              <a:custGeom>
                <a:avLst/>
                <a:gdLst>
                  <a:gd name="T0" fmla="*/ 0 w 114"/>
                  <a:gd name="T1" fmla="*/ 0 h 227"/>
                  <a:gd name="T2" fmla="*/ 114 w 114"/>
                  <a:gd name="T3" fmla="*/ 0 h 227"/>
                  <a:gd name="T4" fmla="*/ 114 w 114"/>
                  <a:gd name="T5" fmla="*/ 227 h 227"/>
                  <a:gd name="T6" fmla="*/ 0 w 114"/>
                  <a:gd name="T7" fmla="*/ 227 h 227"/>
                  <a:gd name="T8" fmla="*/ 0 w 114"/>
                  <a:gd name="T9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227">
                    <a:moveTo>
                      <a:pt x="0" y="0"/>
                    </a:moveTo>
                    <a:lnTo>
                      <a:pt x="114" y="0"/>
                    </a:lnTo>
                    <a:lnTo>
                      <a:pt x="114" y="227"/>
                    </a:lnTo>
                    <a:lnTo>
                      <a:pt x="0" y="227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97" name="Freeform 189"/>
              <p:cNvSpPr>
                <a:spLocks/>
              </p:cNvSpPr>
              <p:nvPr/>
            </p:nvSpPr>
            <p:spPr bwMode="auto">
              <a:xfrm>
                <a:off x="4271" y="3011"/>
                <a:ext cx="454" cy="454"/>
              </a:xfrm>
              <a:custGeom>
                <a:avLst/>
                <a:gdLst>
                  <a:gd name="T0" fmla="*/ 0 w 454"/>
                  <a:gd name="T1" fmla="*/ 0 h 454"/>
                  <a:gd name="T2" fmla="*/ 227 w 454"/>
                  <a:gd name="T3" fmla="*/ 0 h 454"/>
                  <a:gd name="T4" fmla="*/ 227 w 454"/>
                  <a:gd name="T5" fmla="*/ 227 h 454"/>
                  <a:gd name="T6" fmla="*/ 454 w 454"/>
                  <a:gd name="T7" fmla="*/ 227 h 454"/>
                  <a:gd name="T8" fmla="*/ 454 w 454"/>
                  <a:gd name="T9" fmla="*/ 454 h 454"/>
                  <a:gd name="T10" fmla="*/ 114 w 454"/>
                  <a:gd name="T11" fmla="*/ 454 h 454"/>
                  <a:gd name="T12" fmla="*/ 114 w 454"/>
                  <a:gd name="T13" fmla="*/ 227 h 454"/>
                  <a:gd name="T14" fmla="*/ 0 w 454"/>
                  <a:gd name="T15" fmla="*/ 227 h 454"/>
                  <a:gd name="T16" fmla="*/ 0 w 454"/>
                  <a:gd name="T17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4" h="454">
                    <a:moveTo>
                      <a:pt x="0" y="0"/>
                    </a:moveTo>
                    <a:lnTo>
                      <a:pt x="227" y="0"/>
                    </a:lnTo>
                    <a:lnTo>
                      <a:pt x="227" y="227"/>
                    </a:lnTo>
                    <a:lnTo>
                      <a:pt x="454" y="227"/>
                    </a:lnTo>
                    <a:lnTo>
                      <a:pt x="454" y="454"/>
                    </a:lnTo>
                    <a:lnTo>
                      <a:pt x="114" y="454"/>
                    </a:lnTo>
                    <a:lnTo>
                      <a:pt x="114" y="227"/>
                    </a:lnTo>
                    <a:lnTo>
                      <a:pt x="0" y="227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98" name="Freeform 190"/>
              <p:cNvSpPr>
                <a:spLocks/>
              </p:cNvSpPr>
              <p:nvPr/>
            </p:nvSpPr>
            <p:spPr bwMode="auto">
              <a:xfrm>
                <a:off x="4498" y="2671"/>
                <a:ext cx="681" cy="681"/>
              </a:xfrm>
              <a:custGeom>
                <a:avLst/>
                <a:gdLst>
                  <a:gd name="T0" fmla="*/ 227 w 681"/>
                  <a:gd name="T1" fmla="*/ 681 h 681"/>
                  <a:gd name="T2" fmla="*/ 454 w 681"/>
                  <a:gd name="T3" fmla="*/ 681 h 681"/>
                  <a:gd name="T4" fmla="*/ 454 w 681"/>
                  <a:gd name="T5" fmla="*/ 567 h 681"/>
                  <a:gd name="T6" fmla="*/ 681 w 681"/>
                  <a:gd name="T7" fmla="*/ 567 h 681"/>
                  <a:gd name="T8" fmla="*/ 681 w 681"/>
                  <a:gd name="T9" fmla="*/ 0 h 681"/>
                  <a:gd name="T10" fmla="*/ 567 w 681"/>
                  <a:gd name="T11" fmla="*/ 0 h 681"/>
                  <a:gd name="T12" fmla="*/ 567 w 681"/>
                  <a:gd name="T13" fmla="*/ 114 h 681"/>
                  <a:gd name="T14" fmla="*/ 114 w 681"/>
                  <a:gd name="T15" fmla="*/ 114 h 681"/>
                  <a:gd name="T16" fmla="*/ 114 w 681"/>
                  <a:gd name="T17" fmla="*/ 340 h 681"/>
                  <a:gd name="T18" fmla="*/ 0 w 681"/>
                  <a:gd name="T19" fmla="*/ 340 h 681"/>
                  <a:gd name="T20" fmla="*/ 0 w 681"/>
                  <a:gd name="T21" fmla="*/ 567 h 681"/>
                  <a:gd name="T22" fmla="*/ 227 w 681"/>
                  <a:gd name="T23" fmla="*/ 567 h 681"/>
                  <a:gd name="T24" fmla="*/ 227 w 681"/>
                  <a:gd name="T25" fmla="*/ 681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81" h="681">
                    <a:moveTo>
                      <a:pt x="227" y="681"/>
                    </a:moveTo>
                    <a:lnTo>
                      <a:pt x="454" y="681"/>
                    </a:lnTo>
                    <a:lnTo>
                      <a:pt x="454" y="567"/>
                    </a:lnTo>
                    <a:lnTo>
                      <a:pt x="681" y="567"/>
                    </a:lnTo>
                    <a:lnTo>
                      <a:pt x="681" y="0"/>
                    </a:lnTo>
                    <a:lnTo>
                      <a:pt x="567" y="0"/>
                    </a:lnTo>
                    <a:lnTo>
                      <a:pt x="567" y="114"/>
                    </a:lnTo>
                    <a:lnTo>
                      <a:pt x="114" y="114"/>
                    </a:lnTo>
                    <a:lnTo>
                      <a:pt x="114" y="340"/>
                    </a:lnTo>
                    <a:lnTo>
                      <a:pt x="0" y="340"/>
                    </a:lnTo>
                    <a:lnTo>
                      <a:pt x="0" y="567"/>
                    </a:lnTo>
                    <a:lnTo>
                      <a:pt x="227" y="567"/>
                    </a:lnTo>
                    <a:lnTo>
                      <a:pt x="227" y="68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99" name="Freeform 191"/>
              <p:cNvSpPr>
                <a:spLocks/>
              </p:cNvSpPr>
              <p:nvPr/>
            </p:nvSpPr>
            <p:spPr bwMode="auto">
              <a:xfrm>
                <a:off x="2911" y="630"/>
                <a:ext cx="793" cy="907"/>
              </a:xfrm>
              <a:custGeom>
                <a:avLst/>
                <a:gdLst>
                  <a:gd name="T0" fmla="*/ 340 w 793"/>
                  <a:gd name="T1" fmla="*/ 0 h 907"/>
                  <a:gd name="T2" fmla="*/ 340 w 793"/>
                  <a:gd name="T3" fmla="*/ 113 h 907"/>
                  <a:gd name="T4" fmla="*/ 0 w 793"/>
                  <a:gd name="T5" fmla="*/ 113 h 907"/>
                  <a:gd name="T6" fmla="*/ 0 w 793"/>
                  <a:gd name="T7" fmla="*/ 340 h 907"/>
                  <a:gd name="T8" fmla="*/ 113 w 793"/>
                  <a:gd name="T9" fmla="*/ 340 h 907"/>
                  <a:gd name="T10" fmla="*/ 113 w 793"/>
                  <a:gd name="T11" fmla="*/ 680 h 907"/>
                  <a:gd name="T12" fmla="*/ 226 w 793"/>
                  <a:gd name="T13" fmla="*/ 680 h 907"/>
                  <a:gd name="T14" fmla="*/ 226 w 793"/>
                  <a:gd name="T15" fmla="*/ 794 h 907"/>
                  <a:gd name="T16" fmla="*/ 453 w 793"/>
                  <a:gd name="T17" fmla="*/ 794 h 907"/>
                  <a:gd name="T18" fmla="*/ 453 w 793"/>
                  <a:gd name="T19" fmla="*/ 907 h 907"/>
                  <a:gd name="T20" fmla="*/ 567 w 793"/>
                  <a:gd name="T21" fmla="*/ 907 h 907"/>
                  <a:gd name="T22" fmla="*/ 567 w 793"/>
                  <a:gd name="T23" fmla="*/ 794 h 907"/>
                  <a:gd name="T24" fmla="*/ 680 w 793"/>
                  <a:gd name="T25" fmla="*/ 794 h 907"/>
                  <a:gd name="T26" fmla="*/ 680 w 793"/>
                  <a:gd name="T27" fmla="*/ 454 h 907"/>
                  <a:gd name="T28" fmla="*/ 680 w 793"/>
                  <a:gd name="T29" fmla="*/ 340 h 907"/>
                  <a:gd name="T30" fmla="*/ 793 w 793"/>
                  <a:gd name="T31" fmla="*/ 340 h 907"/>
                  <a:gd name="T32" fmla="*/ 793 w 793"/>
                  <a:gd name="T33" fmla="*/ 227 h 907"/>
                  <a:gd name="T34" fmla="*/ 680 w 793"/>
                  <a:gd name="T35" fmla="*/ 227 h 907"/>
                  <a:gd name="T36" fmla="*/ 680 w 793"/>
                  <a:gd name="T37" fmla="*/ 113 h 907"/>
                  <a:gd name="T38" fmla="*/ 453 w 793"/>
                  <a:gd name="T39" fmla="*/ 113 h 907"/>
                  <a:gd name="T40" fmla="*/ 453 w 793"/>
                  <a:gd name="T41" fmla="*/ 0 h 907"/>
                  <a:gd name="T42" fmla="*/ 340 w 793"/>
                  <a:gd name="T43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793" h="907">
                    <a:moveTo>
                      <a:pt x="340" y="0"/>
                    </a:moveTo>
                    <a:lnTo>
                      <a:pt x="340" y="113"/>
                    </a:lnTo>
                    <a:lnTo>
                      <a:pt x="0" y="113"/>
                    </a:lnTo>
                    <a:lnTo>
                      <a:pt x="0" y="340"/>
                    </a:lnTo>
                    <a:lnTo>
                      <a:pt x="113" y="340"/>
                    </a:lnTo>
                    <a:lnTo>
                      <a:pt x="113" y="680"/>
                    </a:lnTo>
                    <a:lnTo>
                      <a:pt x="226" y="680"/>
                    </a:lnTo>
                    <a:lnTo>
                      <a:pt x="226" y="794"/>
                    </a:lnTo>
                    <a:lnTo>
                      <a:pt x="453" y="794"/>
                    </a:lnTo>
                    <a:lnTo>
                      <a:pt x="453" y="907"/>
                    </a:lnTo>
                    <a:lnTo>
                      <a:pt x="567" y="907"/>
                    </a:lnTo>
                    <a:lnTo>
                      <a:pt x="567" y="794"/>
                    </a:lnTo>
                    <a:lnTo>
                      <a:pt x="680" y="794"/>
                    </a:lnTo>
                    <a:lnTo>
                      <a:pt x="680" y="454"/>
                    </a:lnTo>
                    <a:lnTo>
                      <a:pt x="680" y="340"/>
                    </a:lnTo>
                    <a:lnTo>
                      <a:pt x="793" y="340"/>
                    </a:lnTo>
                    <a:lnTo>
                      <a:pt x="793" y="227"/>
                    </a:lnTo>
                    <a:lnTo>
                      <a:pt x="680" y="227"/>
                    </a:lnTo>
                    <a:lnTo>
                      <a:pt x="680" y="113"/>
                    </a:lnTo>
                    <a:lnTo>
                      <a:pt x="453" y="113"/>
                    </a:lnTo>
                    <a:lnTo>
                      <a:pt x="453" y="0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600" name="Freeform 192"/>
              <p:cNvSpPr>
                <a:spLocks/>
              </p:cNvSpPr>
              <p:nvPr/>
            </p:nvSpPr>
            <p:spPr bwMode="auto">
              <a:xfrm>
                <a:off x="3478" y="1084"/>
                <a:ext cx="453" cy="567"/>
              </a:xfrm>
              <a:custGeom>
                <a:avLst/>
                <a:gdLst>
                  <a:gd name="T0" fmla="*/ 113 w 453"/>
                  <a:gd name="T1" fmla="*/ 0 h 567"/>
                  <a:gd name="T2" fmla="*/ 340 w 453"/>
                  <a:gd name="T3" fmla="*/ 0 h 567"/>
                  <a:gd name="T4" fmla="*/ 340 w 453"/>
                  <a:gd name="T5" fmla="*/ 113 h 567"/>
                  <a:gd name="T6" fmla="*/ 453 w 453"/>
                  <a:gd name="T7" fmla="*/ 113 h 567"/>
                  <a:gd name="T8" fmla="*/ 453 w 453"/>
                  <a:gd name="T9" fmla="*/ 453 h 567"/>
                  <a:gd name="T10" fmla="*/ 340 w 453"/>
                  <a:gd name="T11" fmla="*/ 453 h 567"/>
                  <a:gd name="T12" fmla="*/ 340 w 453"/>
                  <a:gd name="T13" fmla="*/ 567 h 567"/>
                  <a:gd name="T14" fmla="*/ 113 w 453"/>
                  <a:gd name="T15" fmla="*/ 567 h 567"/>
                  <a:gd name="T16" fmla="*/ 113 w 453"/>
                  <a:gd name="T17" fmla="*/ 453 h 567"/>
                  <a:gd name="T18" fmla="*/ 0 w 453"/>
                  <a:gd name="T19" fmla="*/ 453 h 567"/>
                  <a:gd name="T20" fmla="*/ 0 w 453"/>
                  <a:gd name="T21" fmla="*/ 340 h 567"/>
                  <a:gd name="T22" fmla="*/ 113 w 453"/>
                  <a:gd name="T23" fmla="*/ 340 h 567"/>
                  <a:gd name="T24" fmla="*/ 113 w 453"/>
                  <a:gd name="T25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53" h="567">
                    <a:moveTo>
                      <a:pt x="113" y="0"/>
                    </a:moveTo>
                    <a:lnTo>
                      <a:pt x="340" y="0"/>
                    </a:lnTo>
                    <a:lnTo>
                      <a:pt x="340" y="113"/>
                    </a:lnTo>
                    <a:lnTo>
                      <a:pt x="453" y="113"/>
                    </a:lnTo>
                    <a:lnTo>
                      <a:pt x="453" y="453"/>
                    </a:lnTo>
                    <a:lnTo>
                      <a:pt x="340" y="453"/>
                    </a:lnTo>
                    <a:lnTo>
                      <a:pt x="340" y="567"/>
                    </a:lnTo>
                    <a:lnTo>
                      <a:pt x="113" y="567"/>
                    </a:lnTo>
                    <a:lnTo>
                      <a:pt x="113" y="453"/>
                    </a:lnTo>
                    <a:lnTo>
                      <a:pt x="0" y="453"/>
                    </a:lnTo>
                    <a:lnTo>
                      <a:pt x="0" y="340"/>
                    </a:lnTo>
                    <a:lnTo>
                      <a:pt x="113" y="340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601" name="Freeform 193"/>
              <p:cNvSpPr>
                <a:spLocks/>
              </p:cNvSpPr>
              <p:nvPr/>
            </p:nvSpPr>
            <p:spPr bwMode="auto">
              <a:xfrm>
                <a:off x="4158" y="1991"/>
                <a:ext cx="907" cy="1020"/>
              </a:xfrm>
              <a:custGeom>
                <a:avLst/>
                <a:gdLst>
                  <a:gd name="T0" fmla="*/ 0 w 907"/>
                  <a:gd name="T1" fmla="*/ 0 h 1020"/>
                  <a:gd name="T2" fmla="*/ 227 w 907"/>
                  <a:gd name="T3" fmla="*/ 0 h 1020"/>
                  <a:gd name="T4" fmla="*/ 227 w 907"/>
                  <a:gd name="T5" fmla="*/ 113 h 1020"/>
                  <a:gd name="T6" fmla="*/ 340 w 907"/>
                  <a:gd name="T7" fmla="*/ 113 h 1020"/>
                  <a:gd name="T8" fmla="*/ 340 w 907"/>
                  <a:gd name="T9" fmla="*/ 227 h 1020"/>
                  <a:gd name="T10" fmla="*/ 454 w 907"/>
                  <a:gd name="T11" fmla="*/ 227 h 1020"/>
                  <a:gd name="T12" fmla="*/ 454 w 907"/>
                  <a:gd name="T13" fmla="*/ 567 h 1020"/>
                  <a:gd name="T14" fmla="*/ 794 w 907"/>
                  <a:gd name="T15" fmla="*/ 567 h 1020"/>
                  <a:gd name="T16" fmla="*/ 794 w 907"/>
                  <a:gd name="T17" fmla="*/ 680 h 1020"/>
                  <a:gd name="T18" fmla="*/ 907 w 907"/>
                  <a:gd name="T19" fmla="*/ 680 h 1020"/>
                  <a:gd name="T20" fmla="*/ 907 w 907"/>
                  <a:gd name="T21" fmla="*/ 794 h 1020"/>
                  <a:gd name="T22" fmla="*/ 454 w 907"/>
                  <a:gd name="T23" fmla="*/ 794 h 1020"/>
                  <a:gd name="T24" fmla="*/ 454 w 907"/>
                  <a:gd name="T25" fmla="*/ 1020 h 1020"/>
                  <a:gd name="T26" fmla="*/ 113 w 907"/>
                  <a:gd name="T27" fmla="*/ 1020 h 1020"/>
                  <a:gd name="T28" fmla="*/ 113 w 907"/>
                  <a:gd name="T29" fmla="*/ 794 h 1020"/>
                  <a:gd name="T30" fmla="*/ 0 w 907"/>
                  <a:gd name="T31" fmla="*/ 794 h 1020"/>
                  <a:gd name="T32" fmla="*/ 0 w 907"/>
                  <a:gd name="T33" fmla="*/ 567 h 1020"/>
                  <a:gd name="T34" fmla="*/ 113 w 907"/>
                  <a:gd name="T35" fmla="*/ 567 h 1020"/>
                  <a:gd name="T36" fmla="*/ 113 w 907"/>
                  <a:gd name="T37" fmla="*/ 227 h 1020"/>
                  <a:gd name="T38" fmla="*/ 0 w 907"/>
                  <a:gd name="T39" fmla="*/ 227 h 1020"/>
                  <a:gd name="T40" fmla="*/ 0 w 907"/>
                  <a:gd name="T41" fmla="*/ 0 h 1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07" h="1020">
                    <a:moveTo>
                      <a:pt x="0" y="0"/>
                    </a:moveTo>
                    <a:lnTo>
                      <a:pt x="227" y="0"/>
                    </a:lnTo>
                    <a:lnTo>
                      <a:pt x="227" y="113"/>
                    </a:lnTo>
                    <a:lnTo>
                      <a:pt x="340" y="113"/>
                    </a:lnTo>
                    <a:lnTo>
                      <a:pt x="340" y="227"/>
                    </a:lnTo>
                    <a:lnTo>
                      <a:pt x="454" y="227"/>
                    </a:lnTo>
                    <a:lnTo>
                      <a:pt x="454" y="567"/>
                    </a:lnTo>
                    <a:lnTo>
                      <a:pt x="794" y="567"/>
                    </a:lnTo>
                    <a:lnTo>
                      <a:pt x="794" y="680"/>
                    </a:lnTo>
                    <a:lnTo>
                      <a:pt x="907" y="680"/>
                    </a:lnTo>
                    <a:lnTo>
                      <a:pt x="907" y="794"/>
                    </a:lnTo>
                    <a:lnTo>
                      <a:pt x="454" y="794"/>
                    </a:lnTo>
                    <a:lnTo>
                      <a:pt x="454" y="1020"/>
                    </a:lnTo>
                    <a:lnTo>
                      <a:pt x="113" y="1020"/>
                    </a:lnTo>
                    <a:lnTo>
                      <a:pt x="113" y="794"/>
                    </a:lnTo>
                    <a:lnTo>
                      <a:pt x="0" y="794"/>
                    </a:lnTo>
                    <a:lnTo>
                      <a:pt x="0" y="567"/>
                    </a:lnTo>
                    <a:lnTo>
                      <a:pt x="113" y="567"/>
                    </a:lnTo>
                    <a:lnTo>
                      <a:pt x="113" y="227"/>
                    </a:lnTo>
                    <a:lnTo>
                      <a:pt x="0" y="227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602" name="Freeform 194"/>
              <p:cNvSpPr>
                <a:spLocks/>
              </p:cNvSpPr>
              <p:nvPr/>
            </p:nvSpPr>
            <p:spPr bwMode="auto">
              <a:xfrm>
                <a:off x="3364" y="1537"/>
                <a:ext cx="907" cy="1248"/>
              </a:xfrm>
              <a:custGeom>
                <a:avLst/>
                <a:gdLst>
                  <a:gd name="T0" fmla="*/ 567 w 907"/>
                  <a:gd name="T1" fmla="*/ 1134 h 1248"/>
                  <a:gd name="T2" fmla="*/ 567 w 907"/>
                  <a:gd name="T3" fmla="*/ 907 h 1248"/>
                  <a:gd name="T4" fmla="*/ 340 w 907"/>
                  <a:gd name="T5" fmla="*/ 907 h 1248"/>
                  <a:gd name="T6" fmla="*/ 340 w 907"/>
                  <a:gd name="T7" fmla="*/ 794 h 1248"/>
                  <a:gd name="T8" fmla="*/ 227 w 907"/>
                  <a:gd name="T9" fmla="*/ 794 h 1248"/>
                  <a:gd name="T10" fmla="*/ 227 w 907"/>
                  <a:gd name="T11" fmla="*/ 454 h 1248"/>
                  <a:gd name="T12" fmla="*/ 114 w 907"/>
                  <a:gd name="T13" fmla="*/ 454 h 1248"/>
                  <a:gd name="T14" fmla="*/ 114 w 907"/>
                  <a:gd name="T15" fmla="*/ 227 h 1248"/>
                  <a:gd name="T16" fmla="*/ 0 w 907"/>
                  <a:gd name="T17" fmla="*/ 227 h 1248"/>
                  <a:gd name="T18" fmla="*/ 0 w 907"/>
                  <a:gd name="T19" fmla="*/ 0 h 1248"/>
                  <a:gd name="T20" fmla="*/ 227 w 907"/>
                  <a:gd name="T21" fmla="*/ 0 h 1248"/>
                  <a:gd name="T22" fmla="*/ 227 w 907"/>
                  <a:gd name="T23" fmla="*/ 114 h 1248"/>
                  <a:gd name="T24" fmla="*/ 454 w 907"/>
                  <a:gd name="T25" fmla="*/ 114 h 1248"/>
                  <a:gd name="T26" fmla="*/ 454 w 907"/>
                  <a:gd name="T27" fmla="*/ 0 h 1248"/>
                  <a:gd name="T28" fmla="*/ 907 w 907"/>
                  <a:gd name="T29" fmla="*/ 0 h 1248"/>
                  <a:gd name="T30" fmla="*/ 907 w 907"/>
                  <a:gd name="T31" fmla="*/ 340 h 1248"/>
                  <a:gd name="T32" fmla="*/ 794 w 907"/>
                  <a:gd name="T33" fmla="*/ 340 h 1248"/>
                  <a:gd name="T34" fmla="*/ 794 w 907"/>
                  <a:gd name="T35" fmla="*/ 681 h 1248"/>
                  <a:gd name="T36" fmla="*/ 907 w 907"/>
                  <a:gd name="T37" fmla="*/ 681 h 1248"/>
                  <a:gd name="T38" fmla="*/ 907 w 907"/>
                  <a:gd name="T39" fmla="*/ 1021 h 1248"/>
                  <a:gd name="T40" fmla="*/ 794 w 907"/>
                  <a:gd name="T41" fmla="*/ 1021 h 1248"/>
                  <a:gd name="T42" fmla="*/ 794 w 907"/>
                  <a:gd name="T43" fmla="*/ 1248 h 1248"/>
                  <a:gd name="T44" fmla="*/ 681 w 907"/>
                  <a:gd name="T45" fmla="*/ 1248 h 1248"/>
                  <a:gd name="T46" fmla="*/ 681 w 907"/>
                  <a:gd name="T47" fmla="*/ 1134 h 1248"/>
                  <a:gd name="T48" fmla="*/ 567 w 907"/>
                  <a:gd name="T49" fmla="*/ 1134 h 1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907" h="1248">
                    <a:moveTo>
                      <a:pt x="567" y="1134"/>
                    </a:moveTo>
                    <a:lnTo>
                      <a:pt x="567" y="907"/>
                    </a:lnTo>
                    <a:lnTo>
                      <a:pt x="340" y="907"/>
                    </a:lnTo>
                    <a:lnTo>
                      <a:pt x="340" y="794"/>
                    </a:lnTo>
                    <a:lnTo>
                      <a:pt x="227" y="794"/>
                    </a:lnTo>
                    <a:lnTo>
                      <a:pt x="227" y="454"/>
                    </a:lnTo>
                    <a:lnTo>
                      <a:pt x="114" y="454"/>
                    </a:lnTo>
                    <a:lnTo>
                      <a:pt x="114" y="227"/>
                    </a:lnTo>
                    <a:lnTo>
                      <a:pt x="0" y="227"/>
                    </a:lnTo>
                    <a:lnTo>
                      <a:pt x="0" y="0"/>
                    </a:lnTo>
                    <a:lnTo>
                      <a:pt x="227" y="0"/>
                    </a:lnTo>
                    <a:lnTo>
                      <a:pt x="227" y="114"/>
                    </a:lnTo>
                    <a:lnTo>
                      <a:pt x="454" y="114"/>
                    </a:lnTo>
                    <a:lnTo>
                      <a:pt x="454" y="0"/>
                    </a:lnTo>
                    <a:lnTo>
                      <a:pt x="907" y="0"/>
                    </a:lnTo>
                    <a:lnTo>
                      <a:pt x="907" y="340"/>
                    </a:lnTo>
                    <a:lnTo>
                      <a:pt x="794" y="340"/>
                    </a:lnTo>
                    <a:lnTo>
                      <a:pt x="794" y="681"/>
                    </a:lnTo>
                    <a:lnTo>
                      <a:pt x="907" y="681"/>
                    </a:lnTo>
                    <a:lnTo>
                      <a:pt x="907" y="1021"/>
                    </a:lnTo>
                    <a:lnTo>
                      <a:pt x="794" y="1021"/>
                    </a:lnTo>
                    <a:lnTo>
                      <a:pt x="794" y="1248"/>
                    </a:lnTo>
                    <a:lnTo>
                      <a:pt x="681" y="1248"/>
                    </a:lnTo>
                    <a:lnTo>
                      <a:pt x="681" y="1134"/>
                    </a:lnTo>
                    <a:lnTo>
                      <a:pt x="567" y="113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615" name="Freeform 207"/>
              <p:cNvSpPr>
                <a:spLocks/>
              </p:cNvSpPr>
              <p:nvPr/>
            </p:nvSpPr>
            <p:spPr bwMode="auto">
              <a:xfrm>
                <a:off x="2230" y="4826"/>
                <a:ext cx="340" cy="340"/>
              </a:xfrm>
              <a:custGeom>
                <a:avLst/>
                <a:gdLst>
                  <a:gd name="T0" fmla="*/ 0 w 340"/>
                  <a:gd name="T1" fmla="*/ 340 h 340"/>
                  <a:gd name="T2" fmla="*/ 0 w 340"/>
                  <a:gd name="T3" fmla="*/ 113 h 340"/>
                  <a:gd name="T4" fmla="*/ 227 w 340"/>
                  <a:gd name="T5" fmla="*/ 113 h 340"/>
                  <a:gd name="T6" fmla="*/ 227 w 340"/>
                  <a:gd name="T7" fmla="*/ 0 h 340"/>
                  <a:gd name="T8" fmla="*/ 340 w 340"/>
                  <a:gd name="T9" fmla="*/ 0 h 340"/>
                  <a:gd name="T10" fmla="*/ 340 w 340"/>
                  <a:gd name="T11" fmla="*/ 227 h 340"/>
                  <a:gd name="T12" fmla="*/ 227 w 340"/>
                  <a:gd name="T13" fmla="*/ 227 h 340"/>
                  <a:gd name="T14" fmla="*/ 227 w 340"/>
                  <a:gd name="T15" fmla="*/ 340 h 340"/>
                  <a:gd name="T16" fmla="*/ 0 w 340"/>
                  <a:gd name="T17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0" h="340">
                    <a:moveTo>
                      <a:pt x="0" y="340"/>
                    </a:moveTo>
                    <a:lnTo>
                      <a:pt x="0" y="113"/>
                    </a:lnTo>
                    <a:lnTo>
                      <a:pt x="227" y="113"/>
                    </a:lnTo>
                    <a:lnTo>
                      <a:pt x="227" y="0"/>
                    </a:lnTo>
                    <a:lnTo>
                      <a:pt x="340" y="0"/>
                    </a:lnTo>
                    <a:lnTo>
                      <a:pt x="340" y="227"/>
                    </a:lnTo>
                    <a:lnTo>
                      <a:pt x="227" y="227"/>
                    </a:lnTo>
                    <a:lnTo>
                      <a:pt x="227" y="340"/>
                    </a:lnTo>
                    <a:lnTo>
                      <a:pt x="0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81" name="グループ化 80"/>
            <p:cNvGrpSpPr/>
            <p:nvPr/>
          </p:nvGrpSpPr>
          <p:grpSpPr>
            <a:xfrm>
              <a:off x="278252" y="846236"/>
              <a:ext cx="7945564" cy="11585477"/>
              <a:chOff x="278252" y="846236"/>
              <a:chExt cx="7945564" cy="11585477"/>
            </a:xfrm>
          </p:grpSpPr>
          <p:sp>
            <p:nvSpPr>
              <p:cNvPr id="82" name="正方形/長方形 81"/>
              <p:cNvSpPr/>
              <p:nvPr/>
            </p:nvSpPr>
            <p:spPr>
              <a:xfrm>
                <a:off x="278252" y="1184751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与論町</a:t>
                </a:r>
              </a:p>
            </p:txBody>
          </p:sp>
          <p:sp>
            <p:nvSpPr>
              <p:cNvPr id="83" name="正方形/長方形 82"/>
              <p:cNvSpPr/>
              <p:nvPr/>
            </p:nvSpPr>
            <p:spPr>
              <a:xfrm>
                <a:off x="1234501" y="1212393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知名町</a:t>
                </a:r>
              </a:p>
            </p:txBody>
          </p:sp>
          <p:sp>
            <p:nvSpPr>
              <p:cNvPr id="84" name="正方形/長方形 83"/>
              <p:cNvSpPr/>
              <p:nvPr/>
            </p:nvSpPr>
            <p:spPr>
              <a:xfrm>
                <a:off x="1244601" y="1115228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伊仙町</a:t>
                </a:r>
              </a:p>
            </p:txBody>
          </p:sp>
          <p:sp>
            <p:nvSpPr>
              <p:cNvPr id="85" name="正方形/長方形 84"/>
              <p:cNvSpPr/>
              <p:nvPr/>
            </p:nvSpPr>
            <p:spPr>
              <a:xfrm>
                <a:off x="1926211" y="1180881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和泊町</a:t>
                </a:r>
              </a:p>
            </p:txBody>
          </p:sp>
          <p:sp>
            <p:nvSpPr>
              <p:cNvPr id="86" name="正方形/長方形 85"/>
              <p:cNvSpPr/>
              <p:nvPr/>
            </p:nvSpPr>
            <p:spPr>
              <a:xfrm>
                <a:off x="3383402" y="781152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喜界町</a:t>
                </a:r>
              </a:p>
            </p:txBody>
          </p:sp>
          <p:sp>
            <p:nvSpPr>
              <p:cNvPr id="87" name="正方形/長方形 86"/>
              <p:cNvSpPr/>
              <p:nvPr/>
            </p:nvSpPr>
            <p:spPr>
              <a:xfrm>
                <a:off x="456521" y="8991699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瀬戸内町</a:t>
                </a:r>
              </a:p>
            </p:txBody>
          </p:sp>
          <p:sp>
            <p:nvSpPr>
              <p:cNvPr id="88" name="正方形/長方形 87"/>
              <p:cNvSpPr/>
              <p:nvPr/>
            </p:nvSpPr>
            <p:spPr>
              <a:xfrm>
                <a:off x="773488" y="790813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大和村</a:t>
                </a:r>
              </a:p>
            </p:txBody>
          </p:sp>
          <p:sp>
            <p:nvSpPr>
              <p:cNvPr id="89" name="正方形/長方形 88"/>
              <p:cNvSpPr/>
              <p:nvPr/>
            </p:nvSpPr>
            <p:spPr>
              <a:xfrm>
                <a:off x="4401230" y="11624568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屋久島町</a:t>
                </a:r>
              </a:p>
            </p:txBody>
          </p:sp>
          <p:sp>
            <p:nvSpPr>
              <p:cNvPr id="90" name="正方形/長方形 89"/>
              <p:cNvSpPr/>
              <p:nvPr/>
            </p:nvSpPr>
            <p:spPr>
              <a:xfrm>
                <a:off x="6961189" y="613092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肝付町</a:t>
                </a:r>
              </a:p>
            </p:txBody>
          </p:sp>
          <p:sp>
            <p:nvSpPr>
              <p:cNvPr id="91" name="正方形/長方形 90"/>
              <p:cNvSpPr/>
              <p:nvPr/>
            </p:nvSpPr>
            <p:spPr>
              <a:xfrm>
                <a:off x="6972520" y="515265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大崎町</a:t>
                </a:r>
              </a:p>
            </p:txBody>
          </p:sp>
          <p:sp>
            <p:nvSpPr>
              <p:cNvPr id="92" name="正方形/長方形 91"/>
              <p:cNvSpPr/>
              <p:nvPr/>
            </p:nvSpPr>
            <p:spPr>
              <a:xfrm>
                <a:off x="2562529" y="84623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長島町</a:t>
                </a:r>
              </a:p>
            </p:txBody>
          </p:sp>
          <p:sp>
            <p:nvSpPr>
              <p:cNvPr id="93" name="正方形/長方形 92"/>
              <p:cNvSpPr/>
              <p:nvPr/>
            </p:nvSpPr>
            <p:spPr>
              <a:xfrm>
                <a:off x="7061003" y="5585052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東串良町</a:t>
                </a:r>
              </a:p>
            </p:txBody>
          </p:sp>
          <p:sp>
            <p:nvSpPr>
              <p:cNvPr id="94" name="正方形/長方形 93"/>
              <p:cNvSpPr/>
              <p:nvPr/>
            </p:nvSpPr>
            <p:spPr>
              <a:xfrm>
                <a:off x="385982" y="827414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宇検村</a:t>
                </a:r>
              </a:p>
            </p:txBody>
          </p:sp>
          <p:sp>
            <p:nvSpPr>
              <p:cNvPr id="95" name="正方形/長方形 94"/>
              <p:cNvSpPr/>
              <p:nvPr/>
            </p:nvSpPr>
            <p:spPr>
              <a:xfrm>
                <a:off x="1038459" y="1054506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天城町</a:t>
                </a:r>
              </a:p>
            </p:txBody>
          </p:sp>
          <p:sp>
            <p:nvSpPr>
              <p:cNvPr id="96" name="正方形/長方形 95"/>
              <p:cNvSpPr/>
              <p:nvPr/>
            </p:nvSpPr>
            <p:spPr>
              <a:xfrm>
                <a:off x="2330538" y="761930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龍郷町</a:t>
                </a:r>
              </a:p>
            </p:txBody>
          </p:sp>
          <p:sp>
            <p:nvSpPr>
              <p:cNvPr id="97" name="正方形/長方形 96"/>
              <p:cNvSpPr/>
              <p:nvPr/>
            </p:nvSpPr>
            <p:spPr>
              <a:xfrm>
                <a:off x="2030079" y="10768718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徳之島町</a:t>
                </a:r>
              </a:p>
            </p:txBody>
          </p:sp>
          <p:sp>
            <p:nvSpPr>
              <p:cNvPr id="98" name="正方形/長方形 97"/>
              <p:cNvSpPr/>
              <p:nvPr/>
            </p:nvSpPr>
            <p:spPr>
              <a:xfrm>
                <a:off x="3012433" y="5313982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南さつま市</a:t>
                </a:r>
              </a:p>
            </p:txBody>
          </p:sp>
          <p:sp>
            <p:nvSpPr>
              <p:cNvPr id="99" name="正方形/長方形 98"/>
              <p:cNvSpPr/>
              <p:nvPr/>
            </p:nvSpPr>
            <p:spPr>
              <a:xfrm>
                <a:off x="7295357" y="4691063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志布志市</a:t>
                </a:r>
              </a:p>
            </p:txBody>
          </p:sp>
          <p:sp>
            <p:nvSpPr>
              <p:cNvPr id="100" name="正方形/長方形 99"/>
              <p:cNvSpPr/>
              <p:nvPr/>
            </p:nvSpPr>
            <p:spPr>
              <a:xfrm>
                <a:off x="5904352" y="912346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三島村</a:t>
                </a:r>
              </a:p>
            </p:txBody>
          </p:sp>
          <p:sp>
            <p:nvSpPr>
              <p:cNvPr id="101" name="正方形/長方形 100"/>
              <p:cNvSpPr/>
              <p:nvPr/>
            </p:nvSpPr>
            <p:spPr>
              <a:xfrm>
                <a:off x="5545104" y="206067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湧水町</a:t>
                </a:r>
              </a:p>
            </p:txBody>
          </p:sp>
          <p:sp>
            <p:nvSpPr>
              <p:cNvPr id="102" name="正方形/長方形 101"/>
              <p:cNvSpPr/>
              <p:nvPr/>
            </p:nvSpPr>
            <p:spPr>
              <a:xfrm>
                <a:off x="6530296" y="10450370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中種子町</a:t>
                </a:r>
              </a:p>
            </p:txBody>
          </p:sp>
          <p:sp>
            <p:nvSpPr>
              <p:cNvPr id="103" name="正方形/長方形 102"/>
              <p:cNvSpPr/>
              <p:nvPr/>
            </p:nvSpPr>
            <p:spPr>
              <a:xfrm>
                <a:off x="6322682" y="11261725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南種子町</a:t>
                </a:r>
              </a:p>
            </p:txBody>
          </p:sp>
          <p:sp>
            <p:nvSpPr>
              <p:cNvPr id="104" name="正方形/長方形 103"/>
              <p:cNvSpPr/>
              <p:nvPr/>
            </p:nvSpPr>
            <p:spPr>
              <a:xfrm>
                <a:off x="5516880" y="7197925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南大隅町</a:t>
                </a:r>
              </a:p>
            </p:txBody>
          </p:sp>
          <p:sp>
            <p:nvSpPr>
              <p:cNvPr id="105" name="正方形/長方形 104"/>
              <p:cNvSpPr/>
              <p:nvPr/>
            </p:nvSpPr>
            <p:spPr>
              <a:xfrm>
                <a:off x="6275607" y="656564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錦江町</a:t>
                </a:r>
              </a:p>
            </p:txBody>
          </p:sp>
          <p:sp>
            <p:nvSpPr>
              <p:cNvPr id="106" name="正方形/長方形 105"/>
              <p:cNvSpPr/>
              <p:nvPr/>
            </p:nvSpPr>
            <p:spPr>
              <a:xfrm>
                <a:off x="4156984" y="2178248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さつま町</a:t>
                </a:r>
              </a:p>
            </p:txBody>
          </p:sp>
          <p:sp>
            <p:nvSpPr>
              <p:cNvPr id="107" name="正方形/長方形 106"/>
              <p:cNvSpPr/>
              <p:nvPr/>
            </p:nvSpPr>
            <p:spPr>
              <a:xfrm>
                <a:off x="1037180" y="547172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十島村</a:t>
                </a:r>
              </a:p>
            </p:txBody>
          </p:sp>
          <p:sp>
            <p:nvSpPr>
              <p:cNvPr id="108" name="正方形/長方形 107"/>
              <p:cNvSpPr/>
              <p:nvPr/>
            </p:nvSpPr>
            <p:spPr>
              <a:xfrm>
                <a:off x="4879401" y="324306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姶良市</a:t>
                </a:r>
              </a:p>
            </p:txBody>
          </p:sp>
          <p:sp>
            <p:nvSpPr>
              <p:cNvPr id="109" name="正方形/長方形 108"/>
              <p:cNvSpPr/>
              <p:nvPr/>
            </p:nvSpPr>
            <p:spPr>
              <a:xfrm>
                <a:off x="4943608" y="160823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伊佐市</a:t>
                </a:r>
              </a:p>
            </p:txBody>
          </p:sp>
          <p:sp>
            <p:nvSpPr>
              <p:cNvPr id="110" name="正方形/長方形 109"/>
              <p:cNvSpPr/>
              <p:nvPr/>
            </p:nvSpPr>
            <p:spPr>
              <a:xfrm>
                <a:off x="3937001" y="5797649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南九州市</a:t>
                </a:r>
              </a:p>
            </p:txBody>
          </p:sp>
          <p:sp>
            <p:nvSpPr>
              <p:cNvPr id="111" name="正方形/長方形 110"/>
              <p:cNvSpPr/>
              <p:nvPr/>
            </p:nvSpPr>
            <p:spPr>
              <a:xfrm>
                <a:off x="2909888" y="721449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奄美市</a:t>
                </a:r>
              </a:p>
            </p:txBody>
          </p:sp>
          <p:sp>
            <p:nvSpPr>
              <p:cNvPr id="112" name="正方形/長方形 111"/>
              <p:cNvSpPr/>
              <p:nvPr/>
            </p:nvSpPr>
            <p:spPr>
              <a:xfrm>
                <a:off x="2488672" y="3524348"/>
                <a:ext cx="1486304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いちき串木野市</a:t>
                </a:r>
              </a:p>
            </p:txBody>
          </p:sp>
          <p:sp>
            <p:nvSpPr>
              <p:cNvPr id="113" name="正方形/長方形 112"/>
              <p:cNvSpPr/>
              <p:nvPr/>
            </p:nvSpPr>
            <p:spPr>
              <a:xfrm>
                <a:off x="3305040" y="2935288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薩摩川内市</a:t>
                </a:r>
              </a:p>
            </p:txBody>
          </p:sp>
          <p:sp>
            <p:nvSpPr>
              <p:cNvPr id="114" name="正方形/長方形 113"/>
              <p:cNvSpPr/>
              <p:nvPr/>
            </p:nvSpPr>
            <p:spPr>
              <a:xfrm>
                <a:off x="5734269" y="296657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霧島市</a:t>
                </a:r>
              </a:p>
            </p:txBody>
          </p:sp>
          <p:sp>
            <p:nvSpPr>
              <p:cNvPr id="115" name="正方形/長方形 114"/>
              <p:cNvSpPr/>
              <p:nvPr/>
            </p:nvSpPr>
            <p:spPr>
              <a:xfrm>
                <a:off x="6765805" y="399057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曽於市</a:t>
                </a:r>
              </a:p>
            </p:txBody>
          </p:sp>
          <p:sp>
            <p:nvSpPr>
              <p:cNvPr id="116" name="正方形/長方形 115"/>
              <p:cNvSpPr/>
              <p:nvPr/>
            </p:nvSpPr>
            <p:spPr>
              <a:xfrm>
                <a:off x="3626645" y="433070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日置市</a:t>
                </a:r>
              </a:p>
            </p:txBody>
          </p:sp>
          <p:sp>
            <p:nvSpPr>
              <p:cNvPr id="117" name="正方形/長方形 116"/>
              <p:cNvSpPr/>
              <p:nvPr/>
            </p:nvSpPr>
            <p:spPr>
              <a:xfrm>
                <a:off x="5528689" y="489436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垂水市</a:t>
                </a:r>
              </a:p>
            </p:txBody>
          </p:sp>
          <p:sp>
            <p:nvSpPr>
              <p:cNvPr id="118" name="正方形/長方形 117"/>
              <p:cNvSpPr/>
              <p:nvPr/>
            </p:nvSpPr>
            <p:spPr>
              <a:xfrm>
                <a:off x="4903818" y="640328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指宿市</a:t>
                </a:r>
              </a:p>
            </p:txBody>
          </p:sp>
          <p:sp>
            <p:nvSpPr>
              <p:cNvPr id="119" name="正方形/長方形 118"/>
              <p:cNvSpPr/>
              <p:nvPr/>
            </p:nvSpPr>
            <p:spPr>
              <a:xfrm>
                <a:off x="6859655" y="9486999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西之表市</a:t>
                </a:r>
              </a:p>
            </p:txBody>
          </p:sp>
          <p:sp>
            <p:nvSpPr>
              <p:cNvPr id="120" name="正方形/長方形 119"/>
              <p:cNvSpPr/>
              <p:nvPr/>
            </p:nvSpPr>
            <p:spPr>
              <a:xfrm>
                <a:off x="3686176" y="149790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出水市</a:t>
                </a:r>
              </a:p>
            </p:txBody>
          </p:sp>
          <p:sp>
            <p:nvSpPr>
              <p:cNvPr id="121" name="正方形/長方形 120"/>
              <p:cNvSpPr/>
              <p:nvPr/>
            </p:nvSpPr>
            <p:spPr>
              <a:xfrm>
                <a:off x="2663146" y="1857966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阿久根市</a:t>
                </a:r>
              </a:p>
            </p:txBody>
          </p:sp>
          <p:sp>
            <p:nvSpPr>
              <p:cNvPr id="122" name="正方形/長方形 121"/>
              <p:cNvSpPr/>
              <p:nvPr/>
            </p:nvSpPr>
            <p:spPr>
              <a:xfrm>
                <a:off x="3359151" y="608736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枕崎市</a:t>
                </a:r>
              </a:p>
            </p:txBody>
          </p:sp>
          <p:sp>
            <p:nvSpPr>
              <p:cNvPr id="123" name="正方形/長方形 122"/>
              <p:cNvSpPr/>
              <p:nvPr/>
            </p:nvSpPr>
            <p:spPr>
              <a:xfrm>
                <a:off x="6130024" y="532784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鹿屋市</a:t>
                </a:r>
              </a:p>
            </p:txBody>
          </p:sp>
          <p:sp>
            <p:nvSpPr>
              <p:cNvPr id="124" name="正方形/長方形 123"/>
              <p:cNvSpPr/>
              <p:nvPr/>
            </p:nvSpPr>
            <p:spPr>
              <a:xfrm>
                <a:off x="4616645" y="4279066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鹿児島市</a:t>
                </a:r>
              </a:p>
            </p:txBody>
          </p:sp>
          <p:sp>
            <p:nvSpPr>
              <p:cNvPr id="125" name="正方形/長方形 124"/>
              <p:cNvSpPr/>
              <p:nvPr/>
            </p:nvSpPr>
            <p:spPr>
              <a:xfrm>
                <a:off x="1649946" y="808841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奄美市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Group 265"/>
          <p:cNvGrpSpPr>
            <a:grpSpLocks/>
          </p:cNvGrpSpPr>
          <p:nvPr/>
        </p:nvGrpSpPr>
        <p:grpSpPr bwMode="auto">
          <a:xfrm>
            <a:off x="757592" y="2860413"/>
            <a:ext cx="1813434" cy="3798091"/>
            <a:chOff x="301" y="2897"/>
            <a:chExt cx="2383" cy="4991"/>
          </a:xfrm>
        </p:grpSpPr>
        <p:sp>
          <p:nvSpPr>
            <p:cNvPr id="169" name="Freeform 266"/>
            <p:cNvSpPr>
              <a:spLocks/>
            </p:cNvSpPr>
            <p:nvPr/>
          </p:nvSpPr>
          <p:spPr bwMode="auto">
            <a:xfrm>
              <a:off x="301" y="2897"/>
              <a:ext cx="1360" cy="1474"/>
            </a:xfrm>
            <a:custGeom>
              <a:avLst/>
              <a:gdLst>
                <a:gd name="T0" fmla="*/ 0 w 1361"/>
                <a:gd name="T1" fmla="*/ 0 h 1474"/>
                <a:gd name="T2" fmla="*/ 1361 w 1361"/>
                <a:gd name="T3" fmla="*/ 0 h 1474"/>
                <a:gd name="T4" fmla="*/ 1361 w 1361"/>
                <a:gd name="T5" fmla="*/ 1474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1" h="1474">
                  <a:moveTo>
                    <a:pt x="0" y="0"/>
                  </a:moveTo>
                  <a:lnTo>
                    <a:pt x="1361" y="0"/>
                  </a:lnTo>
                  <a:lnTo>
                    <a:pt x="1361" y="1474"/>
                  </a:lnTo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0" name="Freeform 267"/>
            <p:cNvSpPr>
              <a:spLocks/>
            </p:cNvSpPr>
            <p:nvPr/>
          </p:nvSpPr>
          <p:spPr bwMode="auto">
            <a:xfrm>
              <a:off x="302" y="4372"/>
              <a:ext cx="2382" cy="1928"/>
            </a:xfrm>
            <a:custGeom>
              <a:avLst/>
              <a:gdLst>
                <a:gd name="T0" fmla="*/ 0 w 2382"/>
                <a:gd name="T1" fmla="*/ 0 h 1928"/>
                <a:gd name="T2" fmla="*/ 2382 w 2382"/>
                <a:gd name="T3" fmla="*/ 0 h 1928"/>
                <a:gd name="T4" fmla="*/ 2382 w 2382"/>
                <a:gd name="T5" fmla="*/ 1928 h 1928"/>
                <a:gd name="T6" fmla="*/ 227 w 2382"/>
                <a:gd name="T7" fmla="*/ 1928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82" h="1928">
                  <a:moveTo>
                    <a:pt x="0" y="0"/>
                  </a:moveTo>
                  <a:lnTo>
                    <a:pt x="2382" y="0"/>
                  </a:lnTo>
                  <a:lnTo>
                    <a:pt x="2382" y="1928"/>
                  </a:lnTo>
                  <a:lnTo>
                    <a:pt x="227" y="1928"/>
                  </a:lnTo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1" name="Freeform 268"/>
            <p:cNvSpPr>
              <a:spLocks/>
            </p:cNvSpPr>
            <p:nvPr/>
          </p:nvSpPr>
          <p:spPr bwMode="auto">
            <a:xfrm>
              <a:off x="1777" y="6300"/>
              <a:ext cx="1" cy="1588"/>
            </a:xfrm>
            <a:custGeom>
              <a:avLst/>
              <a:gdLst>
                <a:gd name="T0" fmla="*/ 0 w 1"/>
                <a:gd name="T1" fmla="*/ 0 h 1588"/>
                <a:gd name="T2" fmla="*/ 0 w 1"/>
                <a:gd name="T3" fmla="*/ 1588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588">
                  <a:moveTo>
                    <a:pt x="0" y="0"/>
                  </a:moveTo>
                  <a:cubicBezTo>
                    <a:pt x="0" y="0"/>
                    <a:pt x="0" y="794"/>
                    <a:pt x="0" y="1588"/>
                  </a:cubicBezTo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2" name="Line 269"/>
            <p:cNvSpPr>
              <a:spLocks noChangeShapeType="1"/>
            </p:cNvSpPr>
            <p:nvPr/>
          </p:nvSpPr>
          <p:spPr bwMode="auto">
            <a:xfrm flipH="1">
              <a:off x="529" y="7321"/>
              <a:ext cx="1248" cy="0"/>
            </a:xfrm>
            <a:prstGeom prst="line">
              <a:avLst/>
            </a:prstGeom>
            <a:noFill/>
            <a:ln w="19050">
              <a:solidFill>
                <a:srgbClr val="33333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3" name="Line 270"/>
            <p:cNvSpPr>
              <a:spLocks noChangeShapeType="1"/>
            </p:cNvSpPr>
            <p:nvPr/>
          </p:nvSpPr>
          <p:spPr bwMode="auto">
            <a:xfrm>
              <a:off x="756" y="7321"/>
              <a:ext cx="0" cy="567"/>
            </a:xfrm>
            <a:prstGeom prst="line">
              <a:avLst/>
            </a:prstGeom>
            <a:noFill/>
            <a:ln w="19050">
              <a:solidFill>
                <a:srgbClr val="33333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5" name="Group 365"/>
          <p:cNvGrpSpPr>
            <a:grpSpLocks/>
          </p:cNvGrpSpPr>
          <p:nvPr/>
        </p:nvGrpSpPr>
        <p:grpSpPr bwMode="auto">
          <a:xfrm>
            <a:off x="651054" y="768457"/>
            <a:ext cx="3861253" cy="5846671"/>
            <a:chOff x="161" y="148"/>
            <a:chExt cx="5074" cy="7683"/>
          </a:xfrm>
        </p:grpSpPr>
        <p:sp>
          <p:nvSpPr>
            <p:cNvPr id="111" name="Freeform 271"/>
            <p:cNvSpPr>
              <a:spLocks/>
            </p:cNvSpPr>
            <p:nvPr/>
          </p:nvSpPr>
          <p:spPr bwMode="auto">
            <a:xfrm>
              <a:off x="161" y="6073"/>
              <a:ext cx="141" cy="199"/>
            </a:xfrm>
            <a:custGeom>
              <a:avLst/>
              <a:gdLst>
                <a:gd name="T0" fmla="*/ 56 w 141"/>
                <a:gd name="T1" fmla="*/ 0 h 199"/>
                <a:gd name="T2" fmla="*/ 28 w 141"/>
                <a:gd name="T3" fmla="*/ 57 h 199"/>
                <a:gd name="T4" fmla="*/ 0 w 141"/>
                <a:gd name="T5" fmla="*/ 57 h 199"/>
                <a:gd name="T6" fmla="*/ 0 w 141"/>
                <a:gd name="T7" fmla="*/ 199 h 199"/>
                <a:gd name="T8" fmla="*/ 85 w 141"/>
                <a:gd name="T9" fmla="*/ 170 h 199"/>
                <a:gd name="T10" fmla="*/ 85 w 141"/>
                <a:gd name="T11" fmla="*/ 85 h 199"/>
                <a:gd name="T12" fmla="*/ 141 w 141"/>
                <a:gd name="T13" fmla="*/ 57 h 199"/>
                <a:gd name="T14" fmla="*/ 113 w 141"/>
                <a:gd name="T15" fmla="*/ 0 h 199"/>
                <a:gd name="T16" fmla="*/ 56 w 141"/>
                <a:gd name="T17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1" h="199">
                  <a:moveTo>
                    <a:pt x="56" y="0"/>
                  </a:moveTo>
                  <a:lnTo>
                    <a:pt x="28" y="57"/>
                  </a:lnTo>
                  <a:lnTo>
                    <a:pt x="0" y="57"/>
                  </a:lnTo>
                  <a:lnTo>
                    <a:pt x="0" y="199"/>
                  </a:lnTo>
                  <a:lnTo>
                    <a:pt x="85" y="170"/>
                  </a:lnTo>
                  <a:lnTo>
                    <a:pt x="85" y="85"/>
                  </a:lnTo>
                  <a:lnTo>
                    <a:pt x="141" y="57"/>
                  </a:lnTo>
                  <a:lnTo>
                    <a:pt x="113" y="0"/>
                  </a:lnTo>
                  <a:lnTo>
                    <a:pt x="56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2" name="Freeform 272"/>
            <p:cNvSpPr>
              <a:spLocks/>
            </p:cNvSpPr>
            <p:nvPr/>
          </p:nvSpPr>
          <p:spPr bwMode="auto">
            <a:xfrm>
              <a:off x="359" y="6102"/>
              <a:ext cx="199" cy="170"/>
            </a:xfrm>
            <a:custGeom>
              <a:avLst/>
              <a:gdLst>
                <a:gd name="T0" fmla="*/ 0 w 199"/>
                <a:gd name="T1" fmla="*/ 56 h 170"/>
                <a:gd name="T2" fmla="*/ 28 w 199"/>
                <a:gd name="T3" fmla="*/ 113 h 170"/>
                <a:gd name="T4" fmla="*/ 85 w 199"/>
                <a:gd name="T5" fmla="*/ 113 h 170"/>
                <a:gd name="T6" fmla="*/ 170 w 199"/>
                <a:gd name="T7" fmla="*/ 170 h 170"/>
                <a:gd name="T8" fmla="*/ 199 w 199"/>
                <a:gd name="T9" fmla="*/ 113 h 170"/>
                <a:gd name="T10" fmla="*/ 199 w 199"/>
                <a:gd name="T11" fmla="*/ 56 h 170"/>
                <a:gd name="T12" fmla="*/ 170 w 199"/>
                <a:gd name="T13" fmla="*/ 85 h 170"/>
                <a:gd name="T14" fmla="*/ 142 w 199"/>
                <a:gd name="T15" fmla="*/ 28 h 170"/>
                <a:gd name="T16" fmla="*/ 113 w 199"/>
                <a:gd name="T17" fmla="*/ 85 h 170"/>
                <a:gd name="T18" fmla="*/ 57 w 199"/>
                <a:gd name="T19" fmla="*/ 56 h 170"/>
                <a:gd name="T20" fmla="*/ 57 w 199"/>
                <a:gd name="T21" fmla="*/ 0 h 170"/>
                <a:gd name="T22" fmla="*/ 28 w 199"/>
                <a:gd name="T23" fmla="*/ 0 h 170"/>
                <a:gd name="T24" fmla="*/ 0 w 199"/>
                <a:gd name="T25" fmla="*/ 56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9" h="170">
                  <a:moveTo>
                    <a:pt x="0" y="56"/>
                  </a:moveTo>
                  <a:lnTo>
                    <a:pt x="28" y="113"/>
                  </a:lnTo>
                  <a:lnTo>
                    <a:pt x="85" y="113"/>
                  </a:lnTo>
                  <a:lnTo>
                    <a:pt x="170" y="170"/>
                  </a:lnTo>
                  <a:lnTo>
                    <a:pt x="199" y="113"/>
                  </a:lnTo>
                  <a:lnTo>
                    <a:pt x="199" y="56"/>
                  </a:lnTo>
                  <a:lnTo>
                    <a:pt x="170" y="85"/>
                  </a:lnTo>
                  <a:lnTo>
                    <a:pt x="142" y="28"/>
                  </a:lnTo>
                  <a:lnTo>
                    <a:pt x="113" y="85"/>
                  </a:lnTo>
                  <a:lnTo>
                    <a:pt x="57" y="56"/>
                  </a:lnTo>
                  <a:lnTo>
                    <a:pt x="57" y="0"/>
                  </a:lnTo>
                  <a:lnTo>
                    <a:pt x="28" y="0"/>
                  </a:lnTo>
                  <a:lnTo>
                    <a:pt x="0" y="5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3" name="Freeform 273"/>
            <p:cNvSpPr>
              <a:spLocks/>
            </p:cNvSpPr>
            <p:nvPr/>
          </p:nvSpPr>
          <p:spPr bwMode="auto">
            <a:xfrm>
              <a:off x="274" y="5563"/>
              <a:ext cx="567" cy="539"/>
            </a:xfrm>
            <a:custGeom>
              <a:avLst/>
              <a:gdLst>
                <a:gd name="T0" fmla="*/ 0 w 567"/>
                <a:gd name="T1" fmla="*/ 85 h 539"/>
                <a:gd name="T2" fmla="*/ 28 w 567"/>
                <a:gd name="T3" fmla="*/ 198 h 539"/>
                <a:gd name="T4" fmla="*/ 0 w 567"/>
                <a:gd name="T5" fmla="*/ 255 h 539"/>
                <a:gd name="T6" fmla="*/ 85 w 567"/>
                <a:gd name="T7" fmla="*/ 227 h 539"/>
                <a:gd name="T8" fmla="*/ 142 w 567"/>
                <a:gd name="T9" fmla="*/ 255 h 539"/>
                <a:gd name="T10" fmla="*/ 113 w 567"/>
                <a:gd name="T11" fmla="*/ 340 h 539"/>
                <a:gd name="T12" fmla="*/ 142 w 567"/>
                <a:gd name="T13" fmla="*/ 397 h 539"/>
                <a:gd name="T14" fmla="*/ 85 w 567"/>
                <a:gd name="T15" fmla="*/ 453 h 539"/>
                <a:gd name="T16" fmla="*/ 142 w 567"/>
                <a:gd name="T17" fmla="*/ 482 h 539"/>
                <a:gd name="T18" fmla="*/ 170 w 567"/>
                <a:gd name="T19" fmla="*/ 397 h 539"/>
                <a:gd name="T20" fmla="*/ 227 w 567"/>
                <a:gd name="T21" fmla="*/ 368 h 539"/>
                <a:gd name="T22" fmla="*/ 284 w 567"/>
                <a:gd name="T23" fmla="*/ 397 h 539"/>
                <a:gd name="T24" fmla="*/ 255 w 567"/>
                <a:gd name="T25" fmla="*/ 482 h 539"/>
                <a:gd name="T26" fmla="*/ 340 w 567"/>
                <a:gd name="T27" fmla="*/ 539 h 539"/>
                <a:gd name="T28" fmla="*/ 340 w 567"/>
                <a:gd name="T29" fmla="*/ 510 h 539"/>
                <a:gd name="T30" fmla="*/ 340 w 567"/>
                <a:gd name="T31" fmla="*/ 425 h 539"/>
                <a:gd name="T32" fmla="*/ 397 w 567"/>
                <a:gd name="T33" fmla="*/ 425 h 539"/>
                <a:gd name="T34" fmla="*/ 454 w 567"/>
                <a:gd name="T35" fmla="*/ 425 h 539"/>
                <a:gd name="T36" fmla="*/ 454 w 567"/>
                <a:gd name="T37" fmla="*/ 510 h 539"/>
                <a:gd name="T38" fmla="*/ 510 w 567"/>
                <a:gd name="T39" fmla="*/ 510 h 539"/>
                <a:gd name="T40" fmla="*/ 567 w 567"/>
                <a:gd name="T41" fmla="*/ 368 h 539"/>
                <a:gd name="T42" fmla="*/ 539 w 567"/>
                <a:gd name="T43" fmla="*/ 340 h 539"/>
                <a:gd name="T44" fmla="*/ 454 w 567"/>
                <a:gd name="T45" fmla="*/ 368 h 539"/>
                <a:gd name="T46" fmla="*/ 397 w 567"/>
                <a:gd name="T47" fmla="*/ 312 h 539"/>
                <a:gd name="T48" fmla="*/ 369 w 567"/>
                <a:gd name="T49" fmla="*/ 368 h 539"/>
                <a:gd name="T50" fmla="*/ 340 w 567"/>
                <a:gd name="T51" fmla="*/ 312 h 539"/>
                <a:gd name="T52" fmla="*/ 312 w 567"/>
                <a:gd name="T53" fmla="*/ 312 h 539"/>
                <a:gd name="T54" fmla="*/ 284 w 567"/>
                <a:gd name="T55" fmla="*/ 227 h 539"/>
                <a:gd name="T56" fmla="*/ 227 w 567"/>
                <a:gd name="T57" fmla="*/ 283 h 539"/>
                <a:gd name="T58" fmla="*/ 255 w 567"/>
                <a:gd name="T59" fmla="*/ 142 h 539"/>
                <a:gd name="T60" fmla="*/ 170 w 567"/>
                <a:gd name="T61" fmla="*/ 198 h 539"/>
                <a:gd name="T62" fmla="*/ 85 w 567"/>
                <a:gd name="T63" fmla="*/ 113 h 539"/>
                <a:gd name="T64" fmla="*/ 170 w 567"/>
                <a:gd name="T65" fmla="*/ 85 h 539"/>
                <a:gd name="T66" fmla="*/ 142 w 567"/>
                <a:gd name="T67" fmla="*/ 28 h 539"/>
                <a:gd name="T68" fmla="*/ 113 w 567"/>
                <a:gd name="T69" fmla="*/ 28 h 539"/>
                <a:gd name="T70" fmla="*/ 85 w 567"/>
                <a:gd name="T71" fmla="*/ 0 h 539"/>
                <a:gd name="T72" fmla="*/ 0 w 567"/>
                <a:gd name="T73" fmla="*/ 85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67" h="539">
                  <a:moveTo>
                    <a:pt x="0" y="85"/>
                  </a:moveTo>
                  <a:lnTo>
                    <a:pt x="28" y="198"/>
                  </a:lnTo>
                  <a:lnTo>
                    <a:pt x="0" y="255"/>
                  </a:lnTo>
                  <a:lnTo>
                    <a:pt x="85" y="227"/>
                  </a:lnTo>
                  <a:lnTo>
                    <a:pt x="142" y="255"/>
                  </a:lnTo>
                  <a:lnTo>
                    <a:pt x="113" y="340"/>
                  </a:lnTo>
                  <a:lnTo>
                    <a:pt x="142" y="397"/>
                  </a:lnTo>
                  <a:lnTo>
                    <a:pt x="85" y="453"/>
                  </a:lnTo>
                  <a:lnTo>
                    <a:pt x="142" y="482"/>
                  </a:lnTo>
                  <a:lnTo>
                    <a:pt x="170" y="397"/>
                  </a:lnTo>
                  <a:lnTo>
                    <a:pt x="227" y="368"/>
                  </a:lnTo>
                  <a:lnTo>
                    <a:pt x="284" y="397"/>
                  </a:lnTo>
                  <a:lnTo>
                    <a:pt x="255" y="482"/>
                  </a:lnTo>
                  <a:lnTo>
                    <a:pt x="340" y="539"/>
                  </a:lnTo>
                  <a:lnTo>
                    <a:pt x="340" y="510"/>
                  </a:lnTo>
                  <a:lnTo>
                    <a:pt x="340" y="425"/>
                  </a:lnTo>
                  <a:lnTo>
                    <a:pt x="397" y="425"/>
                  </a:lnTo>
                  <a:lnTo>
                    <a:pt x="454" y="425"/>
                  </a:lnTo>
                  <a:lnTo>
                    <a:pt x="454" y="510"/>
                  </a:lnTo>
                  <a:lnTo>
                    <a:pt x="510" y="510"/>
                  </a:lnTo>
                  <a:lnTo>
                    <a:pt x="567" y="368"/>
                  </a:lnTo>
                  <a:lnTo>
                    <a:pt x="539" y="340"/>
                  </a:lnTo>
                  <a:lnTo>
                    <a:pt x="454" y="368"/>
                  </a:lnTo>
                  <a:lnTo>
                    <a:pt x="397" y="312"/>
                  </a:lnTo>
                  <a:lnTo>
                    <a:pt x="369" y="368"/>
                  </a:lnTo>
                  <a:lnTo>
                    <a:pt x="340" y="312"/>
                  </a:lnTo>
                  <a:lnTo>
                    <a:pt x="312" y="312"/>
                  </a:lnTo>
                  <a:lnTo>
                    <a:pt x="284" y="227"/>
                  </a:lnTo>
                  <a:lnTo>
                    <a:pt x="227" y="283"/>
                  </a:lnTo>
                  <a:lnTo>
                    <a:pt x="255" y="142"/>
                  </a:lnTo>
                  <a:lnTo>
                    <a:pt x="170" y="198"/>
                  </a:lnTo>
                  <a:lnTo>
                    <a:pt x="85" y="113"/>
                  </a:lnTo>
                  <a:lnTo>
                    <a:pt x="170" y="85"/>
                  </a:lnTo>
                  <a:lnTo>
                    <a:pt x="142" y="28"/>
                  </a:lnTo>
                  <a:lnTo>
                    <a:pt x="113" y="28"/>
                  </a:lnTo>
                  <a:lnTo>
                    <a:pt x="85" y="0"/>
                  </a:lnTo>
                  <a:lnTo>
                    <a:pt x="0" y="8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4" name="Freeform 274"/>
            <p:cNvSpPr>
              <a:spLocks/>
            </p:cNvSpPr>
            <p:nvPr/>
          </p:nvSpPr>
          <p:spPr bwMode="auto">
            <a:xfrm>
              <a:off x="161" y="5393"/>
              <a:ext cx="907" cy="538"/>
            </a:xfrm>
            <a:custGeom>
              <a:avLst/>
              <a:gdLst>
                <a:gd name="T0" fmla="*/ 0 w 907"/>
                <a:gd name="T1" fmla="*/ 0 h 538"/>
                <a:gd name="T2" fmla="*/ 283 w 907"/>
                <a:gd name="T3" fmla="*/ 56 h 538"/>
                <a:gd name="T4" fmla="*/ 453 w 907"/>
                <a:gd name="T5" fmla="*/ 28 h 538"/>
                <a:gd name="T6" fmla="*/ 538 w 907"/>
                <a:gd name="T7" fmla="*/ 85 h 538"/>
                <a:gd name="T8" fmla="*/ 623 w 907"/>
                <a:gd name="T9" fmla="*/ 56 h 538"/>
                <a:gd name="T10" fmla="*/ 708 w 907"/>
                <a:gd name="T11" fmla="*/ 142 h 538"/>
                <a:gd name="T12" fmla="*/ 850 w 907"/>
                <a:gd name="T13" fmla="*/ 142 h 538"/>
                <a:gd name="T14" fmla="*/ 907 w 907"/>
                <a:gd name="T15" fmla="*/ 227 h 538"/>
                <a:gd name="T16" fmla="*/ 850 w 907"/>
                <a:gd name="T17" fmla="*/ 227 h 538"/>
                <a:gd name="T18" fmla="*/ 850 w 907"/>
                <a:gd name="T19" fmla="*/ 368 h 538"/>
                <a:gd name="T20" fmla="*/ 680 w 907"/>
                <a:gd name="T21" fmla="*/ 283 h 538"/>
                <a:gd name="T22" fmla="*/ 623 w 907"/>
                <a:gd name="T23" fmla="*/ 312 h 538"/>
                <a:gd name="T24" fmla="*/ 708 w 907"/>
                <a:gd name="T25" fmla="*/ 397 h 538"/>
                <a:gd name="T26" fmla="*/ 765 w 907"/>
                <a:gd name="T27" fmla="*/ 538 h 538"/>
                <a:gd name="T28" fmla="*/ 680 w 907"/>
                <a:gd name="T29" fmla="*/ 482 h 538"/>
                <a:gd name="T30" fmla="*/ 652 w 907"/>
                <a:gd name="T31" fmla="*/ 425 h 538"/>
                <a:gd name="T32" fmla="*/ 595 w 907"/>
                <a:gd name="T33" fmla="*/ 453 h 538"/>
                <a:gd name="T34" fmla="*/ 453 w 907"/>
                <a:gd name="T35" fmla="*/ 340 h 538"/>
                <a:gd name="T36" fmla="*/ 482 w 907"/>
                <a:gd name="T37" fmla="*/ 283 h 538"/>
                <a:gd name="T38" fmla="*/ 397 w 907"/>
                <a:gd name="T39" fmla="*/ 283 h 538"/>
                <a:gd name="T40" fmla="*/ 453 w 907"/>
                <a:gd name="T41" fmla="*/ 142 h 538"/>
                <a:gd name="T42" fmla="*/ 368 w 907"/>
                <a:gd name="T43" fmla="*/ 85 h 538"/>
                <a:gd name="T44" fmla="*/ 368 w 907"/>
                <a:gd name="T45" fmla="*/ 198 h 538"/>
                <a:gd name="T46" fmla="*/ 311 w 907"/>
                <a:gd name="T47" fmla="*/ 198 h 538"/>
                <a:gd name="T48" fmla="*/ 283 w 907"/>
                <a:gd name="T49" fmla="*/ 113 h 538"/>
                <a:gd name="T50" fmla="*/ 198 w 907"/>
                <a:gd name="T51" fmla="*/ 142 h 538"/>
                <a:gd name="T52" fmla="*/ 113 w 907"/>
                <a:gd name="T53" fmla="*/ 113 h 538"/>
                <a:gd name="T54" fmla="*/ 85 w 907"/>
                <a:gd name="T55" fmla="*/ 85 h 538"/>
                <a:gd name="T56" fmla="*/ 28 w 907"/>
                <a:gd name="T57" fmla="*/ 85 h 538"/>
                <a:gd name="T58" fmla="*/ 0 w 907"/>
                <a:gd name="T59" fmla="*/ 0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07" h="538">
                  <a:moveTo>
                    <a:pt x="0" y="0"/>
                  </a:moveTo>
                  <a:lnTo>
                    <a:pt x="283" y="56"/>
                  </a:lnTo>
                  <a:lnTo>
                    <a:pt x="453" y="28"/>
                  </a:lnTo>
                  <a:lnTo>
                    <a:pt x="538" y="85"/>
                  </a:lnTo>
                  <a:lnTo>
                    <a:pt x="623" y="56"/>
                  </a:lnTo>
                  <a:lnTo>
                    <a:pt x="708" y="142"/>
                  </a:lnTo>
                  <a:lnTo>
                    <a:pt x="850" y="142"/>
                  </a:lnTo>
                  <a:lnTo>
                    <a:pt x="907" y="227"/>
                  </a:lnTo>
                  <a:lnTo>
                    <a:pt x="850" y="227"/>
                  </a:lnTo>
                  <a:lnTo>
                    <a:pt x="850" y="368"/>
                  </a:lnTo>
                  <a:lnTo>
                    <a:pt x="680" y="283"/>
                  </a:lnTo>
                  <a:lnTo>
                    <a:pt x="623" y="312"/>
                  </a:lnTo>
                  <a:lnTo>
                    <a:pt x="708" y="397"/>
                  </a:lnTo>
                  <a:lnTo>
                    <a:pt x="765" y="538"/>
                  </a:lnTo>
                  <a:lnTo>
                    <a:pt x="680" y="482"/>
                  </a:lnTo>
                  <a:lnTo>
                    <a:pt x="652" y="425"/>
                  </a:lnTo>
                  <a:lnTo>
                    <a:pt x="595" y="453"/>
                  </a:lnTo>
                  <a:lnTo>
                    <a:pt x="453" y="340"/>
                  </a:lnTo>
                  <a:lnTo>
                    <a:pt x="482" y="283"/>
                  </a:lnTo>
                  <a:lnTo>
                    <a:pt x="397" y="283"/>
                  </a:lnTo>
                  <a:lnTo>
                    <a:pt x="453" y="142"/>
                  </a:lnTo>
                  <a:lnTo>
                    <a:pt x="368" y="85"/>
                  </a:lnTo>
                  <a:lnTo>
                    <a:pt x="368" y="198"/>
                  </a:lnTo>
                  <a:lnTo>
                    <a:pt x="311" y="198"/>
                  </a:lnTo>
                  <a:lnTo>
                    <a:pt x="283" y="113"/>
                  </a:lnTo>
                  <a:lnTo>
                    <a:pt x="198" y="142"/>
                  </a:lnTo>
                  <a:lnTo>
                    <a:pt x="113" y="113"/>
                  </a:lnTo>
                  <a:lnTo>
                    <a:pt x="85" y="85"/>
                  </a:lnTo>
                  <a:lnTo>
                    <a:pt x="28" y="85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5" name="Freeform 275"/>
            <p:cNvSpPr>
              <a:spLocks/>
            </p:cNvSpPr>
            <p:nvPr/>
          </p:nvSpPr>
          <p:spPr bwMode="auto">
            <a:xfrm>
              <a:off x="189" y="5138"/>
              <a:ext cx="709" cy="340"/>
            </a:xfrm>
            <a:custGeom>
              <a:avLst/>
              <a:gdLst>
                <a:gd name="T0" fmla="*/ 595 w 709"/>
                <a:gd name="T1" fmla="*/ 311 h 340"/>
                <a:gd name="T2" fmla="*/ 510 w 709"/>
                <a:gd name="T3" fmla="*/ 340 h 340"/>
                <a:gd name="T4" fmla="*/ 425 w 709"/>
                <a:gd name="T5" fmla="*/ 283 h 340"/>
                <a:gd name="T6" fmla="*/ 255 w 709"/>
                <a:gd name="T7" fmla="*/ 311 h 340"/>
                <a:gd name="T8" fmla="*/ 0 w 709"/>
                <a:gd name="T9" fmla="*/ 255 h 340"/>
                <a:gd name="T10" fmla="*/ 113 w 709"/>
                <a:gd name="T11" fmla="*/ 198 h 340"/>
                <a:gd name="T12" fmla="*/ 170 w 709"/>
                <a:gd name="T13" fmla="*/ 255 h 340"/>
                <a:gd name="T14" fmla="*/ 227 w 709"/>
                <a:gd name="T15" fmla="*/ 198 h 340"/>
                <a:gd name="T16" fmla="*/ 283 w 709"/>
                <a:gd name="T17" fmla="*/ 226 h 340"/>
                <a:gd name="T18" fmla="*/ 312 w 709"/>
                <a:gd name="T19" fmla="*/ 255 h 340"/>
                <a:gd name="T20" fmla="*/ 482 w 709"/>
                <a:gd name="T21" fmla="*/ 198 h 340"/>
                <a:gd name="T22" fmla="*/ 454 w 709"/>
                <a:gd name="T23" fmla="*/ 141 h 340"/>
                <a:gd name="T24" fmla="*/ 340 w 709"/>
                <a:gd name="T25" fmla="*/ 198 h 340"/>
                <a:gd name="T26" fmla="*/ 227 w 709"/>
                <a:gd name="T27" fmla="*/ 85 h 340"/>
                <a:gd name="T28" fmla="*/ 340 w 709"/>
                <a:gd name="T29" fmla="*/ 0 h 340"/>
                <a:gd name="T30" fmla="*/ 397 w 709"/>
                <a:gd name="T31" fmla="*/ 56 h 340"/>
                <a:gd name="T32" fmla="*/ 510 w 709"/>
                <a:gd name="T33" fmla="*/ 56 h 340"/>
                <a:gd name="T34" fmla="*/ 652 w 709"/>
                <a:gd name="T35" fmla="*/ 141 h 340"/>
                <a:gd name="T36" fmla="*/ 709 w 709"/>
                <a:gd name="T37" fmla="*/ 198 h 340"/>
                <a:gd name="T38" fmla="*/ 595 w 709"/>
                <a:gd name="T39" fmla="*/ 311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09" h="340">
                  <a:moveTo>
                    <a:pt x="595" y="311"/>
                  </a:moveTo>
                  <a:lnTo>
                    <a:pt x="510" y="340"/>
                  </a:lnTo>
                  <a:lnTo>
                    <a:pt x="425" y="283"/>
                  </a:lnTo>
                  <a:lnTo>
                    <a:pt x="255" y="311"/>
                  </a:lnTo>
                  <a:lnTo>
                    <a:pt x="0" y="255"/>
                  </a:lnTo>
                  <a:lnTo>
                    <a:pt x="113" y="198"/>
                  </a:lnTo>
                  <a:lnTo>
                    <a:pt x="170" y="255"/>
                  </a:lnTo>
                  <a:lnTo>
                    <a:pt x="227" y="198"/>
                  </a:lnTo>
                  <a:lnTo>
                    <a:pt x="283" y="226"/>
                  </a:lnTo>
                  <a:lnTo>
                    <a:pt x="312" y="255"/>
                  </a:lnTo>
                  <a:lnTo>
                    <a:pt x="482" y="198"/>
                  </a:lnTo>
                  <a:lnTo>
                    <a:pt x="454" y="141"/>
                  </a:lnTo>
                  <a:lnTo>
                    <a:pt x="340" y="198"/>
                  </a:lnTo>
                  <a:lnTo>
                    <a:pt x="227" y="85"/>
                  </a:lnTo>
                  <a:lnTo>
                    <a:pt x="340" y="0"/>
                  </a:lnTo>
                  <a:lnTo>
                    <a:pt x="397" y="56"/>
                  </a:lnTo>
                  <a:lnTo>
                    <a:pt x="510" y="56"/>
                  </a:lnTo>
                  <a:lnTo>
                    <a:pt x="652" y="141"/>
                  </a:lnTo>
                  <a:lnTo>
                    <a:pt x="709" y="198"/>
                  </a:lnTo>
                  <a:lnTo>
                    <a:pt x="595" y="31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6" name="Freeform 276"/>
            <p:cNvSpPr>
              <a:spLocks/>
            </p:cNvSpPr>
            <p:nvPr/>
          </p:nvSpPr>
          <p:spPr bwMode="auto">
            <a:xfrm>
              <a:off x="529" y="4939"/>
              <a:ext cx="567" cy="340"/>
            </a:xfrm>
            <a:custGeom>
              <a:avLst/>
              <a:gdLst>
                <a:gd name="T0" fmla="*/ 312 w 567"/>
                <a:gd name="T1" fmla="*/ 340 h 340"/>
                <a:gd name="T2" fmla="*/ 170 w 567"/>
                <a:gd name="T3" fmla="*/ 255 h 340"/>
                <a:gd name="T4" fmla="*/ 57 w 567"/>
                <a:gd name="T5" fmla="*/ 255 h 340"/>
                <a:gd name="T6" fmla="*/ 0 w 567"/>
                <a:gd name="T7" fmla="*/ 199 h 340"/>
                <a:gd name="T8" fmla="*/ 114 w 567"/>
                <a:gd name="T9" fmla="*/ 199 h 340"/>
                <a:gd name="T10" fmla="*/ 170 w 567"/>
                <a:gd name="T11" fmla="*/ 142 h 340"/>
                <a:gd name="T12" fmla="*/ 255 w 567"/>
                <a:gd name="T13" fmla="*/ 57 h 340"/>
                <a:gd name="T14" fmla="*/ 369 w 567"/>
                <a:gd name="T15" fmla="*/ 114 h 340"/>
                <a:gd name="T16" fmla="*/ 397 w 567"/>
                <a:gd name="T17" fmla="*/ 29 h 340"/>
                <a:gd name="T18" fmla="*/ 454 w 567"/>
                <a:gd name="T19" fmla="*/ 85 h 340"/>
                <a:gd name="T20" fmla="*/ 454 w 567"/>
                <a:gd name="T21" fmla="*/ 0 h 340"/>
                <a:gd name="T22" fmla="*/ 510 w 567"/>
                <a:gd name="T23" fmla="*/ 57 h 340"/>
                <a:gd name="T24" fmla="*/ 567 w 567"/>
                <a:gd name="T25" fmla="*/ 199 h 340"/>
                <a:gd name="T26" fmla="*/ 482 w 567"/>
                <a:gd name="T27" fmla="*/ 199 h 340"/>
                <a:gd name="T28" fmla="*/ 482 w 567"/>
                <a:gd name="T29" fmla="*/ 284 h 340"/>
                <a:gd name="T30" fmla="*/ 369 w 567"/>
                <a:gd name="T31" fmla="*/ 284 h 340"/>
                <a:gd name="T32" fmla="*/ 312 w 567"/>
                <a:gd name="T33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7" h="340">
                  <a:moveTo>
                    <a:pt x="312" y="340"/>
                  </a:moveTo>
                  <a:lnTo>
                    <a:pt x="170" y="255"/>
                  </a:lnTo>
                  <a:lnTo>
                    <a:pt x="57" y="255"/>
                  </a:lnTo>
                  <a:lnTo>
                    <a:pt x="0" y="199"/>
                  </a:lnTo>
                  <a:lnTo>
                    <a:pt x="114" y="199"/>
                  </a:lnTo>
                  <a:lnTo>
                    <a:pt x="170" y="142"/>
                  </a:lnTo>
                  <a:lnTo>
                    <a:pt x="255" y="57"/>
                  </a:lnTo>
                  <a:lnTo>
                    <a:pt x="369" y="114"/>
                  </a:lnTo>
                  <a:lnTo>
                    <a:pt x="397" y="29"/>
                  </a:lnTo>
                  <a:lnTo>
                    <a:pt x="454" y="85"/>
                  </a:lnTo>
                  <a:lnTo>
                    <a:pt x="454" y="0"/>
                  </a:lnTo>
                  <a:lnTo>
                    <a:pt x="510" y="57"/>
                  </a:lnTo>
                  <a:lnTo>
                    <a:pt x="567" y="199"/>
                  </a:lnTo>
                  <a:lnTo>
                    <a:pt x="482" y="199"/>
                  </a:lnTo>
                  <a:lnTo>
                    <a:pt x="482" y="284"/>
                  </a:lnTo>
                  <a:lnTo>
                    <a:pt x="369" y="284"/>
                  </a:lnTo>
                  <a:lnTo>
                    <a:pt x="312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7" name="Freeform 277"/>
            <p:cNvSpPr>
              <a:spLocks/>
            </p:cNvSpPr>
            <p:nvPr/>
          </p:nvSpPr>
          <p:spPr bwMode="auto">
            <a:xfrm>
              <a:off x="784" y="4656"/>
              <a:ext cx="737" cy="964"/>
            </a:xfrm>
            <a:custGeom>
              <a:avLst/>
              <a:gdLst>
                <a:gd name="T0" fmla="*/ 284 w 737"/>
                <a:gd name="T1" fmla="*/ 964 h 964"/>
                <a:gd name="T2" fmla="*/ 227 w 737"/>
                <a:gd name="T3" fmla="*/ 879 h 964"/>
                <a:gd name="T4" fmla="*/ 85 w 737"/>
                <a:gd name="T5" fmla="*/ 879 h 964"/>
                <a:gd name="T6" fmla="*/ 0 w 737"/>
                <a:gd name="T7" fmla="*/ 793 h 964"/>
                <a:gd name="T8" fmla="*/ 114 w 737"/>
                <a:gd name="T9" fmla="*/ 680 h 964"/>
                <a:gd name="T10" fmla="*/ 57 w 737"/>
                <a:gd name="T11" fmla="*/ 623 h 964"/>
                <a:gd name="T12" fmla="*/ 114 w 737"/>
                <a:gd name="T13" fmla="*/ 567 h 964"/>
                <a:gd name="T14" fmla="*/ 227 w 737"/>
                <a:gd name="T15" fmla="*/ 567 h 964"/>
                <a:gd name="T16" fmla="*/ 227 w 737"/>
                <a:gd name="T17" fmla="*/ 482 h 964"/>
                <a:gd name="T18" fmla="*/ 312 w 737"/>
                <a:gd name="T19" fmla="*/ 482 h 964"/>
                <a:gd name="T20" fmla="*/ 255 w 737"/>
                <a:gd name="T21" fmla="*/ 340 h 964"/>
                <a:gd name="T22" fmla="*/ 199 w 737"/>
                <a:gd name="T23" fmla="*/ 283 h 964"/>
                <a:gd name="T24" fmla="*/ 284 w 737"/>
                <a:gd name="T25" fmla="*/ 255 h 964"/>
                <a:gd name="T26" fmla="*/ 341 w 737"/>
                <a:gd name="T27" fmla="*/ 283 h 964"/>
                <a:gd name="T28" fmla="*/ 369 w 737"/>
                <a:gd name="T29" fmla="*/ 170 h 964"/>
                <a:gd name="T30" fmla="*/ 426 w 737"/>
                <a:gd name="T31" fmla="*/ 170 h 964"/>
                <a:gd name="T32" fmla="*/ 426 w 737"/>
                <a:gd name="T33" fmla="*/ 226 h 964"/>
                <a:gd name="T34" fmla="*/ 454 w 737"/>
                <a:gd name="T35" fmla="*/ 170 h 964"/>
                <a:gd name="T36" fmla="*/ 511 w 737"/>
                <a:gd name="T37" fmla="*/ 198 h 964"/>
                <a:gd name="T38" fmla="*/ 511 w 737"/>
                <a:gd name="T39" fmla="*/ 283 h 964"/>
                <a:gd name="T40" fmla="*/ 567 w 737"/>
                <a:gd name="T41" fmla="*/ 198 h 964"/>
                <a:gd name="T42" fmla="*/ 539 w 737"/>
                <a:gd name="T43" fmla="*/ 170 h 964"/>
                <a:gd name="T44" fmla="*/ 567 w 737"/>
                <a:gd name="T45" fmla="*/ 28 h 964"/>
                <a:gd name="T46" fmla="*/ 624 w 737"/>
                <a:gd name="T47" fmla="*/ 0 h 964"/>
                <a:gd name="T48" fmla="*/ 681 w 737"/>
                <a:gd name="T49" fmla="*/ 85 h 964"/>
                <a:gd name="T50" fmla="*/ 652 w 737"/>
                <a:gd name="T51" fmla="*/ 170 h 964"/>
                <a:gd name="T52" fmla="*/ 681 w 737"/>
                <a:gd name="T53" fmla="*/ 198 h 964"/>
                <a:gd name="T54" fmla="*/ 681 w 737"/>
                <a:gd name="T55" fmla="*/ 283 h 964"/>
                <a:gd name="T56" fmla="*/ 596 w 737"/>
                <a:gd name="T57" fmla="*/ 368 h 964"/>
                <a:gd name="T58" fmla="*/ 624 w 737"/>
                <a:gd name="T59" fmla="*/ 425 h 964"/>
                <a:gd name="T60" fmla="*/ 681 w 737"/>
                <a:gd name="T61" fmla="*/ 397 h 964"/>
                <a:gd name="T62" fmla="*/ 737 w 737"/>
                <a:gd name="T63" fmla="*/ 397 h 964"/>
                <a:gd name="T64" fmla="*/ 709 w 737"/>
                <a:gd name="T65" fmla="*/ 453 h 964"/>
                <a:gd name="T66" fmla="*/ 596 w 737"/>
                <a:gd name="T67" fmla="*/ 482 h 964"/>
                <a:gd name="T68" fmla="*/ 652 w 737"/>
                <a:gd name="T69" fmla="*/ 538 h 964"/>
                <a:gd name="T70" fmla="*/ 454 w 737"/>
                <a:gd name="T71" fmla="*/ 623 h 964"/>
                <a:gd name="T72" fmla="*/ 397 w 737"/>
                <a:gd name="T73" fmla="*/ 595 h 964"/>
                <a:gd name="T74" fmla="*/ 341 w 737"/>
                <a:gd name="T75" fmla="*/ 595 h 964"/>
                <a:gd name="T76" fmla="*/ 369 w 737"/>
                <a:gd name="T77" fmla="*/ 708 h 964"/>
                <a:gd name="T78" fmla="*/ 312 w 737"/>
                <a:gd name="T79" fmla="*/ 765 h 964"/>
                <a:gd name="T80" fmla="*/ 227 w 737"/>
                <a:gd name="T81" fmla="*/ 765 h 964"/>
                <a:gd name="T82" fmla="*/ 426 w 737"/>
                <a:gd name="T83" fmla="*/ 879 h 964"/>
                <a:gd name="T84" fmla="*/ 341 w 737"/>
                <a:gd name="T85" fmla="*/ 964 h 964"/>
                <a:gd name="T86" fmla="*/ 284 w 737"/>
                <a:gd name="T87" fmla="*/ 96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37" h="964">
                  <a:moveTo>
                    <a:pt x="284" y="964"/>
                  </a:moveTo>
                  <a:lnTo>
                    <a:pt x="227" y="879"/>
                  </a:lnTo>
                  <a:lnTo>
                    <a:pt x="85" y="879"/>
                  </a:lnTo>
                  <a:lnTo>
                    <a:pt x="0" y="793"/>
                  </a:lnTo>
                  <a:lnTo>
                    <a:pt x="114" y="680"/>
                  </a:lnTo>
                  <a:lnTo>
                    <a:pt x="57" y="623"/>
                  </a:lnTo>
                  <a:lnTo>
                    <a:pt x="114" y="567"/>
                  </a:lnTo>
                  <a:lnTo>
                    <a:pt x="227" y="567"/>
                  </a:lnTo>
                  <a:lnTo>
                    <a:pt x="227" y="482"/>
                  </a:lnTo>
                  <a:lnTo>
                    <a:pt x="312" y="482"/>
                  </a:lnTo>
                  <a:lnTo>
                    <a:pt x="255" y="340"/>
                  </a:lnTo>
                  <a:lnTo>
                    <a:pt x="199" y="283"/>
                  </a:lnTo>
                  <a:lnTo>
                    <a:pt x="284" y="255"/>
                  </a:lnTo>
                  <a:lnTo>
                    <a:pt x="341" y="283"/>
                  </a:lnTo>
                  <a:lnTo>
                    <a:pt x="369" y="170"/>
                  </a:lnTo>
                  <a:lnTo>
                    <a:pt x="426" y="170"/>
                  </a:lnTo>
                  <a:lnTo>
                    <a:pt x="426" y="226"/>
                  </a:lnTo>
                  <a:lnTo>
                    <a:pt x="454" y="170"/>
                  </a:lnTo>
                  <a:lnTo>
                    <a:pt x="511" y="198"/>
                  </a:lnTo>
                  <a:lnTo>
                    <a:pt x="511" y="283"/>
                  </a:lnTo>
                  <a:lnTo>
                    <a:pt x="567" y="198"/>
                  </a:lnTo>
                  <a:lnTo>
                    <a:pt x="539" y="170"/>
                  </a:lnTo>
                  <a:lnTo>
                    <a:pt x="567" y="28"/>
                  </a:lnTo>
                  <a:lnTo>
                    <a:pt x="624" y="0"/>
                  </a:lnTo>
                  <a:lnTo>
                    <a:pt x="681" y="85"/>
                  </a:lnTo>
                  <a:lnTo>
                    <a:pt x="652" y="170"/>
                  </a:lnTo>
                  <a:lnTo>
                    <a:pt x="681" y="198"/>
                  </a:lnTo>
                  <a:lnTo>
                    <a:pt x="681" y="283"/>
                  </a:lnTo>
                  <a:lnTo>
                    <a:pt x="596" y="368"/>
                  </a:lnTo>
                  <a:lnTo>
                    <a:pt x="624" y="425"/>
                  </a:lnTo>
                  <a:lnTo>
                    <a:pt x="681" y="397"/>
                  </a:lnTo>
                  <a:lnTo>
                    <a:pt x="737" y="397"/>
                  </a:lnTo>
                  <a:lnTo>
                    <a:pt x="709" y="453"/>
                  </a:lnTo>
                  <a:lnTo>
                    <a:pt x="596" y="482"/>
                  </a:lnTo>
                  <a:lnTo>
                    <a:pt x="652" y="538"/>
                  </a:lnTo>
                  <a:lnTo>
                    <a:pt x="454" y="623"/>
                  </a:lnTo>
                  <a:lnTo>
                    <a:pt x="397" y="595"/>
                  </a:lnTo>
                  <a:lnTo>
                    <a:pt x="341" y="595"/>
                  </a:lnTo>
                  <a:lnTo>
                    <a:pt x="369" y="708"/>
                  </a:lnTo>
                  <a:lnTo>
                    <a:pt x="312" y="765"/>
                  </a:lnTo>
                  <a:lnTo>
                    <a:pt x="227" y="765"/>
                  </a:lnTo>
                  <a:lnTo>
                    <a:pt x="426" y="879"/>
                  </a:lnTo>
                  <a:lnTo>
                    <a:pt x="341" y="964"/>
                  </a:lnTo>
                  <a:lnTo>
                    <a:pt x="284" y="96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8" name="Freeform 278"/>
            <p:cNvSpPr>
              <a:spLocks/>
            </p:cNvSpPr>
            <p:nvPr/>
          </p:nvSpPr>
          <p:spPr bwMode="auto">
            <a:xfrm>
              <a:off x="1380" y="4571"/>
              <a:ext cx="368" cy="510"/>
            </a:xfrm>
            <a:custGeom>
              <a:avLst/>
              <a:gdLst>
                <a:gd name="T0" fmla="*/ 141 w 368"/>
                <a:gd name="T1" fmla="*/ 482 h 510"/>
                <a:gd name="T2" fmla="*/ 85 w 368"/>
                <a:gd name="T3" fmla="*/ 482 h 510"/>
                <a:gd name="T4" fmla="*/ 28 w 368"/>
                <a:gd name="T5" fmla="*/ 510 h 510"/>
                <a:gd name="T6" fmla="*/ 0 w 368"/>
                <a:gd name="T7" fmla="*/ 453 h 510"/>
                <a:gd name="T8" fmla="*/ 85 w 368"/>
                <a:gd name="T9" fmla="*/ 368 h 510"/>
                <a:gd name="T10" fmla="*/ 85 w 368"/>
                <a:gd name="T11" fmla="*/ 311 h 510"/>
                <a:gd name="T12" fmla="*/ 85 w 368"/>
                <a:gd name="T13" fmla="*/ 283 h 510"/>
                <a:gd name="T14" fmla="*/ 56 w 368"/>
                <a:gd name="T15" fmla="*/ 255 h 510"/>
                <a:gd name="T16" fmla="*/ 85 w 368"/>
                <a:gd name="T17" fmla="*/ 170 h 510"/>
                <a:gd name="T18" fmla="*/ 28 w 368"/>
                <a:gd name="T19" fmla="*/ 85 h 510"/>
                <a:gd name="T20" fmla="*/ 56 w 368"/>
                <a:gd name="T21" fmla="*/ 56 h 510"/>
                <a:gd name="T22" fmla="*/ 113 w 368"/>
                <a:gd name="T23" fmla="*/ 113 h 510"/>
                <a:gd name="T24" fmla="*/ 198 w 368"/>
                <a:gd name="T25" fmla="*/ 28 h 510"/>
                <a:gd name="T26" fmla="*/ 312 w 368"/>
                <a:gd name="T27" fmla="*/ 0 h 510"/>
                <a:gd name="T28" fmla="*/ 312 w 368"/>
                <a:gd name="T29" fmla="*/ 85 h 510"/>
                <a:gd name="T30" fmla="*/ 226 w 368"/>
                <a:gd name="T31" fmla="*/ 113 h 510"/>
                <a:gd name="T32" fmla="*/ 198 w 368"/>
                <a:gd name="T33" fmla="*/ 255 h 510"/>
                <a:gd name="T34" fmla="*/ 283 w 368"/>
                <a:gd name="T35" fmla="*/ 113 h 510"/>
                <a:gd name="T36" fmla="*/ 312 w 368"/>
                <a:gd name="T37" fmla="*/ 170 h 510"/>
                <a:gd name="T38" fmla="*/ 283 w 368"/>
                <a:gd name="T39" fmla="*/ 226 h 510"/>
                <a:gd name="T40" fmla="*/ 340 w 368"/>
                <a:gd name="T41" fmla="*/ 226 h 510"/>
                <a:gd name="T42" fmla="*/ 368 w 368"/>
                <a:gd name="T43" fmla="*/ 198 h 510"/>
                <a:gd name="T44" fmla="*/ 368 w 368"/>
                <a:gd name="T45" fmla="*/ 311 h 510"/>
                <a:gd name="T46" fmla="*/ 283 w 368"/>
                <a:gd name="T47" fmla="*/ 311 h 510"/>
                <a:gd name="T48" fmla="*/ 226 w 368"/>
                <a:gd name="T49" fmla="*/ 425 h 510"/>
                <a:gd name="T50" fmla="*/ 170 w 368"/>
                <a:gd name="T51" fmla="*/ 425 h 510"/>
                <a:gd name="T52" fmla="*/ 141 w 368"/>
                <a:gd name="T53" fmla="*/ 482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68" h="510">
                  <a:moveTo>
                    <a:pt x="141" y="482"/>
                  </a:moveTo>
                  <a:lnTo>
                    <a:pt x="85" y="482"/>
                  </a:lnTo>
                  <a:lnTo>
                    <a:pt x="28" y="510"/>
                  </a:lnTo>
                  <a:lnTo>
                    <a:pt x="0" y="453"/>
                  </a:lnTo>
                  <a:lnTo>
                    <a:pt x="85" y="368"/>
                  </a:lnTo>
                  <a:lnTo>
                    <a:pt x="85" y="311"/>
                  </a:lnTo>
                  <a:lnTo>
                    <a:pt x="85" y="283"/>
                  </a:lnTo>
                  <a:lnTo>
                    <a:pt x="56" y="255"/>
                  </a:lnTo>
                  <a:lnTo>
                    <a:pt x="85" y="170"/>
                  </a:lnTo>
                  <a:lnTo>
                    <a:pt x="28" y="85"/>
                  </a:lnTo>
                  <a:lnTo>
                    <a:pt x="56" y="56"/>
                  </a:lnTo>
                  <a:lnTo>
                    <a:pt x="113" y="113"/>
                  </a:lnTo>
                  <a:lnTo>
                    <a:pt x="198" y="28"/>
                  </a:lnTo>
                  <a:lnTo>
                    <a:pt x="312" y="0"/>
                  </a:lnTo>
                  <a:lnTo>
                    <a:pt x="312" y="85"/>
                  </a:lnTo>
                  <a:lnTo>
                    <a:pt x="226" y="113"/>
                  </a:lnTo>
                  <a:lnTo>
                    <a:pt x="198" y="255"/>
                  </a:lnTo>
                  <a:lnTo>
                    <a:pt x="283" y="113"/>
                  </a:lnTo>
                  <a:lnTo>
                    <a:pt x="312" y="170"/>
                  </a:lnTo>
                  <a:lnTo>
                    <a:pt x="283" y="226"/>
                  </a:lnTo>
                  <a:lnTo>
                    <a:pt x="340" y="226"/>
                  </a:lnTo>
                  <a:lnTo>
                    <a:pt x="368" y="198"/>
                  </a:lnTo>
                  <a:lnTo>
                    <a:pt x="368" y="311"/>
                  </a:lnTo>
                  <a:lnTo>
                    <a:pt x="283" y="311"/>
                  </a:lnTo>
                  <a:lnTo>
                    <a:pt x="226" y="425"/>
                  </a:lnTo>
                  <a:lnTo>
                    <a:pt x="170" y="425"/>
                  </a:lnTo>
                  <a:lnTo>
                    <a:pt x="141" y="48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9" name="Freeform 280"/>
            <p:cNvSpPr>
              <a:spLocks/>
            </p:cNvSpPr>
            <p:nvPr/>
          </p:nvSpPr>
          <p:spPr bwMode="auto">
            <a:xfrm>
              <a:off x="1748" y="4401"/>
              <a:ext cx="255" cy="481"/>
            </a:xfrm>
            <a:custGeom>
              <a:avLst/>
              <a:gdLst>
                <a:gd name="T0" fmla="*/ 0 w 255"/>
                <a:gd name="T1" fmla="*/ 481 h 481"/>
                <a:gd name="T2" fmla="*/ 85 w 255"/>
                <a:gd name="T3" fmla="*/ 481 h 481"/>
                <a:gd name="T4" fmla="*/ 114 w 255"/>
                <a:gd name="T5" fmla="*/ 425 h 481"/>
                <a:gd name="T6" fmla="*/ 199 w 255"/>
                <a:gd name="T7" fmla="*/ 396 h 481"/>
                <a:gd name="T8" fmla="*/ 255 w 255"/>
                <a:gd name="T9" fmla="*/ 311 h 481"/>
                <a:gd name="T10" fmla="*/ 199 w 255"/>
                <a:gd name="T11" fmla="*/ 283 h 481"/>
                <a:gd name="T12" fmla="*/ 255 w 255"/>
                <a:gd name="T13" fmla="*/ 226 h 481"/>
                <a:gd name="T14" fmla="*/ 227 w 255"/>
                <a:gd name="T15" fmla="*/ 170 h 481"/>
                <a:gd name="T16" fmla="*/ 199 w 255"/>
                <a:gd name="T17" fmla="*/ 170 h 481"/>
                <a:gd name="T18" fmla="*/ 142 w 255"/>
                <a:gd name="T19" fmla="*/ 113 h 481"/>
                <a:gd name="T20" fmla="*/ 142 w 255"/>
                <a:gd name="T21" fmla="*/ 85 h 481"/>
                <a:gd name="T22" fmla="*/ 142 w 255"/>
                <a:gd name="T23" fmla="*/ 0 h 481"/>
                <a:gd name="T24" fmla="*/ 85 w 255"/>
                <a:gd name="T25" fmla="*/ 28 h 481"/>
                <a:gd name="T26" fmla="*/ 57 w 255"/>
                <a:gd name="T27" fmla="*/ 85 h 481"/>
                <a:gd name="T28" fmla="*/ 0 w 255"/>
                <a:gd name="T29" fmla="*/ 85 h 481"/>
                <a:gd name="T30" fmla="*/ 85 w 255"/>
                <a:gd name="T31" fmla="*/ 226 h 481"/>
                <a:gd name="T32" fmla="*/ 85 w 255"/>
                <a:gd name="T33" fmla="*/ 340 h 481"/>
                <a:gd name="T34" fmla="*/ 57 w 255"/>
                <a:gd name="T35" fmla="*/ 226 h 481"/>
                <a:gd name="T36" fmla="*/ 0 w 255"/>
                <a:gd name="T37" fmla="*/ 226 h 481"/>
                <a:gd name="T38" fmla="*/ 0 w 255"/>
                <a:gd name="T39" fmla="*/ 311 h 481"/>
                <a:gd name="T40" fmla="*/ 29 w 255"/>
                <a:gd name="T41" fmla="*/ 368 h 481"/>
                <a:gd name="T42" fmla="*/ 0 w 255"/>
                <a:gd name="T43" fmla="*/ 368 h 481"/>
                <a:gd name="T44" fmla="*/ 0 w 255"/>
                <a:gd name="T45" fmla="*/ 481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55" h="481">
                  <a:moveTo>
                    <a:pt x="0" y="481"/>
                  </a:moveTo>
                  <a:lnTo>
                    <a:pt x="85" y="481"/>
                  </a:lnTo>
                  <a:lnTo>
                    <a:pt x="114" y="425"/>
                  </a:lnTo>
                  <a:lnTo>
                    <a:pt x="199" y="396"/>
                  </a:lnTo>
                  <a:lnTo>
                    <a:pt x="255" y="311"/>
                  </a:lnTo>
                  <a:lnTo>
                    <a:pt x="199" y="283"/>
                  </a:lnTo>
                  <a:lnTo>
                    <a:pt x="255" y="226"/>
                  </a:lnTo>
                  <a:lnTo>
                    <a:pt x="227" y="170"/>
                  </a:lnTo>
                  <a:lnTo>
                    <a:pt x="199" y="170"/>
                  </a:lnTo>
                  <a:lnTo>
                    <a:pt x="142" y="113"/>
                  </a:lnTo>
                  <a:lnTo>
                    <a:pt x="142" y="85"/>
                  </a:lnTo>
                  <a:lnTo>
                    <a:pt x="142" y="0"/>
                  </a:lnTo>
                  <a:lnTo>
                    <a:pt x="85" y="28"/>
                  </a:lnTo>
                  <a:lnTo>
                    <a:pt x="57" y="85"/>
                  </a:lnTo>
                  <a:lnTo>
                    <a:pt x="0" y="85"/>
                  </a:lnTo>
                  <a:lnTo>
                    <a:pt x="85" y="226"/>
                  </a:lnTo>
                  <a:lnTo>
                    <a:pt x="85" y="340"/>
                  </a:lnTo>
                  <a:lnTo>
                    <a:pt x="57" y="226"/>
                  </a:lnTo>
                  <a:lnTo>
                    <a:pt x="0" y="226"/>
                  </a:lnTo>
                  <a:lnTo>
                    <a:pt x="0" y="311"/>
                  </a:lnTo>
                  <a:lnTo>
                    <a:pt x="29" y="368"/>
                  </a:lnTo>
                  <a:lnTo>
                    <a:pt x="0" y="368"/>
                  </a:lnTo>
                  <a:lnTo>
                    <a:pt x="0" y="48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0" name="Freeform 281"/>
            <p:cNvSpPr>
              <a:spLocks/>
            </p:cNvSpPr>
            <p:nvPr/>
          </p:nvSpPr>
          <p:spPr bwMode="auto">
            <a:xfrm>
              <a:off x="813" y="3720"/>
              <a:ext cx="113" cy="170"/>
            </a:xfrm>
            <a:custGeom>
              <a:avLst/>
              <a:gdLst>
                <a:gd name="T0" fmla="*/ 113 w 113"/>
                <a:gd name="T1" fmla="*/ 0 h 170"/>
                <a:gd name="T2" fmla="*/ 0 w 113"/>
                <a:gd name="T3" fmla="*/ 29 h 170"/>
                <a:gd name="T4" fmla="*/ 0 w 113"/>
                <a:gd name="T5" fmla="*/ 170 h 170"/>
                <a:gd name="T6" fmla="*/ 113 w 113"/>
                <a:gd name="T7" fmla="*/ 85 h 170"/>
                <a:gd name="T8" fmla="*/ 113 w 113"/>
                <a:gd name="T9" fmla="*/ 29 h 170"/>
                <a:gd name="T10" fmla="*/ 113 w 113"/>
                <a:gd name="T11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170">
                  <a:moveTo>
                    <a:pt x="113" y="0"/>
                  </a:moveTo>
                  <a:lnTo>
                    <a:pt x="0" y="29"/>
                  </a:lnTo>
                  <a:lnTo>
                    <a:pt x="0" y="170"/>
                  </a:lnTo>
                  <a:lnTo>
                    <a:pt x="113" y="85"/>
                  </a:lnTo>
                  <a:lnTo>
                    <a:pt x="113" y="29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1" name="Freeform 282"/>
            <p:cNvSpPr>
              <a:spLocks/>
            </p:cNvSpPr>
            <p:nvPr/>
          </p:nvSpPr>
          <p:spPr bwMode="auto">
            <a:xfrm>
              <a:off x="473" y="3607"/>
              <a:ext cx="85" cy="142"/>
            </a:xfrm>
            <a:custGeom>
              <a:avLst/>
              <a:gdLst>
                <a:gd name="T0" fmla="*/ 28 w 85"/>
                <a:gd name="T1" fmla="*/ 0 h 142"/>
                <a:gd name="T2" fmla="*/ 0 w 85"/>
                <a:gd name="T3" fmla="*/ 85 h 142"/>
                <a:gd name="T4" fmla="*/ 85 w 85"/>
                <a:gd name="T5" fmla="*/ 142 h 142"/>
                <a:gd name="T6" fmla="*/ 85 w 85"/>
                <a:gd name="T7" fmla="*/ 28 h 142"/>
                <a:gd name="T8" fmla="*/ 28 w 85"/>
                <a:gd name="T9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42">
                  <a:moveTo>
                    <a:pt x="28" y="0"/>
                  </a:moveTo>
                  <a:lnTo>
                    <a:pt x="0" y="85"/>
                  </a:lnTo>
                  <a:lnTo>
                    <a:pt x="85" y="142"/>
                  </a:lnTo>
                  <a:lnTo>
                    <a:pt x="85" y="28"/>
                  </a:lnTo>
                  <a:lnTo>
                    <a:pt x="28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2" name="Freeform 283"/>
            <p:cNvSpPr>
              <a:spLocks/>
            </p:cNvSpPr>
            <p:nvPr/>
          </p:nvSpPr>
          <p:spPr bwMode="auto">
            <a:xfrm>
              <a:off x="614" y="4089"/>
              <a:ext cx="114" cy="170"/>
            </a:xfrm>
            <a:custGeom>
              <a:avLst/>
              <a:gdLst>
                <a:gd name="T0" fmla="*/ 57 w 114"/>
                <a:gd name="T1" fmla="*/ 0 h 170"/>
                <a:gd name="T2" fmla="*/ 0 w 114"/>
                <a:gd name="T3" fmla="*/ 85 h 170"/>
                <a:gd name="T4" fmla="*/ 85 w 114"/>
                <a:gd name="T5" fmla="*/ 170 h 170"/>
                <a:gd name="T6" fmla="*/ 114 w 114"/>
                <a:gd name="T7" fmla="*/ 113 h 170"/>
                <a:gd name="T8" fmla="*/ 57 w 114"/>
                <a:gd name="T9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70">
                  <a:moveTo>
                    <a:pt x="57" y="0"/>
                  </a:moveTo>
                  <a:lnTo>
                    <a:pt x="0" y="85"/>
                  </a:lnTo>
                  <a:lnTo>
                    <a:pt x="85" y="170"/>
                  </a:lnTo>
                  <a:lnTo>
                    <a:pt x="114" y="113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3" name="Freeform 285"/>
            <p:cNvSpPr>
              <a:spLocks/>
            </p:cNvSpPr>
            <p:nvPr/>
          </p:nvSpPr>
          <p:spPr bwMode="auto">
            <a:xfrm>
              <a:off x="501" y="3182"/>
              <a:ext cx="85" cy="85"/>
            </a:xfrm>
            <a:custGeom>
              <a:avLst/>
              <a:gdLst>
                <a:gd name="T0" fmla="*/ 28 w 85"/>
                <a:gd name="T1" fmla="*/ 0 h 85"/>
                <a:gd name="T2" fmla="*/ 0 w 85"/>
                <a:gd name="T3" fmla="*/ 56 h 85"/>
                <a:gd name="T4" fmla="*/ 85 w 85"/>
                <a:gd name="T5" fmla="*/ 85 h 85"/>
                <a:gd name="T6" fmla="*/ 85 w 85"/>
                <a:gd name="T7" fmla="*/ 0 h 85"/>
                <a:gd name="T8" fmla="*/ 28 w 85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28" y="0"/>
                  </a:moveTo>
                  <a:lnTo>
                    <a:pt x="0" y="56"/>
                  </a:lnTo>
                  <a:lnTo>
                    <a:pt x="85" y="85"/>
                  </a:lnTo>
                  <a:lnTo>
                    <a:pt x="85" y="0"/>
                  </a:lnTo>
                  <a:lnTo>
                    <a:pt x="28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4" name="Freeform 287"/>
            <p:cNvSpPr>
              <a:spLocks/>
            </p:cNvSpPr>
            <p:nvPr/>
          </p:nvSpPr>
          <p:spPr bwMode="auto">
            <a:xfrm>
              <a:off x="1096" y="3238"/>
              <a:ext cx="170" cy="170"/>
            </a:xfrm>
            <a:custGeom>
              <a:avLst/>
              <a:gdLst>
                <a:gd name="T0" fmla="*/ 0 w 170"/>
                <a:gd name="T1" fmla="*/ 57 h 170"/>
                <a:gd name="T2" fmla="*/ 29 w 170"/>
                <a:gd name="T3" fmla="*/ 0 h 170"/>
                <a:gd name="T4" fmla="*/ 114 w 170"/>
                <a:gd name="T5" fmla="*/ 29 h 170"/>
                <a:gd name="T6" fmla="*/ 170 w 170"/>
                <a:gd name="T7" fmla="*/ 170 h 170"/>
                <a:gd name="T8" fmla="*/ 85 w 170"/>
                <a:gd name="T9" fmla="*/ 170 h 170"/>
                <a:gd name="T10" fmla="*/ 0 w 170"/>
                <a:gd name="T11" fmla="*/ 57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0" h="170">
                  <a:moveTo>
                    <a:pt x="0" y="57"/>
                  </a:moveTo>
                  <a:lnTo>
                    <a:pt x="29" y="0"/>
                  </a:lnTo>
                  <a:lnTo>
                    <a:pt x="114" y="29"/>
                  </a:lnTo>
                  <a:lnTo>
                    <a:pt x="170" y="170"/>
                  </a:lnTo>
                  <a:lnTo>
                    <a:pt x="85" y="170"/>
                  </a:lnTo>
                  <a:lnTo>
                    <a:pt x="0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5" name="Freeform 288"/>
            <p:cNvSpPr>
              <a:spLocks/>
            </p:cNvSpPr>
            <p:nvPr/>
          </p:nvSpPr>
          <p:spPr bwMode="auto">
            <a:xfrm>
              <a:off x="1238" y="2983"/>
              <a:ext cx="85" cy="142"/>
            </a:xfrm>
            <a:custGeom>
              <a:avLst/>
              <a:gdLst>
                <a:gd name="T0" fmla="*/ 28 w 85"/>
                <a:gd name="T1" fmla="*/ 142 h 142"/>
                <a:gd name="T2" fmla="*/ 0 w 85"/>
                <a:gd name="T3" fmla="*/ 85 h 142"/>
                <a:gd name="T4" fmla="*/ 0 w 85"/>
                <a:gd name="T5" fmla="*/ 0 h 142"/>
                <a:gd name="T6" fmla="*/ 85 w 85"/>
                <a:gd name="T7" fmla="*/ 85 h 142"/>
                <a:gd name="T8" fmla="*/ 57 w 85"/>
                <a:gd name="T9" fmla="*/ 142 h 142"/>
                <a:gd name="T10" fmla="*/ 28 w 85"/>
                <a:gd name="T11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142">
                  <a:moveTo>
                    <a:pt x="28" y="142"/>
                  </a:moveTo>
                  <a:lnTo>
                    <a:pt x="0" y="85"/>
                  </a:lnTo>
                  <a:lnTo>
                    <a:pt x="0" y="0"/>
                  </a:lnTo>
                  <a:lnTo>
                    <a:pt x="85" y="85"/>
                  </a:lnTo>
                  <a:lnTo>
                    <a:pt x="57" y="142"/>
                  </a:lnTo>
                  <a:lnTo>
                    <a:pt x="28" y="14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6" name="Freeform 290"/>
            <p:cNvSpPr>
              <a:spLocks/>
            </p:cNvSpPr>
            <p:nvPr/>
          </p:nvSpPr>
          <p:spPr bwMode="auto">
            <a:xfrm>
              <a:off x="1720" y="3182"/>
              <a:ext cx="1106" cy="907"/>
            </a:xfrm>
            <a:custGeom>
              <a:avLst/>
              <a:gdLst>
                <a:gd name="T0" fmla="*/ 1106 w 1106"/>
                <a:gd name="T1" fmla="*/ 56 h 907"/>
                <a:gd name="T2" fmla="*/ 1077 w 1106"/>
                <a:gd name="T3" fmla="*/ 0 h 907"/>
                <a:gd name="T4" fmla="*/ 992 w 1106"/>
                <a:gd name="T5" fmla="*/ 0 h 907"/>
                <a:gd name="T6" fmla="*/ 935 w 1106"/>
                <a:gd name="T7" fmla="*/ 56 h 907"/>
                <a:gd name="T8" fmla="*/ 794 w 1106"/>
                <a:gd name="T9" fmla="*/ 56 h 907"/>
                <a:gd name="T10" fmla="*/ 680 w 1106"/>
                <a:gd name="T11" fmla="*/ 0 h 907"/>
                <a:gd name="T12" fmla="*/ 595 w 1106"/>
                <a:gd name="T13" fmla="*/ 141 h 907"/>
                <a:gd name="T14" fmla="*/ 397 w 1106"/>
                <a:gd name="T15" fmla="*/ 340 h 907"/>
                <a:gd name="T16" fmla="*/ 255 w 1106"/>
                <a:gd name="T17" fmla="*/ 283 h 907"/>
                <a:gd name="T18" fmla="*/ 227 w 1106"/>
                <a:gd name="T19" fmla="*/ 226 h 907"/>
                <a:gd name="T20" fmla="*/ 170 w 1106"/>
                <a:gd name="T21" fmla="*/ 170 h 907"/>
                <a:gd name="T22" fmla="*/ 142 w 1106"/>
                <a:gd name="T23" fmla="*/ 255 h 907"/>
                <a:gd name="T24" fmla="*/ 57 w 1106"/>
                <a:gd name="T25" fmla="*/ 226 h 907"/>
                <a:gd name="T26" fmla="*/ 0 w 1106"/>
                <a:gd name="T27" fmla="*/ 283 h 907"/>
                <a:gd name="T28" fmla="*/ 113 w 1106"/>
                <a:gd name="T29" fmla="*/ 311 h 907"/>
                <a:gd name="T30" fmla="*/ 227 w 1106"/>
                <a:gd name="T31" fmla="*/ 453 h 907"/>
                <a:gd name="T32" fmla="*/ 340 w 1106"/>
                <a:gd name="T33" fmla="*/ 538 h 907"/>
                <a:gd name="T34" fmla="*/ 340 w 1106"/>
                <a:gd name="T35" fmla="*/ 567 h 907"/>
                <a:gd name="T36" fmla="*/ 227 w 1106"/>
                <a:gd name="T37" fmla="*/ 623 h 907"/>
                <a:gd name="T38" fmla="*/ 283 w 1106"/>
                <a:gd name="T39" fmla="*/ 680 h 907"/>
                <a:gd name="T40" fmla="*/ 368 w 1106"/>
                <a:gd name="T41" fmla="*/ 623 h 907"/>
                <a:gd name="T42" fmla="*/ 397 w 1106"/>
                <a:gd name="T43" fmla="*/ 680 h 907"/>
                <a:gd name="T44" fmla="*/ 312 w 1106"/>
                <a:gd name="T45" fmla="*/ 737 h 907"/>
                <a:gd name="T46" fmla="*/ 340 w 1106"/>
                <a:gd name="T47" fmla="*/ 765 h 907"/>
                <a:gd name="T48" fmla="*/ 425 w 1106"/>
                <a:gd name="T49" fmla="*/ 765 h 907"/>
                <a:gd name="T50" fmla="*/ 368 w 1106"/>
                <a:gd name="T51" fmla="*/ 793 h 907"/>
                <a:gd name="T52" fmla="*/ 368 w 1106"/>
                <a:gd name="T53" fmla="*/ 907 h 907"/>
                <a:gd name="T54" fmla="*/ 510 w 1106"/>
                <a:gd name="T55" fmla="*/ 878 h 907"/>
                <a:gd name="T56" fmla="*/ 510 w 1106"/>
                <a:gd name="T57" fmla="*/ 850 h 907"/>
                <a:gd name="T58" fmla="*/ 482 w 1106"/>
                <a:gd name="T59" fmla="*/ 822 h 907"/>
                <a:gd name="T60" fmla="*/ 510 w 1106"/>
                <a:gd name="T61" fmla="*/ 737 h 907"/>
                <a:gd name="T62" fmla="*/ 454 w 1106"/>
                <a:gd name="T63" fmla="*/ 680 h 907"/>
                <a:gd name="T64" fmla="*/ 539 w 1106"/>
                <a:gd name="T65" fmla="*/ 652 h 907"/>
                <a:gd name="T66" fmla="*/ 595 w 1106"/>
                <a:gd name="T67" fmla="*/ 595 h 907"/>
                <a:gd name="T68" fmla="*/ 624 w 1106"/>
                <a:gd name="T69" fmla="*/ 595 h 907"/>
                <a:gd name="T70" fmla="*/ 652 w 1106"/>
                <a:gd name="T71" fmla="*/ 567 h 907"/>
                <a:gd name="T72" fmla="*/ 680 w 1106"/>
                <a:gd name="T73" fmla="*/ 567 h 907"/>
                <a:gd name="T74" fmla="*/ 737 w 1106"/>
                <a:gd name="T75" fmla="*/ 538 h 907"/>
                <a:gd name="T76" fmla="*/ 765 w 1106"/>
                <a:gd name="T77" fmla="*/ 425 h 907"/>
                <a:gd name="T78" fmla="*/ 737 w 1106"/>
                <a:gd name="T79" fmla="*/ 396 h 907"/>
                <a:gd name="T80" fmla="*/ 822 w 1106"/>
                <a:gd name="T81" fmla="*/ 283 h 907"/>
                <a:gd name="T82" fmla="*/ 879 w 1106"/>
                <a:gd name="T83" fmla="*/ 311 h 907"/>
                <a:gd name="T84" fmla="*/ 1021 w 1106"/>
                <a:gd name="T85" fmla="*/ 85 h 907"/>
                <a:gd name="T86" fmla="*/ 1106 w 1106"/>
                <a:gd name="T87" fmla="*/ 56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06" h="907">
                  <a:moveTo>
                    <a:pt x="1106" y="56"/>
                  </a:moveTo>
                  <a:lnTo>
                    <a:pt x="1077" y="0"/>
                  </a:lnTo>
                  <a:lnTo>
                    <a:pt x="992" y="0"/>
                  </a:lnTo>
                  <a:lnTo>
                    <a:pt x="935" y="56"/>
                  </a:lnTo>
                  <a:lnTo>
                    <a:pt x="794" y="56"/>
                  </a:lnTo>
                  <a:lnTo>
                    <a:pt x="680" y="0"/>
                  </a:lnTo>
                  <a:lnTo>
                    <a:pt x="595" y="141"/>
                  </a:lnTo>
                  <a:lnTo>
                    <a:pt x="397" y="340"/>
                  </a:lnTo>
                  <a:lnTo>
                    <a:pt x="255" y="283"/>
                  </a:lnTo>
                  <a:lnTo>
                    <a:pt x="227" y="226"/>
                  </a:lnTo>
                  <a:lnTo>
                    <a:pt x="170" y="170"/>
                  </a:lnTo>
                  <a:lnTo>
                    <a:pt x="142" y="255"/>
                  </a:lnTo>
                  <a:lnTo>
                    <a:pt x="57" y="226"/>
                  </a:lnTo>
                  <a:lnTo>
                    <a:pt x="0" y="283"/>
                  </a:lnTo>
                  <a:lnTo>
                    <a:pt x="113" y="311"/>
                  </a:lnTo>
                  <a:lnTo>
                    <a:pt x="227" y="453"/>
                  </a:lnTo>
                  <a:lnTo>
                    <a:pt x="340" y="538"/>
                  </a:lnTo>
                  <a:lnTo>
                    <a:pt x="340" y="567"/>
                  </a:lnTo>
                  <a:lnTo>
                    <a:pt x="227" y="623"/>
                  </a:lnTo>
                  <a:lnTo>
                    <a:pt x="283" y="680"/>
                  </a:lnTo>
                  <a:lnTo>
                    <a:pt x="368" y="623"/>
                  </a:lnTo>
                  <a:lnTo>
                    <a:pt x="397" y="680"/>
                  </a:lnTo>
                  <a:lnTo>
                    <a:pt x="312" y="737"/>
                  </a:lnTo>
                  <a:lnTo>
                    <a:pt x="340" y="765"/>
                  </a:lnTo>
                  <a:lnTo>
                    <a:pt x="425" y="765"/>
                  </a:lnTo>
                  <a:lnTo>
                    <a:pt x="368" y="793"/>
                  </a:lnTo>
                  <a:lnTo>
                    <a:pt x="368" y="907"/>
                  </a:lnTo>
                  <a:lnTo>
                    <a:pt x="510" y="878"/>
                  </a:lnTo>
                  <a:lnTo>
                    <a:pt x="510" y="850"/>
                  </a:lnTo>
                  <a:lnTo>
                    <a:pt x="482" y="822"/>
                  </a:lnTo>
                  <a:lnTo>
                    <a:pt x="510" y="737"/>
                  </a:lnTo>
                  <a:lnTo>
                    <a:pt x="454" y="680"/>
                  </a:lnTo>
                  <a:lnTo>
                    <a:pt x="539" y="652"/>
                  </a:lnTo>
                  <a:lnTo>
                    <a:pt x="595" y="595"/>
                  </a:lnTo>
                  <a:lnTo>
                    <a:pt x="624" y="595"/>
                  </a:lnTo>
                  <a:lnTo>
                    <a:pt x="652" y="567"/>
                  </a:lnTo>
                  <a:lnTo>
                    <a:pt x="680" y="567"/>
                  </a:lnTo>
                  <a:lnTo>
                    <a:pt x="737" y="538"/>
                  </a:lnTo>
                  <a:lnTo>
                    <a:pt x="765" y="425"/>
                  </a:lnTo>
                  <a:lnTo>
                    <a:pt x="737" y="396"/>
                  </a:lnTo>
                  <a:lnTo>
                    <a:pt x="822" y="283"/>
                  </a:lnTo>
                  <a:lnTo>
                    <a:pt x="879" y="311"/>
                  </a:lnTo>
                  <a:lnTo>
                    <a:pt x="1021" y="85"/>
                  </a:lnTo>
                  <a:lnTo>
                    <a:pt x="1106" y="5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7" name="Freeform 291"/>
            <p:cNvSpPr>
              <a:spLocks/>
            </p:cNvSpPr>
            <p:nvPr/>
          </p:nvSpPr>
          <p:spPr bwMode="auto">
            <a:xfrm>
              <a:off x="2174" y="3749"/>
              <a:ext cx="425" cy="340"/>
            </a:xfrm>
            <a:custGeom>
              <a:avLst/>
              <a:gdLst>
                <a:gd name="T0" fmla="*/ 226 w 425"/>
                <a:gd name="T1" fmla="*/ 0 h 340"/>
                <a:gd name="T2" fmla="*/ 198 w 425"/>
                <a:gd name="T3" fmla="*/ 0 h 340"/>
                <a:gd name="T4" fmla="*/ 170 w 425"/>
                <a:gd name="T5" fmla="*/ 28 h 340"/>
                <a:gd name="T6" fmla="*/ 141 w 425"/>
                <a:gd name="T7" fmla="*/ 28 h 340"/>
                <a:gd name="T8" fmla="*/ 85 w 425"/>
                <a:gd name="T9" fmla="*/ 85 h 340"/>
                <a:gd name="T10" fmla="*/ 0 w 425"/>
                <a:gd name="T11" fmla="*/ 113 h 340"/>
                <a:gd name="T12" fmla="*/ 56 w 425"/>
                <a:gd name="T13" fmla="*/ 170 h 340"/>
                <a:gd name="T14" fmla="*/ 28 w 425"/>
                <a:gd name="T15" fmla="*/ 255 h 340"/>
                <a:gd name="T16" fmla="*/ 56 w 425"/>
                <a:gd name="T17" fmla="*/ 283 h 340"/>
                <a:gd name="T18" fmla="*/ 56 w 425"/>
                <a:gd name="T19" fmla="*/ 311 h 340"/>
                <a:gd name="T20" fmla="*/ 113 w 425"/>
                <a:gd name="T21" fmla="*/ 340 h 340"/>
                <a:gd name="T22" fmla="*/ 141 w 425"/>
                <a:gd name="T23" fmla="*/ 283 h 340"/>
                <a:gd name="T24" fmla="*/ 198 w 425"/>
                <a:gd name="T25" fmla="*/ 283 h 340"/>
                <a:gd name="T26" fmla="*/ 226 w 425"/>
                <a:gd name="T27" fmla="*/ 311 h 340"/>
                <a:gd name="T28" fmla="*/ 396 w 425"/>
                <a:gd name="T29" fmla="*/ 340 h 340"/>
                <a:gd name="T30" fmla="*/ 368 w 425"/>
                <a:gd name="T31" fmla="*/ 170 h 340"/>
                <a:gd name="T32" fmla="*/ 425 w 425"/>
                <a:gd name="T33" fmla="*/ 113 h 340"/>
                <a:gd name="T34" fmla="*/ 396 w 425"/>
                <a:gd name="T35" fmla="*/ 56 h 340"/>
                <a:gd name="T36" fmla="*/ 368 w 425"/>
                <a:gd name="T37" fmla="*/ 113 h 340"/>
                <a:gd name="T38" fmla="*/ 283 w 425"/>
                <a:gd name="T39" fmla="*/ 113 h 340"/>
                <a:gd name="T40" fmla="*/ 226 w 425"/>
                <a:gd name="T4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5" h="340">
                  <a:moveTo>
                    <a:pt x="226" y="0"/>
                  </a:moveTo>
                  <a:lnTo>
                    <a:pt x="198" y="0"/>
                  </a:lnTo>
                  <a:lnTo>
                    <a:pt x="170" y="28"/>
                  </a:lnTo>
                  <a:lnTo>
                    <a:pt x="141" y="28"/>
                  </a:lnTo>
                  <a:lnTo>
                    <a:pt x="85" y="85"/>
                  </a:lnTo>
                  <a:lnTo>
                    <a:pt x="0" y="113"/>
                  </a:lnTo>
                  <a:lnTo>
                    <a:pt x="56" y="170"/>
                  </a:lnTo>
                  <a:lnTo>
                    <a:pt x="28" y="255"/>
                  </a:lnTo>
                  <a:lnTo>
                    <a:pt x="56" y="283"/>
                  </a:lnTo>
                  <a:lnTo>
                    <a:pt x="56" y="311"/>
                  </a:lnTo>
                  <a:lnTo>
                    <a:pt x="113" y="340"/>
                  </a:lnTo>
                  <a:lnTo>
                    <a:pt x="141" y="283"/>
                  </a:lnTo>
                  <a:lnTo>
                    <a:pt x="198" y="283"/>
                  </a:lnTo>
                  <a:lnTo>
                    <a:pt x="226" y="311"/>
                  </a:lnTo>
                  <a:lnTo>
                    <a:pt x="396" y="340"/>
                  </a:lnTo>
                  <a:lnTo>
                    <a:pt x="368" y="170"/>
                  </a:lnTo>
                  <a:lnTo>
                    <a:pt x="425" y="113"/>
                  </a:lnTo>
                  <a:lnTo>
                    <a:pt x="396" y="56"/>
                  </a:lnTo>
                  <a:lnTo>
                    <a:pt x="368" y="113"/>
                  </a:lnTo>
                  <a:lnTo>
                    <a:pt x="283" y="113"/>
                  </a:lnTo>
                  <a:lnTo>
                    <a:pt x="226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8" name="Freeform 292"/>
            <p:cNvSpPr>
              <a:spLocks/>
            </p:cNvSpPr>
            <p:nvPr/>
          </p:nvSpPr>
          <p:spPr bwMode="auto">
            <a:xfrm>
              <a:off x="2400" y="3238"/>
              <a:ext cx="709" cy="964"/>
            </a:xfrm>
            <a:custGeom>
              <a:avLst/>
              <a:gdLst>
                <a:gd name="T0" fmla="*/ 426 w 709"/>
                <a:gd name="T1" fmla="*/ 0 h 964"/>
                <a:gd name="T2" fmla="*/ 341 w 709"/>
                <a:gd name="T3" fmla="*/ 29 h 964"/>
                <a:gd name="T4" fmla="*/ 199 w 709"/>
                <a:gd name="T5" fmla="*/ 255 h 964"/>
                <a:gd name="T6" fmla="*/ 142 w 709"/>
                <a:gd name="T7" fmla="*/ 227 h 964"/>
                <a:gd name="T8" fmla="*/ 57 w 709"/>
                <a:gd name="T9" fmla="*/ 340 h 964"/>
                <a:gd name="T10" fmla="*/ 85 w 709"/>
                <a:gd name="T11" fmla="*/ 369 h 964"/>
                <a:gd name="T12" fmla="*/ 57 w 709"/>
                <a:gd name="T13" fmla="*/ 482 h 964"/>
                <a:gd name="T14" fmla="*/ 0 w 709"/>
                <a:gd name="T15" fmla="*/ 511 h 964"/>
                <a:gd name="T16" fmla="*/ 57 w 709"/>
                <a:gd name="T17" fmla="*/ 624 h 964"/>
                <a:gd name="T18" fmla="*/ 142 w 709"/>
                <a:gd name="T19" fmla="*/ 624 h 964"/>
                <a:gd name="T20" fmla="*/ 170 w 709"/>
                <a:gd name="T21" fmla="*/ 567 h 964"/>
                <a:gd name="T22" fmla="*/ 199 w 709"/>
                <a:gd name="T23" fmla="*/ 624 h 964"/>
                <a:gd name="T24" fmla="*/ 142 w 709"/>
                <a:gd name="T25" fmla="*/ 681 h 964"/>
                <a:gd name="T26" fmla="*/ 170 w 709"/>
                <a:gd name="T27" fmla="*/ 851 h 964"/>
                <a:gd name="T28" fmla="*/ 284 w 709"/>
                <a:gd name="T29" fmla="*/ 851 h 964"/>
                <a:gd name="T30" fmla="*/ 397 w 709"/>
                <a:gd name="T31" fmla="*/ 822 h 964"/>
                <a:gd name="T32" fmla="*/ 511 w 709"/>
                <a:gd name="T33" fmla="*/ 851 h 964"/>
                <a:gd name="T34" fmla="*/ 596 w 709"/>
                <a:gd name="T35" fmla="*/ 964 h 964"/>
                <a:gd name="T36" fmla="*/ 681 w 709"/>
                <a:gd name="T37" fmla="*/ 936 h 964"/>
                <a:gd name="T38" fmla="*/ 709 w 709"/>
                <a:gd name="T39" fmla="*/ 794 h 964"/>
                <a:gd name="T40" fmla="*/ 709 w 709"/>
                <a:gd name="T41" fmla="*/ 681 h 964"/>
                <a:gd name="T42" fmla="*/ 681 w 709"/>
                <a:gd name="T43" fmla="*/ 624 h 964"/>
                <a:gd name="T44" fmla="*/ 681 w 709"/>
                <a:gd name="T45" fmla="*/ 567 h 964"/>
                <a:gd name="T46" fmla="*/ 652 w 709"/>
                <a:gd name="T47" fmla="*/ 539 h 964"/>
                <a:gd name="T48" fmla="*/ 596 w 709"/>
                <a:gd name="T49" fmla="*/ 539 h 964"/>
                <a:gd name="T50" fmla="*/ 567 w 709"/>
                <a:gd name="T51" fmla="*/ 511 h 964"/>
                <a:gd name="T52" fmla="*/ 567 w 709"/>
                <a:gd name="T53" fmla="*/ 454 h 964"/>
                <a:gd name="T54" fmla="*/ 596 w 709"/>
                <a:gd name="T55" fmla="*/ 425 h 964"/>
                <a:gd name="T56" fmla="*/ 624 w 709"/>
                <a:gd name="T57" fmla="*/ 284 h 964"/>
                <a:gd name="T58" fmla="*/ 539 w 709"/>
                <a:gd name="T59" fmla="*/ 142 h 964"/>
                <a:gd name="T60" fmla="*/ 539 w 709"/>
                <a:gd name="T61" fmla="*/ 57 h 964"/>
                <a:gd name="T62" fmla="*/ 482 w 709"/>
                <a:gd name="T63" fmla="*/ 57 h 964"/>
                <a:gd name="T64" fmla="*/ 426 w 709"/>
                <a:gd name="T65" fmla="*/ 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09" h="964">
                  <a:moveTo>
                    <a:pt x="426" y="0"/>
                  </a:moveTo>
                  <a:lnTo>
                    <a:pt x="341" y="29"/>
                  </a:lnTo>
                  <a:lnTo>
                    <a:pt x="199" y="255"/>
                  </a:lnTo>
                  <a:lnTo>
                    <a:pt x="142" y="227"/>
                  </a:lnTo>
                  <a:lnTo>
                    <a:pt x="57" y="340"/>
                  </a:lnTo>
                  <a:lnTo>
                    <a:pt x="85" y="369"/>
                  </a:lnTo>
                  <a:lnTo>
                    <a:pt x="57" y="482"/>
                  </a:lnTo>
                  <a:lnTo>
                    <a:pt x="0" y="511"/>
                  </a:lnTo>
                  <a:lnTo>
                    <a:pt x="57" y="624"/>
                  </a:lnTo>
                  <a:lnTo>
                    <a:pt x="142" y="624"/>
                  </a:lnTo>
                  <a:lnTo>
                    <a:pt x="170" y="567"/>
                  </a:lnTo>
                  <a:lnTo>
                    <a:pt x="199" y="624"/>
                  </a:lnTo>
                  <a:lnTo>
                    <a:pt x="142" y="681"/>
                  </a:lnTo>
                  <a:lnTo>
                    <a:pt x="170" y="851"/>
                  </a:lnTo>
                  <a:lnTo>
                    <a:pt x="284" y="851"/>
                  </a:lnTo>
                  <a:lnTo>
                    <a:pt x="397" y="822"/>
                  </a:lnTo>
                  <a:lnTo>
                    <a:pt x="511" y="851"/>
                  </a:lnTo>
                  <a:lnTo>
                    <a:pt x="596" y="964"/>
                  </a:lnTo>
                  <a:lnTo>
                    <a:pt x="681" y="936"/>
                  </a:lnTo>
                  <a:lnTo>
                    <a:pt x="709" y="794"/>
                  </a:lnTo>
                  <a:lnTo>
                    <a:pt x="709" y="681"/>
                  </a:lnTo>
                  <a:lnTo>
                    <a:pt x="681" y="624"/>
                  </a:lnTo>
                  <a:lnTo>
                    <a:pt x="681" y="567"/>
                  </a:lnTo>
                  <a:lnTo>
                    <a:pt x="652" y="539"/>
                  </a:lnTo>
                  <a:lnTo>
                    <a:pt x="596" y="539"/>
                  </a:lnTo>
                  <a:lnTo>
                    <a:pt x="567" y="511"/>
                  </a:lnTo>
                  <a:lnTo>
                    <a:pt x="567" y="454"/>
                  </a:lnTo>
                  <a:lnTo>
                    <a:pt x="596" y="425"/>
                  </a:lnTo>
                  <a:lnTo>
                    <a:pt x="624" y="284"/>
                  </a:lnTo>
                  <a:lnTo>
                    <a:pt x="539" y="142"/>
                  </a:lnTo>
                  <a:lnTo>
                    <a:pt x="539" y="57"/>
                  </a:lnTo>
                  <a:lnTo>
                    <a:pt x="482" y="57"/>
                  </a:lnTo>
                  <a:lnTo>
                    <a:pt x="426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9" name="Freeform 293"/>
            <p:cNvSpPr>
              <a:spLocks/>
            </p:cNvSpPr>
            <p:nvPr/>
          </p:nvSpPr>
          <p:spPr bwMode="auto">
            <a:xfrm>
              <a:off x="2996" y="3862"/>
              <a:ext cx="538" cy="539"/>
            </a:xfrm>
            <a:custGeom>
              <a:avLst/>
              <a:gdLst>
                <a:gd name="T0" fmla="*/ 113 w 538"/>
                <a:gd name="T1" fmla="*/ 57 h 539"/>
                <a:gd name="T2" fmla="*/ 113 w 538"/>
                <a:gd name="T3" fmla="*/ 170 h 539"/>
                <a:gd name="T4" fmla="*/ 85 w 538"/>
                <a:gd name="T5" fmla="*/ 312 h 539"/>
                <a:gd name="T6" fmla="*/ 0 w 538"/>
                <a:gd name="T7" fmla="*/ 340 h 539"/>
                <a:gd name="T8" fmla="*/ 56 w 538"/>
                <a:gd name="T9" fmla="*/ 397 h 539"/>
                <a:gd name="T10" fmla="*/ 28 w 538"/>
                <a:gd name="T11" fmla="*/ 510 h 539"/>
                <a:gd name="T12" fmla="*/ 85 w 538"/>
                <a:gd name="T13" fmla="*/ 539 h 539"/>
                <a:gd name="T14" fmla="*/ 170 w 538"/>
                <a:gd name="T15" fmla="*/ 510 h 539"/>
                <a:gd name="T16" fmla="*/ 283 w 538"/>
                <a:gd name="T17" fmla="*/ 539 h 539"/>
                <a:gd name="T18" fmla="*/ 283 w 538"/>
                <a:gd name="T19" fmla="*/ 482 h 539"/>
                <a:gd name="T20" fmla="*/ 340 w 538"/>
                <a:gd name="T21" fmla="*/ 453 h 539"/>
                <a:gd name="T22" fmla="*/ 397 w 538"/>
                <a:gd name="T23" fmla="*/ 482 h 539"/>
                <a:gd name="T24" fmla="*/ 453 w 538"/>
                <a:gd name="T25" fmla="*/ 397 h 539"/>
                <a:gd name="T26" fmla="*/ 397 w 538"/>
                <a:gd name="T27" fmla="*/ 368 h 539"/>
                <a:gd name="T28" fmla="*/ 425 w 538"/>
                <a:gd name="T29" fmla="*/ 340 h 539"/>
                <a:gd name="T30" fmla="*/ 510 w 538"/>
                <a:gd name="T31" fmla="*/ 340 h 539"/>
                <a:gd name="T32" fmla="*/ 482 w 538"/>
                <a:gd name="T33" fmla="*/ 227 h 539"/>
                <a:gd name="T34" fmla="*/ 538 w 538"/>
                <a:gd name="T35" fmla="*/ 142 h 539"/>
                <a:gd name="T36" fmla="*/ 397 w 538"/>
                <a:gd name="T37" fmla="*/ 113 h 539"/>
                <a:gd name="T38" fmla="*/ 255 w 538"/>
                <a:gd name="T39" fmla="*/ 0 h 539"/>
                <a:gd name="T40" fmla="*/ 198 w 538"/>
                <a:gd name="T41" fmla="*/ 57 h 539"/>
                <a:gd name="T42" fmla="*/ 113 w 538"/>
                <a:gd name="T43" fmla="*/ 57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38" h="539">
                  <a:moveTo>
                    <a:pt x="113" y="57"/>
                  </a:moveTo>
                  <a:lnTo>
                    <a:pt x="113" y="170"/>
                  </a:lnTo>
                  <a:lnTo>
                    <a:pt x="85" y="312"/>
                  </a:lnTo>
                  <a:lnTo>
                    <a:pt x="0" y="340"/>
                  </a:lnTo>
                  <a:lnTo>
                    <a:pt x="56" y="397"/>
                  </a:lnTo>
                  <a:lnTo>
                    <a:pt x="28" y="510"/>
                  </a:lnTo>
                  <a:lnTo>
                    <a:pt x="85" y="539"/>
                  </a:lnTo>
                  <a:lnTo>
                    <a:pt x="170" y="510"/>
                  </a:lnTo>
                  <a:lnTo>
                    <a:pt x="283" y="539"/>
                  </a:lnTo>
                  <a:lnTo>
                    <a:pt x="283" y="482"/>
                  </a:lnTo>
                  <a:lnTo>
                    <a:pt x="340" y="453"/>
                  </a:lnTo>
                  <a:lnTo>
                    <a:pt x="397" y="482"/>
                  </a:lnTo>
                  <a:lnTo>
                    <a:pt x="453" y="397"/>
                  </a:lnTo>
                  <a:lnTo>
                    <a:pt x="397" y="368"/>
                  </a:lnTo>
                  <a:lnTo>
                    <a:pt x="425" y="340"/>
                  </a:lnTo>
                  <a:lnTo>
                    <a:pt x="510" y="340"/>
                  </a:lnTo>
                  <a:lnTo>
                    <a:pt x="482" y="227"/>
                  </a:lnTo>
                  <a:lnTo>
                    <a:pt x="538" y="142"/>
                  </a:lnTo>
                  <a:lnTo>
                    <a:pt x="397" y="113"/>
                  </a:lnTo>
                  <a:lnTo>
                    <a:pt x="255" y="0"/>
                  </a:lnTo>
                  <a:lnTo>
                    <a:pt x="198" y="57"/>
                  </a:lnTo>
                  <a:lnTo>
                    <a:pt x="113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0" name="Freeform 296"/>
            <p:cNvSpPr>
              <a:spLocks/>
            </p:cNvSpPr>
            <p:nvPr/>
          </p:nvSpPr>
          <p:spPr bwMode="auto">
            <a:xfrm>
              <a:off x="2655" y="2218"/>
              <a:ext cx="709" cy="1701"/>
            </a:xfrm>
            <a:custGeom>
              <a:avLst/>
              <a:gdLst>
                <a:gd name="T0" fmla="*/ 539 w 709"/>
                <a:gd name="T1" fmla="*/ 1701 h 1701"/>
                <a:gd name="T2" fmla="*/ 426 w 709"/>
                <a:gd name="T3" fmla="*/ 1644 h 1701"/>
                <a:gd name="T4" fmla="*/ 397 w 709"/>
                <a:gd name="T5" fmla="*/ 1559 h 1701"/>
                <a:gd name="T6" fmla="*/ 312 w 709"/>
                <a:gd name="T7" fmla="*/ 1531 h 1701"/>
                <a:gd name="T8" fmla="*/ 341 w 709"/>
                <a:gd name="T9" fmla="*/ 1445 h 1701"/>
                <a:gd name="T10" fmla="*/ 284 w 709"/>
                <a:gd name="T11" fmla="*/ 1162 h 1701"/>
                <a:gd name="T12" fmla="*/ 227 w 709"/>
                <a:gd name="T13" fmla="*/ 1077 h 1701"/>
                <a:gd name="T14" fmla="*/ 142 w 709"/>
                <a:gd name="T15" fmla="*/ 964 h 1701"/>
                <a:gd name="T16" fmla="*/ 142 w 709"/>
                <a:gd name="T17" fmla="*/ 793 h 1701"/>
                <a:gd name="T18" fmla="*/ 57 w 709"/>
                <a:gd name="T19" fmla="*/ 680 h 1701"/>
                <a:gd name="T20" fmla="*/ 0 w 709"/>
                <a:gd name="T21" fmla="*/ 652 h 1701"/>
                <a:gd name="T22" fmla="*/ 57 w 709"/>
                <a:gd name="T23" fmla="*/ 567 h 1701"/>
                <a:gd name="T24" fmla="*/ 86 w 709"/>
                <a:gd name="T25" fmla="*/ 482 h 1701"/>
                <a:gd name="T26" fmla="*/ 227 w 709"/>
                <a:gd name="T27" fmla="*/ 453 h 1701"/>
                <a:gd name="T28" fmla="*/ 199 w 709"/>
                <a:gd name="T29" fmla="*/ 368 h 1701"/>
                <a:gd name="T30" fmla="*/ 171 w 709"/>
                <a:gd name="T31" fmla="*/ 255 h 1701"/>
                <a:gd name="T32" fmla="*/ 142 w 709"/>
                <a:gd name="T33" fmla="*/ 226 h 1701"/>
                <a:gd name="T34" fmla="*/ 86 w 709"/>
                <a:gd name="T35" fmla="*/ 170 h 1701"/>
                <a:gd name="T36" fmla="*/ 57 w 709"/>
                <a:gd name="T37" fmla="*/ 113 h 1701"/>
                <a:gd name="T38" fmla="*/ 199 w 709"/>
                <a:gd name="T39" fmla="*/ 56 h 1701"/>
                <a:gd name="T40" fmla="*/ 341 w 709"/>
                <a:gd name="T41" fmla="*/ 85 h 1701"/>
                <a:gd name="T42" fmla="*/ 341 w 709"/>
                <a:gd name="T43" fmla="*/ 56 h 1701"/>
                <a:gd name="T44" fmla="*/ 397 w 709"/>
                <a:gd name="T45" fmla="*/ 28 h 1701"/>
                <a:gd name="T46" fmla="*/ 567 w 709"/>
                <a:gd name="T47" fmla="*/ 28 h 1701"/>
                <a:gd name="T48" fmla="*/ 539 w 709"/>
                <a:gd name="T49" fmla="*/ 113 h 1701"/>
                <a:gd name="T50" fmla="*/ 652 w 709"/>
                <a:gd name="T51" fmla="*/ 226 h 1701"/>
                <a:gd name="T52" fmla="*/ 709 w 709"/>
                <a:gd name="T53" fmla="*/ 283 h 1701"/>
                <a:gd name="T54" fmla="*/ 652 w 709"/>
                <a:gd name="T55" fmla="*/ 453 h 1701"/>
                <a:gd name="T56" fmla="*/ 539 w 709"/>
                <a:gd name="T57" fmla="*/ 623 h 1701"/>
                <a:gd name="T58" fmla="*/ 511 w 709"/>
                <a:gd name="T59" fmla="*/ 765 h 1701"/>
                <a:gd name="T60" fmla="*/ 454 w 709"/>
                <a:gd name="T61" fmla="*/ 878 h 1701"/>
                <a:gd name="T62" fmla="*/ 426 w 709"/>
                <a:gd name="T63" fmla="*/ 964 h 1701"/>
                <a:gd name="T64" fmla="*/ 397 w 709"/>
                <a:gd name="T65" fmla="*/ 1020 h 1701"/>
                <a:gd name="T66" fmla="*/ 454 w 709"/>
                <a:gd name="T67" fmla="*/ 1077 h 1701"/>
                <a:gd name="T68" fmla="*/ 454 w 709"/>
                <a:gd name="T69" fmla="*/ 1332 h 1701"/>
                <a:gd name="T70" fmla="*/ 511 w 709"/>
                <a:gd name="T71" fmla="*/ 1360 h 1701"/>
                <a:gd name="T72" fmla="*/ 539 w 709"/>
                <a:gd name="T73" fmla="*/ 1616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09" h="1701">
                  <a:moveTo>
                    <a:pt x="596" y="1644"/>
                  </a:moveTo>
                  <a:lnTo>
                    <a:pt x="539" y="1701"/>
                  </a:lnTo>
                  <a:lnTo>
                    <a:pt x="454" y="1701"/>
                  </a:lnTo>
                  <a:lnTo>
                    <a:pt x="426" y="1644"/>
                  </a:lnTo>
                  <a:lnTo>
                    <a:pt x="426" y="1587"/>
                  </a:lnTo>
                  <a:lnTo>
                    <a:pt x="397" y="1559"/>
                  </a:lnTo>
                  <a:lnTo>
                    <a:pt x="341" y="1559"/>
                  </a:lnTo>
                  <a:lnTo>
                    <a:pt x="312" y="1531"/>
                  </a:lnTo>
                  <a:lnTo>
                    <a:pt x="312" y="1474"/>
                  </a:lnTo>
                  <a:lnTo>
                    <a:pt x="341" y="1445"/>
                  </a:lnTo>
                  <a:lnTo>
                    <a:pt x="369" y="1304"/>
                  </a:lnTo>
                  <a:lnTo>
                    <a:pt x="284" y="1162"/>
                  </a:lnTo>
                  <a:lnTo>
                    <a:pt x="284" y="1077"/>
                  </a:lnTo>
                  <a:lnTo>
                    <a:pt x="227" y="1077"/>
                  </a:lnTo>
                  <a:lnTo>
                    <a:pt x="171" y="1020"/>
                  </a:lnTo>
                  <a:lnTo>
                    <a:pt x="142" y="964"/>
                  </a:lnTo>
                  <a:lnTo>
                    <a:pt x="171" y="907"/>
                  </a:lnTo>
                  <a:lnTo>
                    <a:pt x="142" y="793"/>
                  </a:lnTo>
                  <a:lnTo>
                    <a:pt x="86" y="765"/>
                  </a:lnTo>
                  <a:lnTo>
                    <a:pt x="57" y="680"/>
                  </a:lnTo>
                  <a:lnTo>
                    <a:pt x="29" y="680"/>
                  </a:lnTo>
                  <a:lnTo>
                    <a:pt x="0" y="652"/>
                  </a:lnTo>
                  <a:lnTo>
                    <a:pt x="0" y="595"/>
                  </a:lnTo>
                  <a:lnTo>
                    <a:pt x="57" y="567"/>
                  </a:lnTo>
                  <a:lnTo>
                    <a:pt x="86" y="538"/>
                  </a:lnTo>
                  <a:lnTo>
                    <a:pt x="86" y="482"/>
                  </a:lnTo>
                  <a:lnTo>
                    <a:pt x="142" y="453"/>
                  </a:lnTo>
                  <a:lnTo>
                    <a:pt x="227" y="453"/>
                  </a:lnTo>
                  <a:lnTo>
                    <a:pt x="256" y="425"/>
                  </a:lnTo>
                  <a:lnTo>
                    <a:pt x="199" y="368"/>
                  </a:lnTo>
                  <a:lnTo>
                    <a:pt x="171" y="340"/>
                  </a:lnTo>
                  <a:lnTo>
                    <a:pt x="171" y="255"/>
                  </a:lnTo>
                  <a:lnTo>
                    <a:pt x="142" y="255"/>
                  </a:lnTo>
                  <a:lnTo>
                    <a:pt x="142" y="226"/>
                  </a:lnTo>
                  <a:lnTo>
                    <a:pt x="86" y="198"/>
                  </a:lnTo>
                  <a:lnTo>
                    <a:pt x="86" y="170"/>
                  </a:lnTo>
                  <a:lnTo>
                    <a:pt x="57" y="141"/>
                  </a:lnTo>
                  <a:lnTo>
                    <a:pt x="57" y="113"/>
                  </a:lnTo>
                  <a:lnTo>
                    <a:pt x="142" y="56"/>
                  </a:lnTo>
                  <a:lnTo>
                    <a:pt x="199" y="56"/>
                  </a:lnTo>
                  <a:lnTo>
                    <a:pt x="256" y="85"/>
                  </a:lnTo>
                  <a:lnTo>
                    <a:pt x="341" y="85"/>
                  </a:lnTo>
                  <a:lnTo>
                    <a:pt x="369" y="85"/>
                  </a:lnTo>
                  <a:lnTo>
                    <a:pt x="341" y="56"/>
                  </a:lnTo>
                  <a:lnTo>
                    <a:pt x="341" y="28"/>
                  </a:lnTo>
                  <a:lnTo>
                    <a:pt x="397" y="28"/>
                  </a:lnTo>
                  <a:lnTo>
                    <a:pt x="454" y="0"/>
                  </a:lnTo>
                  <a:lnTo>
                    <a:pt x="567" y="28"/>
                  </a:lnTo>
                  <a:lnTo>
                    <a:pt x="596" y="85"/>
                  </a:lnTo>
                  <a:lnTo>
                    <a:pt x="539" y="113"/>
                  </a:lnTo>
                  <a:lnTo>
                    <a:pt x="567" y="170"/>
                  </a:lnTo>
                  <a:lnTo>
                    <a:pt x="652" y="226"/>
                  </a:lnTo>
                  <a:lnTo>
                    <a:pt x="652" y="283"/>
                  </a:lnTo>
                  <a:lnTo>
                    <a:pt x="709" y="283"/>
                  </a:lnTo>
                  <a:lnTo>
                    <a:pt x="709" y="340"/>
                  </a:lnTo>
                  <a:lnTo>
                    <a:pt x="652" y="453"/>
                  </a:lnTo>
                  <a:lnTo>
                    <a:pt x="539" y="538"/>
                  </a:lnTo>
                  <a:lnTo>
                    <a:pt x="539" y="623"/>
                  </a:lnTo>
                  <a:lnTo>
                    <a:pt x="567" y="680"/>
                  </a:lnTo>
                  <a:lnTo>
                    <a:pt x="511" y="765"/>
                  </a:lnTo>
                  <a:lnTo>
                    <a:pt x="454" y="793"/>
                  </a:lnTo>
                  <a:lnTo>
                    <a:pt x="454" y="878"/>
                  </a:lnTo>
                  <a:lnTo>
                    <a:pt x="426" y="907"/>
                  </a:lnTo>
                  <a:lnTo>
                    <a:pt x="426" y="964"/>
                  </a:lnTo>
                  <a:lnTo>
                    <a:pt x="397" y="992"/>
                  </a:lnTo>
                  <a:lnTo>
                    <a:pt x="397" y="1020"/>
                  </a:lnTo>
                  <a:lnTo>
                    <a:pt x="454" y="1049"/>
                  </a:lnTo>
                  <a:lnTo>
                    <a:pt x="454" y="1077"/>
                  </a:lnTo>
                  <a:lnTo>
                    <a:pt x="369" y="1077"/>
                  </a:lnTo>
                  <a:lnTo>
                    <a:pt x="454" y="1332"/>
                  </a:lnTo>
                  <a:lnTo>
                    <a:pt x="511" y="1304"/>
                  </a:lnTo>
                  <a:lnTo>
                    <a:pt x="511" y="1360"/>
                  </a:lnTo>
                  <a:lnTo>
                    <a:pt x="482" y="1417"/>
                  </a:lnTo>
                  <a:lnTo>
                    <a:pt x="539" y="1616"/>
                  </a:lnTo>
                  <a:lnTo>
                    <a:pt x="596" y="164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1" name="Freeform 298"/>
            <p:cNvSpPr>
              <a:spLocks/>
            </p:cNvSpPr>
            <p:nvPr/>
          </p:nvSpPr>
          <p:spPr bwMode="auto">
            <a:xfrm>
              <a:off x="3279" y="2671"/>
              <a:ext cx="397" cy="312"/>
            </a:xfrm>
            <a:custGeom>
              <a:avLst/>
              <a:gdLst>
                <a:gd name="T0" fmla="*/ 397 w 397"/>
                <a:gd name="T1" fmla="*/ 255 h 312"/>
                <a:gd name="T2" fmla="*/ 340 w 397"/>
                <a:gd name="T3" fmla="*/ 284 h 312"/>
                <a:gd name="T4" fmla="*/ 312 w 397"/>
                <a:gd name="T5" fmla="*/ 312 h 312"/>
                <a:gd name="T6" fmla="*/ 255 w 397"/>
                <a:gd name="T7" fmla="*/ 284 h 312"/>
                <a:gd name="T8" fmla="*/ 142 w 397"/>
                <a:gd name="T9" fmla="*/ 312 h 312"/>
                <a:gd name="T10" fmla="*/ 28 w 397"/>
                <a:gd name="T11" fmla="*/ 199 h 312"/>
                <a:gd name="T12" fmla="*/ 0 w 397"/>
                <a:gd name="T13" fmla="*/ 142 h 312"/>
                <a:gd name="T14" fmla="*/ 114 w 397"/>
                <a:gd name="T15" fmla="*/ 29 h 312"/>
                <a:gd name="T16" fmla="*/ 227 w 397"/>
                <a:gd name="T17" fmla="*/ 0 h 312"/>
                <a:gd name="T18" fmla="*/ 284 w 397"/>
                <a:gd name="T19" fmla="*/ 29 h 312"/>
                <a:gd name="T20" fmla="*/ 340 w 397"/>
                <a:gd name="T21" fmla="*/ 0 h 312"/>
                <a:gd name="T22" fmla="*/ 397 w 397"/>
                <a:gd name="T23" fmla="*/ 85 h 312"/>
                <a:gd name="T24" fmla="*/ 397 w 397"/>
                <a:gd name="T25" fmla="*/ 114 h 312"/>
                <a:gd name="T26" fmla="*/ 397 w 397"/>
                <a:gd name="T27" fmla="*/ 142 h 312"/>
                <a:gd name="T28" fmla="*/ 369 w 397"/>
                <a:gd name="T29" fmla="*/ 199 h 312"/>
                <a:gd name="T30" fmla="*/ 397 w 397"/>
                <a:gd name="T31" fmla="*/ 255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97" h="312">
                  <a:moveTo>
                    <a:pt x="397" y="255"/>
                  </a:moveTo>
                  <a:lnTo>
                    <a:pt x="340" y="284"/>
                  </a:lnTo>
                  <a:lnTo>
                    <a:pt x="312" y="312"/>
                  </a:lnTo>
                  <a:lnTo>
                    <a:pt x="255" y="284"/>
                  </a:lnTo>
                  <a:lnTo>
                    <a:pt x="142" y="312"/>
                  </a:lnTo>
                  <a:lnTo>
                    <a:pt x="28" y="199"/>
                  </a:lnTo>
                  <a:lnTo>
                    <a:pt x="0" y="142"/>
                  </a:lnTo>
                  <a:lnTo>
                    <a:pt x="114" y="29"/>
                  </a:lnTo>
                  <a:lnTo>
                    <a:pt x="227" y="0"/>
                  </a:lnTo>
                  <a:lnTo>
                    <a:pt x="284" y="29"/>
                  </a:lnTo>
                  <a:lnTo>
                    <a:pt x="340" y="0"/>
                  </a:lnTo>
                  <a:lnTo>
                    <a:pt x="397" y="85"/>
                  </a:lnTo>
                  <a:lnTo>
                    <a:pt x="397" y="114"/>
                  </a:lnTo>
                  <a:lnTo>
                    <a:pt x="397" y="142"/>
                  </a:lnTo>
                  <a:lnTo>
                    <a:pt x="369" y="199"/>
                  </a:lnTo>
                  <a:lnTo>
                    <a:pt x="397" y="25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2" name="Freeform 299"/>
            <p:cNvSpPr>
              <a:spLocks/>
            </p:cNvSpPr>
            <p:nvPr/>
          </p:nvSpPr>
          <p:spPr bwMode="auto">
            <a:xfrm>
              <a:off x="3591" y="2643"/>
              <a:ext cx="425" cy="794"/>
            </a:xfrm>
            <a:custGeom>
              <a:avLst/>
              <a:gdLst>
                <a:gd name="T0" fmla="*/ 85 w 425"/>
                <a:gd name="T1" fmla="*/ 283 h 794"/>
                <a:gd name="T2" fmla="*/ 28 w 425"/>
                <a:gd name="T3" fmla="*/ 312 h 794"/>
                <a:gd name="T4" fmla="*/ 57 w 425"/>
                <a:gd name="T5" fmla="*/ 397 h 794"/>
                <a:gd name="T6" fmla="*/ 28 w 425"/>
                <a:gd name="T7" fmla="*/ 425 h 794"/>
                <a:gd name="T8" fmla="*/ 0 w 425"/>
                <a:gd name="T9" fmla="*/ 567 h 794"/>
                <a:gd name="T10" fmla="*/ 28 w 425"/>
                <a:gd name="T11" fmla="*/ 652 h 794"/>
                <a:gd name="T12" fmla="*/ 113 w 425"/>
                <a:gd name="T13" fmla="*/ 680 h 794"/>
                <a:gd name="T14" fmla="*/ 227 w 425"/>
                <a:gd name="T15" fmla="*/ 794 h 794"/>
                <a:gd name="T16" fmla="*/ 369 w 425"/>
                <a:gd name="T17" fmla="*/ 737 h 794"/>
                <a:gd name="T18" fmla="*/ 369 w 425"/>
                <a:gd name="T19" fmla="*/ 624 h 794"/>
                <a:gd name="T20" fmla="*/ 397 w 425"/>
                <a:gd name="T21" fmla="*/ 595 h 794"/>
                <a:gd name="T22" fmla="*/ 397 w 425"/>
                <a:gd name="T23" fmla="*/ 510 h 794"/>
                <a:gd name="T24" fmla="*/ 340 w 425"/>
                <a:gd name="T25" fmla="*/ 482 h 794"/>
                <a:gd name="T26" fmla="*/ 340 w 425"/>
                <a:gd name="T27" fmla="*/ 453 h 794"/>
                <a:gd name="T28" fmla="*/ 369 w 425"/>
                <a:gd name="T29" fmla="*/ 397 h 794"/>
                <a:gd name="T30" fmla="*/ 369 w 425"/>
                <a:gd name="T31" fmla="*/ 340 h 794"/>
                <a:gd name="T32" fmla="*/ 397 w 425"/>
                <a:gd name="T33" fmla="*/ 340 h 794"/>
                <a:gd name="T34" fmla="*/ 397 w 425"/>
                <a:gd name="T35" fmla="*/ 255 h 794"/>
                <a:gd name="T36" fmla="*/ 425 w 425"/>
                <a:gd name="T37" fmla="*/ 170 h 794"/>
                <a:gd name="T38" fmla="*/ 425 w 425"/>
                <a:gd name="T39" fmla="*/ 113 h 794"/>
                <a:gd name="T40" fmla="*/ 397 w 425"/>
                <a:gd name="T41" fmla="*/ 85 h 794"/>
                <a:gd name="T42" fmla="*/ 397 w 425"/>
                <a:gd name="T43" fmla="*/ 28 h 794"/>
                <a:gd name="T44" fmla="*/ 369 w 425"/>
                <a:gd name="T45" fmla="*/ 0 h 794"/>
                <a:gd name="T46" fmla="*/ 283 w 425"/>
                <a:gd name="T47" fmla="*/ 142 h 794"/>
                <a:gd name="T48" fmla="*/ 283 w 425"/>
                <a:gd name="T49" fmla="*/ 198 h 794"/>
                <a:gd name="T50" fmla="*/ 255 w 425"/>
                <a:gd name="T51" fmla="*/ 283 h 794"/>
                <a:gd name="T52" fmla="*/ 85 w 425"/>
                <a:gd name="T53" fmla="*/ 283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25" h="794">
                  <a:moveTo>
                    <a:pt x="85" y="283"/>
                  </a:moveTo>
                  <a:lnTo>
                    <a:pt x="28" y="312"/>
                  </a:lnTo>
                  <a:lnTo>
                    <a:pt x="57" y="397"/>
                  </a:lnTo>
                  <a:lnTo>
                    <a:pt x="28" y="425"/>
                  </a:lnTo>
                  <a:lnTo>
                    <a:pt x="0" y="567"/>
                  </a:lnTo>
                  <a:lnTo>
                    <a:pt x="28" y="652"/>
                  </a:lnTo>
                  <a:lnTo>
                    <a:pt x="113" y="680"/>
                  </a:lnTo>
                  <a:lnTo>
                    <a:pt x="227" y="794"/>
                  </a:lnTo>
                  <a:lnTo>
                    <a:pt x="369" y="737"/>
                  </a:lnTo>
                  <a:lnTo>
                    <a:pt x="369" y="624"/>
                  </a:lnTo>
                  <a:lnTo>
                    <a:pt x="397" y="595"/>
                  </a:lnTo>
                  <a:lnTo>
                    <a:pt x="397" y="510"/>
                  </a:lnTo>
                  <a:lnTo>
                    <a:pt x="340" y="482"/>
                  </a:lnTo>
                  <a:lnTo>
                    <a:pt x="340" y="453"/>
                  </a:lnTo>
                  <a:lnTo>
                    <a:pt x="369" y="397"/>
                  </a:lnTo>
                  <a:lnTo>
                    <a:pt x="369" y="340"/>
                  </a:lnTo>
                  <a:lnTo>
                    <a:pt x="397" y="340"/>
                  </a:lnTo>
                  <a:lnTo>
                    <a:pt x="397" y="255"/>
                  </a:lnTo>
                  <a:lnTo>
                    <a:pt x="425" y="170"/>
                  </a:lnTo>
                  <a:lnTo>
                    <a:pt x="425" y="113"/>
                  </a:lnTo>
                  <a:lnTo>
                    <a:pt x="397" y="85"/>
                  </a:lnTo>
                  <a:lnTo>
                    <a:pt x="397" y="28"/>
                  </a:lnTo>
                  <a:lnTo>
                    <a:pt x="369" y="0"/>
                  </a:lnTo>
                  <a:lnTo>
                    <a:pt x="283" y="142"/>
                  </a:lnTo>
                  <a:lnTo>
                    <a:pt x="283" y="198"/>
                  </a:lnTo>
                  <a:lnTo>
                    <a:pt x="255" y="283"/>
                  </a:lnTo>
                  <a:lnTo>
                    <a:pt x="85" y="28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3" name="Freeform 301"/>
            <p:cNvSpPr>
              <a:spLocks/>
            </p:cNvSpPr>
            <p:nvPr/>
          </p:nvSpPr>
          <p:spPr bwMode="auto">
            <a:xfrm>
              <a:off x="2400" y="2274"/>
              <a:ext cx="511" cy="964"/>
            </a:xfrm>
            <a:custGeom>
              <a:avLst/>
              <a:gdLst>
                <a:gd name="T0" fmla="*/ 0 w 511"/>
                <a:gd name="T1" fmla="*/ 908 h 964"/>
                <a:gd name="T2" fmla="*/ 114 w 511"/>
                <a:gd name="T3" fmla="*/ 964 h 964"/>
                <a:gd name="T4" fmla="*/ 255 w 511"/>
                <a:gd name="T5" fmla="*/ 964 h 964"/>
                <a:gd name="T6" fmla="*/ 312 w 511"/>
                <a:gd name="T7" fmla="*/ 908 h 964"/>
                <a:gd name="T8" fmla="*/ 397 w 511"/>
                <a:gd name="T9" fmla="*/ 908 h 964"/>
                <a:gd name="T10" fmla="*/ 426 w 511"/>
                <a:gd name="T11" fmla="*/ 851 h 964"/>
                <a:gd name="T12" fmla="*/ 397 w 511"/>
                <a:gd name="T13" fmla="*/ 737 h 964"/>
                <a:gd name="T14" fmla="*/ 341 w 511"/>
                <a:gd name="T15" fmla="*/ 709 h 964"/>
                <a:gd name="T16" fmla="*/ 312 w 511"/>
                <a:gd name="T17" fmla="*/ 624 h 964"/>
                <a:gd name="T18" fmla="*/ 284 w 511"/>
                <a:gd name="T19" fmla="*/ 624 h 964"/>
                <a:gd name="T20" fmla="*/ 255 w 511"/>
                <a:gd name="T21" fmla="*/ 596 h 964"/>
                <a:gd name="T22" fmla="*/ 255 w 511"/>
                <a:gd name="T23" fmla="*/ 539 h 964"/>
                <a:gd name="T24" fmla="*/ 312 w 511"/>
                <a:gd name="T25" fmla="*/ 511 h 964"/>
                <a:gd name="T26" fmla="*/ 341 w 511"/>
                <a:gd name="T27" fmla="*/ 482 h 964"/>
                <a:gd name="T28" fmla="*/ 341 w 511"/>
                <a:gd name="T29" fmla="*/ 426 h 964"/>
                <a:gd name="T30" fmla="*/ 397 w 511"/>
                <a:gd name="T31" fmla="*/ 397 h 964"/>
                <a:gd name="T32" fmla="*/ 482 w 511"/>
                <a:gd name="T33" fmla="*/ 397 h 964"/>
                <a:gd name="T34" fmla="*/ 511 w 511"/>
                <a:gd name="T35" fmla="*/ 369 h 964"/>
                <a:gd name="T36" fmla="*/ 426 w 511"/>
                <a:gd name="T37" fmla="*/ 284 h 964"/>
                <a:gd name="T38" fmla="*/ 426 w 511"/>
                <a:gd name="T39" fmla="*/ 199 h 964"/>
                <a:gd name="T40" fmla="*/ 397 w 511"/>
                <a:gd name="T41" fmla="*/ 199 h 964"/>
                <a:gd name="T42" fmla="*/ 397 w 511"/>
                <a:gd name="T43" fmla="*/ 170 h 964"/>
                <a:gd name="T44" fmla="*/ 341 w 511"/>
                <a:gd name="T45" fmla="*/ 142 h 964"/>
                <a:gd name="T46" fmla="*/ 341 w 511"/>
                <a:gd name="T47" fmla="*/ 114 h 964"/>
                <a:gd name="T48" fmla="*/ 312 w 511"/>
                <a:gd name="T49" fmla="*/ 85 h 964"/>
                <a:gd name="T50" fmla="*/ 312 w 511"/>
                <a:gd name="T51" fmla="*/ 57 h 964"/>
                <a:gd name="T52" fmla="*/ 312 w 511"/>
                <a:gd name="T53" fmla="*/ 0 h 964"/>
                <a:gd name="T54" fmla="*/ 284 w 511"/>
                <a:gd name="T55" fmla="*/ 29 h 964"/>
                <a:gd name="T56" fmla="*/ 255 w 511"/>
                <a:gd name="T57" fmla="*/ 0 h 964"/>
                <a:gd name="T58" fmla="*/ 199 w 511"/>
                <a:gd name="T59" fmla="*/ 0 h 964"/>
                <a:gd name="T60" fmla="*/ 199 w 511"/>
                <a:gd name="T61" fmla="*/ 85 h 964"/>
                <a:gd name="T62" fmla="*/ 170 w 511"/>
                <a:gd name="T63" fmla="*/ 114 h 964"/>
                <a:gd name="T64" fmla="*/ 57 w 511"/>
                <a:gd name="T65" fmla="*/ 142 h 964"/>
                <a:gd name="T66" fmla="*/ 57 w 511"/>
                <a:gd name="T67" fmla="*/ 199 h 964"/>
                <a:gd name="T68" fmla="*/ 29 w 511"/>
                <a:gd name="T69" fmla="*/ 227 h 964"/>
                <a:gd name="T70" fmla="*/ 29 w 511"/>
                <a:gd name="T71" fmla="*/ 255 h 964"/>
                <a:gd name="T72" fmla="*/ 0 w 511"/>
                <a:gd name="T73" fmla="*/ 284 h 964"/>
                <a:gd name="T74" fmla="*/ 57 w 511"/>
                <a:gd name="T75" fmla="*/ 482 h 964"/>
                <a:gd name="T76" fmla="*/ 29 w 511"/>
                <a:gd name="T77" fmla="*/ 822 h 964"/>
                <a:gd name="T78" fmla="*/ 0 w 511"/>
                <a:gd name="T79" fmla="*/ 908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11" h="964">
                  <a:moveTo>
                    <a:pt x="0" y="908"/>
                  </a:moveTo>
                  <a:lnTo>
                    <a:pt x="114" y="964"/>
                  </a:lnTo>
                  <a:lnTo>
                    <a:pt x="255" y="964"/>
                  </a:lnTo>
                  <a:lnTo>
                    <a:pt x="312" y="908"/>
                  </a:lnTo>
                  <a:lnTo>
                    <a:pt x="397" y="908"/>
                  </a:lnTo>
                  <a:lnTo>
                    <a:pt x="426" y="851"/>
                  </a:lnTo>
                  <a:lnTo>
                    <a:pt x="397" y="737"/>
                  </a:lnTo>
                  <a:lnTo>
                    <a:pt x="341" y="709"/>
                  </a:lnTo>
                  <a:lnTo>
                    <a:pt x="312" y="624"/>
                  </a:lnTo>
                  <a:lnTo>
                    <a:pt x="284" y="624"/>
                  </a:lnTo>
                  <a:lnTo>
                    <a:pt x="255" y="596"/>
                  </a:lnTo>
                  <a:lnTo>
                    <a:pt x="255" y="539"/>
                  </a:lnTo>
                  <a:lnTo>
                    <a:pt x="312" y="511"/>
                  </a:lnTo>
                  <a:lnTo>
                    <a:pt x="341" y="482"/>
                  </a:lnTo>
                  <a:lnTo>
                    <a:pt x="341" y="426"/>
                  </a:lnTo>
                  <a:lnTo>
                    <a:pt x="397" y="397"/>
                  </a:lnTo>
                  <a:lnTo>
                    <a:pt x="482" y="397"/>
                  </a:lnTo>
                  <a:lnTo>
                    <a:pt x="511" y="369"/>
                  </a:lnTo>
                  <a:lnTo>
                    <a:pt x="426" y="284"/>
                  </a:lnTo>
                  <a:lnTo>
                    <a:pt x="426" y="199"/>
                  </a:lnTo>
                  <a:lnTo>
                    <a:pt x="397" y="199"/>
                  </a:lnTo>
                  <a:lnTo>
                    <a:pt x="397" y="170"/>
                  </a:lnTo>
                  <a:lnTo>
                    <a:pt x="341" y="142"/>
                  </a:lnTo>
                  <a:lnTo>
                    <a:pt x="341" y="114"/>
                  </a:lnTo>
                  <a:lnTo>
                    <a:pt x="312" y="85"/>
                  </a:lnTo>
                  <a:lnTo>
                    <a:pt x="312" y="57"/>
                  </a:lnTo>
                  <a:lnTo>
                    <a:pt x="312" y="0"/>
                  </a:lnTo>
                  <a:lnTo>
                    <a:pt x="284" y="29"/>
                  </a:lnTo>
                  <a:lnTo>
                    <a:pt x="255" y="0"/>
                  </a:lnTo>
                  <a:lnTo>
                    <a:pt x="199" y="0"/>
                  </a:lnTo>
                  <a:lnTo>
                    <a:pt x="199" y="85"/>
                  </a:lnTo>
                  <a:lnTo>
                    <a:pt x="170" y="114"/>
                  </a:lnTo>
                  <a:lnTo>
                    <a:pt x="57" y="142"/>
                  </a:lnTo>
                  <a:lnTo>
                    <a:pt x="57" y="199"/>
                  </a:lnTo>
                  <a:lnTo>
                    <a:pt x="29" y="227"/>
                  </a:lnTo>
                  <a:lnTo>
                    <a:pt x="29" y="255"/>
                  </a:lnTo>
                  <a:lnTo>
                    <a:pt x="0" y="284"/>
                  </a:lnTo>
                  <a:lnTo>
                    <a:pt x="57" y="482"/>
                  </a:lnTo>
                  <a:lnTo>
                    <a:pt x="29" y="822"/>
                  </a:lnTo>
                  <a:lnTo>
                    <a:pt x="0" y="90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4" name="Freeform 302"/>
            <p:cNvSpPr>
              <a:spLocks/>
            </p:cNvSpPr>
            <p:nvPr/>
          </p:nvSpPr>
          <p:spPr bwMode="auto">
            <a:xfrm>
              <a:off x="1975" y="2076"/>
              <a:ext cx="624" cy="482"/>
            </a:xfrm>
            <a:custGeom>
              <a:avLst/>
              <a:gdLst>
                <a:gd name="T0" fmla="*/ 425 w 624"/>
                <a:gd name="T1" fmla="*/ 482 h 482"/>
                <a:gd name="T2" fmla="*/ 454 w 624"/>
                <a:gd name="T3" fmla="*/ 453 h 482"/>
                <a:gd name="T4" fmla="*/ 454 w 624"/>
                <a:gd name="T5" fmla="*/ 425 h 482"/>
                <a:gd name="T6" fmla="*/ 482 w 624"/>
                <a:gd name="T7" fmla="*/ 397 h 482"/>
                <a:gd name="T8" fmla="*/ 482 w 624"/>
                <a:gd name="T9" fmla="*/ 340 h 482"/>
                <a:gd name="T10" fmla="*/ 595 w 624"/>
                <a:gd name="T11" fmla="*/ 312 h 482"/>
                <a:gd name="T12" fmla="*/ 624 w 624"/>
                <a:gd name="T13" fmla="*/ 283 h 482"/>
                <a:gd name="T14" fmla="*/ 624 w 624"/>
                <a:gd name="T15" fmla="*/ 198 h 482"/>
                <a:gd name="T16" fmla="*/ 567 w 624"/>
                <a:gd name="T17" fmla="*/ 170 h 482"/>
                <a:gd name="T18" fmla="*/ 567 w 624"/>
                <a:gd name="T19" fmla="*/ 113 h 482"/>
                <a:gd name="T20" fmla="*/ 539 w 624"/>
                <a:gd name="T21" fmla="*/ 113 h 482"/>
                <a:gd name="T22" fmla="*/ 482 w 624"/>
                <a:gd name="T23" fmla="*/ 142 h 482"/>
                <a:gd name="T24" fmla="*/ 454 w 624"/>
                <a:gd name="T25" fmla="*/ 142 h 482"/>
                <a:gd name="T26" fmla="*/ 425 w 624"/>
                <a:gd name="T27" fmla="*/ 85 h 482"/>
                <a:gd name="T28" fmla="*/ 340 w 624"/>
                <a:gd name="T29" fmla="*/ 113 h 482"/>
                <a:gd name="T30" fmla="*/ 255 w 624"/>
                <a:gd name="T31" fmla="*/ 85 h 482"/>
                <a:gd name="T32" fmla="*/ 227 w 624"/>
                <a:gd name="T33" fmla="*/ 57 h 482"/>
                <a:gd name="T34" fmla="*/ 199 w 624"/>
                <a:gd name="T35" fmla="*/ 57 h 482"/>
                <a:gd name="T36" fmla="*/ 170 w 624"/>
                <a:gd name="T37" fmla="*/ 0 h 482"/>
                <a:gd name="T38" fmla="*/ 113 w 624"/>
                <a:gd name="T39" fmla="*/ 0 h 482"/>
                <a:gd name="T40" fmla="*/ 28 w 624"/>
                <a:gd name="T41" fmla="*/ 0 h 482"/>
                <a:gd name="T42" fmla="*/ 0 w 624"/>
                <a:gd name="T43" fmla="*/ 57 h 482"/>
                <a:gd name="T44" fmla="*/ 28 w 624"/>
                <a:gd name="T45" fmla="*/ 85 h 482"/>
                <a:gd name="T46" fmla="*/ 28 w 624"/>
                <a:gd name="T47" fmla="*/ 170 h 482"/>
                <a:gd name="T48" fmla="*/ 85 w 624"/>
                <a:gd name="T49" fmla="*/ 142 h 482"/>
                <a:gd name="T50" fmla="*/ 142 w 624"/>
                <a:gd name="T51" fmla="*/ 142 h 482"/>
                <a:gd name="T52" fmla="*/ 227 w 624"/>
                <a:gd name="T53" fmla="*/ 255 h 482"/>
                <a:gd name="T54" fmla="*/ 227 w 624"/>
                <a:gd name="T55" fmla="*/ 312 h 482"/>
                <a:gd name="T56" fmla="*/ 312 w 624"/>
                <a:gd name="T57" fmla="*/ 312 h 482"/>
                <a:gd name="T58" fmla="*/ 369 w 624"/>
                <a:gd name="T59" fmla="*/ 425 h 482"/>
                <a:gd name="T60" fmla="*/ 369 w 624"/>
                <a:gd name="T61" fmla="*/ 482 h 482"/>
                <a:gd name="T62" fmla="*/ 425 w 624"/>
                <a:gd name="T63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24" h="482">
                  <a:moveTo>
                    <a:pt x="425" y="482"/>
                  </a:moveTo>
                  <a:lnTo>
                    <a:pt x="454" y="453"/>
                  </a:lnTo>
                  <a:lnTo>
                    <a:pt x="454" y="425"/>
                  </a:lnTo>
                  <a:lnTo>
                    <a:pt x="482" y="397"/>
                  </a:lnTo>
                  <a:lnTo>
                    <a:pt x="482" y="340"/>
                  </a:lnTo>
                  <a:lnTo>
                    <a:pt x="595" y="312"/>
                  </a:lnTo>
                  <a:lnTo>
                    <a:pt x="624" y="283"/>
                  </a:lnTo>
                  <a:lnTo>
                    <a:pt x="624" y="198"/>
                  </a:lnTo>
                  <a:lnTo>
                    <a:pt x="567" y="170"/>
                  </a:lnTo>
                  <a:lnTo>
                    <a:pt x="567" y="113"/>
                  </a:lnTo>
                  <a:lnTo>
                    <a:pt x="539" y="113"/>
                  </a:lnTo>
                  <a:lnTo>
                    <a:pt x="482" y="142"/>
                  </a:lnTo>
                  <a:lnTo>
                    <a:pt x="454" y="142"/>
                  </a:lnTo>
                  <a:lnTo>
                    <a:pt x="425" y="85"/>
                  </a:lnTo>
                  <a:lnTo>
                    <a:pt x="340" y="113"/>
                  </a:lnTo>
                  <a:lnTo>
                    <a:pt x="255" y="85"/>
                  </a:lnTo>
                  <a:lnTo>
                    <a:pt x="227" y="57"/>
                  </a:lnTo>
                  <a:lnTo>
                    <a:pt x="199" y="57"/>
                  </a:lnTo>
                  <a:lnTo>
                    <a:pt x="170" y="0"/>
                  </a:lnTo>
                  <a:lnTo>
                    <a:pt x="113" y="0"/>
                  </a:lnTo>
                  <a:lnTo>
                    <a:pt x="28" y="0"/>
                  </a:lnTo>
                  <a:lnTo>
                    <a:pt x="0" y="57"/>
                  </a:lnTo>
                  <a:lnTo>
                    <a:pt x="28" y="85"/>
                  </a:lnTo>
                  <a:lnTo>
                    <a:pt x="28" y="170"/>
                  </a:lnTo>
                  <a:lnTo>
                    <a:pt x="85" y="142"/>
                  </a:lnTo>
                  <a:lnTo>
                    <a:pt x="142" y="142"/>
                  </a:lnTo>
                  <a:lnTo>
                    <a:pt x="227" y="255"/>
                  </a:lnTo>
                  <a:lnTo>
                    <a:pt x="227" y="312"/>
                  </a:lnTo>
                  <a:lnTo>
                    <a:pt x="312" y="312"/>
                  </a:lnTo>
                  <a:lnTo>
                    <a:pt x="369" y="425"/>
                  </a:lnTo>
                  <a:lnTo>
                    <a:pt x="369" y="482"/>
                  </a:lnTo>
                  <a:lnTo>
                    <a:pt x="425" y="48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5" name="Freeform 303"/>
            <p:cNvSpPr>
              <a:spLocks/>
            </p:cNvSpPr>
            <p:nvPr/>
          </p:nvSpPr>
          <p:spPr bwMode="auto">
            <a:xfrm>
              <a:off x="1947" y="1367"/>
              <a:ext cx="1332" cy="964"/>
            </a:xfrm>
            <a:custGeom>
              <a:avLst/>
              <a:gdLst>
                <a:gd name="T0" fmla="*/ 964 w 1332"/>
                <a:gd name="T1" fmla="*/ 907 h 964"/>
                <a:gd name="T2" fmla="*/ 1049 w 1332"/>
                <a:gd name="T3" fmla="*/ 709 h 964"/>
                <a:gd name="T4" fmla="*/ 1105 w 1332"/>
                <a:gd name="T5" fmla="*/ 567 h 964"/>
                <a:gd name="T6" fmla="*/ 1162 w 1332"/>
                <a:gd name="T7" fmla="*/ 510 h 964"/>
                <a:gd name="T8" fmla="*/ 1275 w 1332"/>
                <a:gd name="T9" fmla="*/ 454 h 964"/>
                <a:gd name="T10" fmla="*/ 1304 w 1332"/>
                <a:gd name="T11" fmla="*/ 369 h 964"/>
                <a:gd name="T12" fmla="*/ 1190 w 1332"/>
                <a:gd name="T13" fmla="*/ 312 h 964"/>
                <a:gd name="T14" fmla="*/ 1077 w 1332"/>
                <a:gd name="T15" fmla="*/ 284 h 964"/>
                <a:gd name="T16" fmla="*/ 1020 w 1332"/>
                <a:gd name="T17" fmla="*/ 340 h 964"/>
                <a:gd name="T18" fmla="*/ 992 w 1332"/>
                <a:gd name="T19" fmla="*/ 312 h 964"/>
                <a:gd name="T20" fmla="*/ 964 w 1332"/>
                <a:gd name="T21" fmla="*/ 454 h 964"/>
                <a:gd name="T22" fmla="*/ 935 w 1332"/>
                <a:gd name="T23" fmla="*/ 567 h 964"/>
                <a:gd name="T24" fmla="*/ 907 w 1332"/>
                <a:gd name="T25" fmla="*/ 539 h 964"/>
                <a:gd name="T26" fmla="*/ 737 w 1332"/>
                <a:gd name="T27" fmla="*/ 454 h 964"/>
                <a:gd name="T28" fmla="*/ 708 w 1332"/>
                <a:gd name="T29" fmla="*/ 255 h 964"/>
                <a:gd name="T30" fmla="*/ 567 w 1332"/>
                <a:gd name="T31" fmla="*/ 170 h 964"/>
                <a:gd name="T32" fmla="*/ 567 w 1332"/>
                <a:gd name="T33" fmla="*/ 114 h 964"/>
                <a:gd name="T34" fmla="*/ 453 w 1332"/>
                <a:gd name="T35" fmla="*/ 0 h 964"/>
                <a:gd name="T36" fmla="*/ 368 w 1332"/>
                <a:gd name="T37" fmla="*/ 114 h 964"/>
                <a:gd name="T38" fmla="*/ 283 w 1332"/>
                <a:gd name="T39" fmla="*/ 199 h 964"/>
                <a:gd name="T40" fmla="*/ 141 w 1332"/>
                <a:gd name="T41" fmla="*/ 199 h 964"/>
                <a:gd name="T42" fmla="*/ 141 w 1332"/>
                <a:gd name="T43" fmla="*/ 397 h 964"/>
                <a:gd name="T44" fmla="*/ 56 w 1332"/>
                <a:gd name="T45" fmla="*/ 454 h 964"/>
                <a:gd name="T46" fmla="*/ 198 w 1332"/>
                <a:gd name="T47" fmla="*/ 567 h 964"/>
                <a:gd name="T48" fmla="*/ 0 w 1332"/>
                <a:gd name="T49" fmla="*/ 709 h 964"/>
                <a:gd name="T50" fmla="*/ 56 w 1332"/>
                <a:gd name="T51" fmla="*/ 709 h 964"/>
                <a:gd name="T52" fmla="*/ 227 w 1332"/>
                <a:gd name="T53" fmla="*/ 766 h 964"/>
                <a:gd name="T54" fmla="*/ 283 w 1332"/>
                <a:gd name="T55" fmla="*/ 794 h 964"/>
                <a:gd name="T56" fmla="*/ 453 w 1332"/>
                <a:gd name="T57" fmla="*/ 794 h 964"/>
                <a:gd name="T58" fmla="*/ 510 w 1332"/>
                <a:gd name="T59" fmla="*/ 851 h 964"/>
                <a:gd name="T60" fmla="*/ 595 w 1332"/>
                <a:gd name="T61" fmla="*/ 822 h 964"/>
                <a:gd name="T62" fmla="*/ 652 w 1332"/>
                <a:gd name="T63" fmla="*/ 907 h 964"/>
                <a:gd name="T64" fmla="*/ 737 w 1332"/>
                <a:gd name="T65" fmla="*/ 936 h 964"/>
                <a:gd name="T66" fmla="*/ 765 w 1332"/>
                <a:gd name="T67" fmla="*/ 964 h 964"/>
                <a:gd name="T68" fmla="*/ 907 w 1332"/>
                <a:gd name="T69" fmla="*/ 90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32" h="964">
                  <a:moveTo>
                    <a:pt x="964" y="936"/>
                  </a:moveTo>
                  <a:lnTo>
                    <a:pt x="964" y="907"/>
                  </a:lnTo>
                  <a:lnTo>
                    <a:pt x="1049" y="822"/>
                  </a:lnTo>
                  <a:lnTo>
                    <a:pt x="1049" y="709"/>
                  </a:lnTo>
                  <a:lnTo>
                    <a:pt x="1105" y="652"/>
                  </a:lnTo>
                  <a:lnTo>
                    <a:pt x="1105" y="567"/>
                  </a:lnTo>
                  <a:lnTo>
                    <a:pt x="1162" y="539"/>
                  </a:lnTo>
                  <a:lnTo>
                    <a:pt x="1162" y="510"/>
                  </a:lnTo>
                  <a:lnTo>
                    <a:pt x="1219" y="454"/>
                  </a:lnTo>
                  <a:lnTo>
                    <a:pt x="1275" y="454"/>
                  </a:lnTo>
                  <a:lnTo>
                    <a:pt x="1332" y="369"/>
                  </a:lnTo>
                  <a:lnTo>
                    <a:pt x="1304" y="369"/>
                  </a:lnTo>
                  <a:lnTo>
                    <a:pt x="1275" y="312"/>
                  </a:lnTo>
                  <a:lnTo>
                    <a:pt x="1190" y="312"/>
                  </a:lnTo>
                  <a:lnTo>
                    <a:pt x="1105" y="284"/>
                  </a:lnTo>
                  <a:lnTo>
                    <a:pt x="1077" y="284"/>
                  </a:lnTo>
                  <a:lnTo>
                    <a:pt x="1077" y="340"/>
                  </a:lnTo>
                  <a:lnTo>
                    <a:pt x="1020" y="340"/>
                  </a:lnTo>
                  <a:lnTo>
                    <a:pt x="1020" y="312"/>
                  </a:lnTo>
                  <a:lnTo>
                    <a:pt x="992" y="312"/>
                  </a:lnTo>
                  <a:lnTo>
                    <a:pt x="935" y="425"/>
                  </a:lnTo>
                  <a:lnTo>
                    <a:pt x="964" y="454"/>
                  </a:lnTo>
                  <a:lnTo>
                    <a:pt x="935" y="482"/>
                  </a:lnTo>
                  <a:lnTo>
                    <a:pt x="935" y="567"/>
                  </a:lnTo>
                  <a:lnTo>
                    <a:pt x="907" y="595"/>
                  </a:lnTo>
                  <a:lnTo>
                    <a:pt x="907" y="539"/>
                  </a:lnTo>
                  <a:lnTo>
                    <a:pt x="794" y="510"/>
                  </a:lnTo>
                  <a:lnTo>
                    <a:pt x="737" y="454"/>
                  </a:lnTo>
                  <a:lnTo>
                    <a:pt x="737" y="255"/>
                  </a:lnTo>
                  <a:lnTo>
                    <a:pt x="708" y="255"/>
                  </a:lnTo>
                  <a:lnTo>
                    <a:pt x="652" y="199"/>
                  </a:lnTo>
                  <a:lnTo>
                    <a:pt x="567" y="170"/>
                  </a:lnTo>
                  <a:lnTo>
                    <a:pt x="538" y="114"/>
                  </a:lnTo>
                  <a:lnTo>
                    <a:pt x="567" y="114"/>
                  </a:lnTo>
                  <a:lnTo>
                    <a:pt x="538" y="28"/>
                  </a:lnTo>
                  <a:lnTo>
                    <a:pt x="453" y="0"/>
                  </a:lnTo>
                  <a:lnTo>
                    <a:pt x="425" y="85"/>
                  </a:lnTo>
                  <a:lnTo>
                    <a:pt x="368" y="114"/>
                  </a:lnTo>
                  <a:lnTo>
                    <a:pt x="312" y="57"/>
                  </a:lnTo>
                  <a:lnTo>
                    <a:pt x="283" y="199"/>
                  </a:lnTo>
                  <a:lnTo>
                    <a:pt x="227" y="170"/>
                  </a:lnTo>
                  <a:lnTo>
                    <a:pt x="141" y="199"/>
                  </a:lnTo>
                  <a:lnTo>
                    <a:pt x="170" y="255"/>
                  </a:lnTo>
                  <a:lnTo>
                    <a:pt x="141" y="397"/>
                  </a:lnTo>
                  <a:lnTo>
                    <a:pt x="85" y="397"/>
                  </a:lnTo>
                  <a:lnTo>
                    <a:pt x="56" y="454"/>
                  </a:lnTo>
                  <a:lnTo>
                    <a:pt x="170" y="510"/>
                  </a:lnTo>
                  <a:lnTo>
                    <a:pt x="198" y="567"/>
                  </a:lnTo>
                  <a:lnTo>
                    <a:pt x="85" y="510"/>
                  </a:lnTo>
                  <a:lnTo>
                    <a:pt x="0" y="709"/>
                  </a:lnTo>
                  <a:lnTo>
                    <a:pt x="28" y="766"/>
                  </a:lnTo>
                  <a:lnTo>
                    <a:pt x="56" y="709"/>
                  </a:lnTo>
                  <a:lnTo>
                    <a:pt x="198" y="709"/>
                  </a:lnTo>
                  <a:lnTo>
                    <a:pt x="227" y="766"/>
                  </a:lnTo>
                  <a:lnTo>
                    <a:pt x="255" y="766"/>
                  </a:lnTo>
                  <a:lnTo>
                    <a:pt x="283" y="794"/>
                  </a:lnTo>
                  <a:lnTo>
                    <a:pt x="368" y="822"/>
                  </a:lnTo>
                  <a:lnTo>
                    <a:pt x="453" y="794"/>
                  </a:lnTo>
                  <a:lnTo>
                    <a:pt x="482" y="851"/>
                  </a:lnTo>
                  <a:lnTo>
                    <a:pt x="510" y="851"/>
                  </a:lnTo>
                  <a:lnTo>
                    <a:pt x="567" y="822"/>
                  </a:lnTo>
                  <a:lnTo>
                    <a:pt x="595" y="822"/>
                  </a:lnTo>
                  <a:lnTo>
                    <a:pt x="595" y="879"/>
                  </a:lnTo>
                  <a:lnTo>
                    <a:pt x="652" y="907"/>
                  </a:lnTo>
                  <a:lnTo>
                    <a:pt x="708" y="907"/>
                  </a:lnTo>
                  <a:lnTo>
                    <a:pt x="737" y="936"/>
                  </a:lnTo>
                  <a:lnTo>
                    <a:pt x="765" y="907"/>
                  </a:lnTo>
                  <a:lnTo>
                    <a:pt x="765" y="964"/>
                  </a:lnTo>
                  <a:lnTo>
                    <a:pt x="850" y="907"/>
                  </a:lnTo>
                  <a:lnTo>
                    <a:pt x="907" y="907"/>
                  </a:lnTo>
                  <a:lnTo>
                    <a:pt x="964" y="93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6" name="Freeform 304"/>
            <p:cNvSpPr>
              <a:spLocks/>
            </p:cNvSpPr>
            <p:nvPr/>
          </p:nvSpPr>
          <p:spPr bwMode="auto">
            <a:xfrm>
              <a:off x="2911" y="1736"/>
              <a:ext cx="793" cy="765"/>
            </a:xfrm>
            <a:custGeom>
              <a:avLst/>
              <a:gdLst>
                <a:gd name="T0" fmla="*/ 453 w 793"/>
                <a:gd name="T1" fmla="*/ 765 h 765"/>
                <a:gd name="T2" fmla="*/ 425 w 793"/>
                <a:gd name="T3" fmla="*/ 708 h 765"/>
                <a:gd name="T4" fmla="*/ 453 w 793"/>
                <a:gd name="T5" fmla="*/ 652 h 765"/>
                <a:gd name="T6" fmla="*/ 567 w 793"/>
                <a:gd name="T7" fmla="*/ 567 h 765"/>
                <a:gd name="T8" fmla="*/ 623 w 793"/>
                <a:gd name="T9" fmla="*/ 567 h 765"/>
                <a:gd name="T10" fmla="*/ 680 w 793"/>
                <a:gd name="T11" fmla="*/ 482 h 765"/>
                <a:gd name="T12" fmla="*/ 737 w 793"/>
                <a:gd name="T13" fmla="*/ 482 h 765"/>
                <a:gd name="T14" fmla="*/ 793 w 793"/>
                <a:gd name="T15" fmla="*/ 453 h 765"/>
                <a:gd name="T16" fmla="*/ 765 w 793"/>
                <a:gd name="T17" fmla="*/ 425 h 765"/>
                <a:gd name="T18" fmla="*/ 708 w 793"/>
                <a:gd name="T19" fmla="*/ 425 h 765"/>
                <a:gd name="T20" fmla="*/ 708 w 793"/>
                <a:gd name="T21" fmla="*/ 397 h 765"/>
                <a:gd name="T22" fmla="*/ 680 w 793"/>
                <a:gd name="T23" fmla="*/ 312 h 765"/>
                <a:gd name="T24" fmla="*/ 652 w 793"/>
                <a:gd name="T25" fmla="*/ 312 h 765"/>
                <a:gd name="T26" fmla="*/ 623 w 793"/>
                <a:gd name="T27" fmla="*/ 283 h 765"/>
                <a:gd name="T28" fmla="*/ 567 w 793"/>
                <a:gd name="T29" fmla="*/ 283 h 765"/>
                <a:gd name="T30" fmla="*/ 510 w 793"/>
                <a:gd name="T31" fmla="*/ 226 h 765"/>
                <a:gd name="T32" fmla="*/ 510 w 793"/>
                <a:gd name="T33" fmla="*/ 141 h 765"/>
                <a:gd name="T34" fmla="*/ 482 w 793"/>
                <a:gd name="T35" fmla="*/ 56 h 765"/>
                <a:gd name="T36" fmla="*/ 425 w 793"/>
                <a:gd name="T37" fmla="*/ 56 h 765"/>
                <a:gd name="T38" fmla="*/ 396 w 793"/>
                <a:gd name="T39" fmla="*/ 0 h 765"/>
                <a:gd name="T40" fmla="*/ 368 w 793"/>
                <a:gd name="T41" fmla="*/ 0 h 765"/>
                <a:gd name="T42" fmla="*/ 311 w 793"/>
                <a:gd name="T43" fmla="*/ 85 h 765"/>
                <a:gd name="T44" fmla="*/ 255 w 793"/>
                <a:gd name="T45" fmla="*/ 85 h 765"/>
                <a:gd name="T46" fmla="*/ 198 w 793"/>
                <a:gd name="T47" fmla="*/ 141 h 765"/>
                <a:gd name="T48" fmla="*/ 198 w 793"/>
                <a:gd name="T49" fmla="*/ 170 h 765"/>
                <a:gd name="T50" fmla="*/ 141 w 793"/>
                <a:gd name="T51" fmla="*/ 198 h 765"/>
                <a:gd name="T52" fmla="*/ 141 w 793"/>
                <a:gd name="T53" fmla="*/ 283 h 765"/>
                <a:gd name="T54" fmla="*/ 85 w 793"/>
                <a:gd name="T55" fmla="*/ 340 h 765"/>
                <a:gd name="T56" fmla="*/ 85 w 793"/>
                <a:gd name="T57" fmla="*/ 453 h 765"/>
                <a:gd name="T58" fmla="*/ 0 w 793"/>
                <a:gd name="T59" fmla="*/ 538 h 765"/>
                <a:gd name="T60" fmla="*/ 0 w 793"/>
                <a:gd name="T61" fmla="*/ 567 h 765"/>
                <a:gd name="T62" fmla="*/ 113 w 793"/>
                <a:gd name="T63" fmla="*/ 567 h 765"/>
                <a:gd name="T64" fmla="*/ 85 w 793"/>
                <a:gd name="T65" fmla="*/ 538 h 765"/>
                <a:gd name="T66" fmla="*/ 85 w 793"/>
                <a:gd name="T67" fmla="*/ 510 h 765"/>
                <a:gd name="T68" fmla="*/ 141 w 793"/>
                <a:gd name="T69" fmla="*/ 510 h 765"/>
                <a:gd name="T70" fmla="*/ 198 w 793"/>
                <a:gd name="T71" fmla="*/ 482 h 765"/>
                <a:gd name="T72" fmla="*/ 311 w 793"/>
                <a:gd name="T73" fmla="*/ 510 h 765"/>
                <a:gd name="T74" fmla="*/ 340 w 793"/>
                <a:gd name="T75" fmla="*/ 567 h 765"/>
                <a:gd name="T76" fmla="*/ 283 w 793"/>
                <a:gd name="T77" fmla="*/ 595 h 765"/>
                <a:gd name="T78" fmla="*/ 311 w 793"/>
                <a:gd name="T79" fmla="*/ 652 h 765"/>
                <a:gd name="T80" fmla="*/ 396 w 793"/>
                <a:gd name="T81" fmla="*/ 708 h 765"/>
                <a:gd name="T82" fmla="*/ 396 w 793"/>
                <a:gd name="T83" fmla="*/ 765 h 765"/>
                <a:gd name="T84" fmla="*/ 453 w 793"/>
                <a:gd name="T85" fmla="*/ 765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93" h="765">
                  <a:moveTo>
                    <a:pt x="453" y="765"/>
                  </a:moveTo>
                  <a:lnTo>
                    <a:pt x="425" y="708"/>
                  </a:lnTo>
                  <a:lnTo>
                    <a:pt x="453" y="652"/>
                  </a:lnTo>
                  <a:lnTo>
                    <a:pt x="567" y="567"/>
                  </a:lnTo>
                  <a:lnTo>
                    <a:pt x="623" y="567"/>
                  </a:lnTo>
                  <a:lnTo>
                    <a:pt x="680" y="482"/>
                  </a:lnTo>
                  <a:lnTo>
                    <a:pt x="737" y="482"/>
                  </a:lnTo>
                  <a:lnTo>
                    <a:pt x="793" y="453"/>
                  </a:lnTo>
                  <a:lnTo>
                    <a:pt x="765" y="425"/>
                  </a:lnTo>
                  <a:lnTo>
                    <a:pt x="708" y="425"/>
                  </a:lnTo>
                  <a:lnTo>
                    <a:pt x="708" y="397"/>
                  </a:lnTo>
                  <a:lnTo>
                    <a:pt x="680" y="312"/>
                  </a:lnTo>
                  <a:lnTo>
                    <a:pt x="652" y="312"/>
                  </a:lnTo>
                  <a:lnTo>
                    <a:pt x="623" y="283"/>
                  </a:lnTo>
                  <a:lnTo>
                    <a:pt x="567" y="283"/>
                  </a:lnTo>
                  <a:lnTo>
                    <a:pt x="510" y="226"/>
                  </a:lnTo>
                  <a:lnTo>
                    <a:pt x="510" y="141"/>
                  </a:lnTo>
                  <a:lnTo>
                    <a:pt x="482" y="56"/>
                  </a:lnTo>
                  <a:lnTo>
                    <a:pt x="425" y="56"/>
                  </a:lnTo>
                  <a:lnTo>
                    <a:pt x="396" y="0"/>
                  </a:lnTo>
                  <a:lnTo>
                    <a:pt x="368" y="0"/>
                  </a:lnTo>
                  <a:lnTo>
                    <a:pt x="311" y="85"/>
                  </a:lnTo>
                  <a:lnTo>
                    <a:pt x="255" y="85"/>
                  </a:lnTo>
                  <a:lnTo>
                    <a:pt x="198" y="141"/>
                  </a:lnTo>
                  <a:lnTo>
                    <a:pt x="198" y="170"/>
                  </a:lnTo>
                  <a:lnTo>
                    <a:pt x="141" y="198"/>
                  </a:lnTo>
                  <a:lnTo>
                    <a:pt x="141" y="283"/>
                  </a:lnTo>
                  <a:lnTo>
                    <a:pt x="85" y="340"/>
                  </a:lnTo>
                  <a:lnTo>
                    <a:pt x="85" y="453"/>
                  </a:lnTo>
                  <a:lnTo>
                    <a:pt x="0" y="538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85" y="538"/>
                  </a:lnTo>
                  <a:lnTo>
                    <a:pt x="85" y="510"/>
                  </a:lnTo>
                  <a:lnTo>
                    <a:pt x="141" y="510"/>
                  </a:lnTo>
                  <a:lnTo>
                    <a:pt x="198" y="482"/>
                  </a:lnTo>
                  <a:lnTo>
                    <a:pt x="311" y="510"/>
                  </a:lnTo>
                  <a:lnTo>
                    <a:pt x="340" y="567"/>
                  </a:lnTo>
                  <a:lnTo>
                    <a:pt x="283" y="595"/>
                  </a:lnTo>
                  <a:lnTo>
                    <a:pt x="311" y="652"/>
                  </a:lnTo>
                  <a:lnTo>
                    <a:pt x="396" y="708"/>
                  </a:lnTo>
                  <a:lnTo>
                    <a:pt x="396" y="765"/>
                  </a:lnTo>
                  <a:lnTo>
                    <a:pt x="453" y="76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7" name="Freeform 305"/>
            <p:cNvSpPr>
              <a:spLocks/>
            </p:cNvSpPr>
            <p:nvPr/>
          </p:nvSpPr>
          <p:spPr bwMode="auto">
            <a:xfrm>
              <a:off x="2060" y="148"/>
              <a:ext cx="199" cy="199"/>
            </a:xfrm>
            <a:custGeom>
              <a:avLst/>
              <a:gdLst>
                <a:gd name="T0" fmla="*/ 0 w 199"/>
                <a:gd name="T1" fmla="*/ 170 h 199"/>
                <a:gd name="T2" fmla="*/ 28 w 199"/>
                <a:gd name="T3" fmla="*/ 57 h 199"/>
                <a:gd name="T4" fmla="*/ 57 w 199"/>
                <a:gd name="T5" fmla="*/ 57 h 199"/>
                <a:gd name="T6" fmla="*/ 85 w 199"/>
                <a:gd name="T7" fmla="*/ 28 h 199"/>
                <a:gd name="T8" fmla="*/ 142 w 199"/>
                <a:gd name="T9" fmla="*/ 0 h 199"/>
                <a:gd name="T10" fmla="*/ 199 w 199"/>
                <a:gd name="T11" fmla="*/ 28 h 199"/>
                <a:gd name="T12" fmla="*/ 199 w 199"/>
                <a:gd name="T13" fmla="*/ 57 h 199"/>
                <a:gd name="T14" fmla="*/ 114 w 199"/>
                <a:gd name="T15" fmla="*/ 142 h 199"/>
                <a:gd name="T16" fmla="*/ 114 w 199"/>
                <a:gd name="T17" fmla="*/ 199 h 199"/>
                <a:gd name="T18" fmla="*/ 57 w 199"/>
                <a:gd name="T19" fmla="*/ 170 h 199"/>
                <a:gd name="T20" fmla="*/ 28 w 199"/>
                <a:gd name="T21" fmla="*/ 199 h 199"/>
                <a:gd name="T22" fmla="*/ 0 w 199"/>
                <a:gd name="T23" fmla="*/ 17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9" h="199">
                  <a:moveTo>
                    <a:pt x="0" y="170"/>
                  </a:moveTo>
                  <a:lnTo>
                    <a:pt x="28" y="57"/>
                  </a:lnTo>
                  <a:lnTo>
                    <a:pt x="57" y="57"/>
                  </a:lnTo>
                  <a:lnTo>
                    <a:pt x="85" y="28"/>
                  </a:lnTo>
                  <a:lnTo>
                    <a:pt x="142" y="0"/>
                  </a:lnTo>
                  <a:lnTo>
                    <a:pt x="199" y="28"/>
                  </a:lnTo>
                  <a:lnTo>
                    <a:pt x="199" y="57"/>
                  </a:lnTo>
                  <a:lnTo>
                    <a:pt x="114" y="142"/>
                  </a:lnTo>
                  <a:lnTo>
                    <a:pt x="114" y="199"/>
                  </a:lnTo>
                  <a:lnTo>
                    <a:pt x="57" y="170"/>
                  </a:lnTo>
                  <a:lnTo>
                    <a:pt x="28" y="199"/>
                  </a:lnTo>
                  <a:lnTo>
                    <a:pt x="0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8" name="Freeform 306"/>
            <p:cNvSpPr>
              <a:spLocks/>
            </p:cNvSpPr>
            <p:nvPr/>
          </p:nvSpPr>
          <p:spPr bwMode="auto">
            <a:xfrm>
              <a:off x="1663" y="290"/>
              <a:ext cx="397" cy="680"/>
            </a:xfrm>
            <a:custGeom>
              <a:avLst/>
              <a:gdLst>
                <a:gd name="T0" fmla="*/ 312 w 397"/>
                <a:gd name="T1" fmla="*/ 0 h 680"/>
                <a:gd name="T2" fmla="*/ 255 w 397"/>
                <a:gd name="T3" fmla="*/ 57 h 680"/>
                <a:gd name="T4" fmla="*/ 255 w 397"/>
                <a:gd name="T5" fmla="*/ 113 h 680"/>
                <a:gd name="T6" fmla="*/ 255 w 397"/>
                <a:gd name="T7" fmla="*/ 170 h 680"/>
                <a:gd name="T8" fmla="*/ 227 w 397"/>
                <a:gd name="T9" fmla="*/ 142 h 680"/>
                <a:gd name="T10" fmla="*/ 199 w 397"/>
                <a:gd name="T11" fmla="*/ 255 h 680"/>
                <a:gd name="T12" fmla="*/ 142 w 397"/>
                <a:gd name="T13" fmla="*/ 170 h 680"/>
                <a:gd name="T14" fmla="*/ 85 w 397"/>
                <a:gd name="T15" fmla="*/ 170 h 680"/>
                <a:gd name="T16" fmla="*/ 85 w 397"/>
                <a:gd name="T17" fmla="*/ 255 h 680"/>
                <a:gd name="T18" fmla="*/ 0 w 397"/>
                <a:gd name="T19" fmla="*/ 283 h 680"/>
                <a:gd name="T20" fmla="*/ 114 w 397"/>
                <a:gd name="T21" fmla="*/ 453 h 680"/>
                <a:gd name="T22" fmla="*/ 85 w 397"/>
                <a:gd name="T23" fmla="*/ 538 h 680"/>
                <a:gd name="T24" fmla="*/ 199 w 397"/>
                <a:gd name="T25" fmla="*/ 595 h 680"/>
                <a:gd name="T26" fmla="*/ 227 w 397"/>
                <a:gd name="T27" fmla="*/ 680 h 680"/>
                <a:gd name="T28" fmla="*/ 312 w 397"/>
                <a:gd name="T29" fmla="*/ 567 h 680"/>
                <a:gd name="T30" fmla="*/ 284 w 397"/>
                <a:gd name="T31" fmla="*/ 510 h 680"/>
                <a:gd name="T32" fmla="*/ 397 w 397"/>
                <a:gd name="T33" fmla="*/ 425 h 680"/>
                <a:gd name="T34" fmla="*/ 397 w 397"/>
                <a:gd name="T35" fmla="*/ 368 h 680"/>
                <a:gd name="T36" fmla="*/ 340 w 397"/>
                <a:gd name="T37" fmla="*/ 368 h 680"/>
                <a:gd name="T38" fmla="*/ 312 w 397"/>
                <a:gd name="T39" fmla="*/ 283 h 680"/>
                <a:gd name="T40" fmla="*/ 369 w 397"/>
                <a:gd name="T41" fmla="*/ 283 h 680"/>
                <a:gd name="T42" fmla="*/ 312 w 397"/>
                <a:gd name="T43" fmla="*/ 113 h 680"/>
                <a:gd name="T44" fmla="*/ 369 w 397"/>
                <a:gd name="T45" fmla="*/ 28 h 680"/>
                <a:gd name="T46" fmla="*/ 312 w 397"/>
                <a:gd name="T47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97" h="680">
                  <a:moveTo>
                    <a:pt x="312" y="0"/>
                  </a:moveTo>
                  <a:lnTo>
                    <a:pt x="255" y="57"/>
                  </a:lnTo>
                  <a:lnTo>
                    <a:pt x="255" y="113"/>
                  </a:lnTo>
                  <a:lnTo>
                    <a:pt x="255" y="170"/>
                  </a:lnTo>
                  <a:lnTo>
                    <a:pt x="227" y="142"/>
                  </a:lnTo>
                  <a:lnTo>
                    <a:pt x="199" y="255"/>
                  </a:lnTo>
                  <a:lnTo>
                    <a:pt x="142" y="170"/>
                  </a:lnTo>
                  <a:lnTo>
                    <a:pt x="85" y="170"/>
                  </a:lnTo>
                  <a:lnTo>
                    <a:pt x="85" y="255"/>
                  </a:lnTo>
                  <a:lnTo>
                    <a:pt x="0" y="283"/>
                  </a:lnTo>
                  <a:lnTo>
                    <a:pt x="114" y="453"/>
                  </a:lnTo>
                  <a:lnTo>
                    <a:pt x="85" y="538"/>
                  </a:lnTo>
                  <a:lnTo>
                    <a:pt x="199" y="595"/>
                  </a:lnTo>
                  <a:lnTo>
                    <a:pt x="227" y="680"/>
                  </a:lnTo>
                  <a:lnTo>
                    <a:pt x="312" y="567"/>
                  </a:lnTo>
                  <a:lnTo>
                    <a:pt x="284" y="510"/>
                  </a:lnTo>
                  <a:lnTo>
                    <a:pt x="397" y="425"/>
                  </a:lnTo>
                  <a:lnTo>
                    <a:pt x="397" y="368"/>
                  </a:lnTo>
                  <a:lnTo>
                    <a:pt x="340" y="368"/>
                  </a:lnTo>
                  <a:lnTo>
                    <a:pt x="312" y="283"/>
                  </a:lnTo>
                  <a:lnTo>
                    <a:pt x="369" y="283"/>
                  </a:lnTo>
                  <a:lnTo>
                    <a:pt x="312" y="113"/>
                  </a:lnTo>
                  <a:lnTo>
                    <a:pt x="369" y="28"/>
                  </a:lnTo>
                  <a:lnTo>
                    <a:pt x="312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9" name="Freeform 307"/>
            <p:cNvSpPr>
              <a:spLocks/>
            </p:cNvSpPr>
            <p:nvPr/>
          </p:nvSpPr>
          <p:spPr bwMode="auto">
            <a:xfrm>
              <a:off x="2032" y="375"/>
              <a:ext cx="56" cy="170"/>
            </a:xfrm>
            <a:custGeom>
              <a:avLst/>
              <a:gdLst>
                <a:gd name="T0" fmla="*/ 0 w 56"/>
                <a:gd name="T1" fmla="*/ 0 h 170"/>
                <a:gd name="T2" fmla="*/ 0 w 56"/>
                <a:gd name="T3" fmla="*/ 85 h 170"/>
                <a:gd name="T4" fmla="*/ 28 w 56"/>
                <a:gd name="T5" fmla="*/ 170 h 170"/>
                <a:gd name="T6" fmla="*/ 56 w 56"/>
                <a:gd name="T7" fmla="*/ 113 h 170"/>
                <a:gd name="T8" fmla="*/ 28 w 56"/>
                <a:gd name="T9" fmla="*/ 28 h 170"/>
                <a:gd name="T10" fmla="*/ 0 w 56"/>
                <a:gd name="T11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170">
                  <a:moveTo>
                    <a:pt x="0" y="0"/>
                  </a:moveTo>
                  <a:lnTo>
                    <a:pt x="0" y="85"/>
                  </a:lnTo>
                  <a:lnTo>
                    <a:pt x="28" y="170"/>
                  </a:lnTo>
                  <a:lnTo>
                    <a:pt x="56" y="113"/>
                  </a:lnTo>
                  <a:lnTo>
                    <a:pt x="28" y="28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0" name="Freeform 308"/>
            <p:cNvSpPr>
              <a:spLocks/>
            </p:cNvSpPr>
            <p:nvPr/>
          </p:nvSpPr>
          <p:spPr bwMode="auto">
            <a:xfrm>
              <a:off x="1947" y="800"/>
              <a:ext cx="453" cy="766"/>
            </a:xfrm>
            <a:custGeom>
              <a:avLst/>
              <a:gdLst>
                <a:gd name="T0" fmla="*/ 141 w 453"/>
                <a:gd name="T1" fmla="*/ 766 h 766"/>
                <a:gd name="T2" fmla="*/ 227 w 453"/>
                <a:gd name="T3" fmla="*/ 737 h 766"/>
                <a:gd name="T4" fmla="*/ 283 w 453"/>
                <a:gd name="T5" fmla="*/ 766 h 766"/>
                <a:gd name="T6" fmla="*/ 312 w 453"/>
                <a:gd name="T7" fmla="*/ 624 h 766"/>
                <a:gd name="T8" fmla="*/ 368 w 453"/>
                <a:gd name="T9" fmla="*/ 681 h 766"/>
                <a:gd name="T10" fmla="*/ 425 w 453"/>
                <a:gd name="T11" fmla="*/ 652 h 766"/>
                <a:gd name="T12" fmla="*/ 453 w 453"/>
                <a:gd name="T13" fmla="*/ 567 h 766"/>
                <a:gd name="T14" fmla="*/ 397 w 453"/>
                <a:gd name="T15" fmla="*/ 510 h 766"/>
                <a:gd name="T16" fmla="*/ 312 w 453"/>
                <a:gd name="T17" fmla="*/ 425 h 766"/>
                <a:gd name="T18" fmla="*/ 227 w 453"/>
                <a:gd name="T19" fmla="*/ 397 h 766"/>
                <a:gd name="T20" fmla="*/ 255 w 453"/>
                <a:gd name="T21" fmla="*/ 312 h 766"/>
                <a:gd name="T22" fmla="*/ 255 w 453"/>
                <a:gd name="T23" fmla="*/ 255 h 766"/>
                <a:gd name="T24" fmla="*/ 198 w 453"/>
                <a:gd name="T25" fmla="*/ 227 h 766"/>
                <a:gd name="T26" fmla="*/ 198 w 453"/>
                <a:gd name="T27" fmla="*/ 170 h 766"/>
                <a:gd name="T28" fmla="*/ 170 w 453"/>
                <a:gd name="T29" fmla="*/ 114 h 766"/>
                <a:gd name="T30" fmla="*/ 198 w 453"/>
                <a:gd name="T31" fmla="*/ 57 h 766"/>
                <a:gd name="T32" fmla="*/ 198 w 453"/>
                <a:gd name="T33" fmla="*/ 0 h 766"/>
                <a:gd name="T34" fmla="*/ 28 w 453"/>
                <a:gd name="T35" fmla="*/ 85 h 766"/>
                <a:gd name="T36" fmla="*/ 0 w 453"/>
                <a:gd name="T37" fmla="*/ 170 h 766"/>
                <a:gd name="T38" fmla="*/ 28 w 453"/>
                <a:gd name="T39" fmla="*/ 255 h 766"/>
                <a:gd name="T40" fmla="*/ 56 w 453"/>
                <a:gd name="T41" fmla="*/ 199 h 766"/>
                <a:gd name="T42" fmla="*/ 113 w 453"/>
                <a:gd name="T43" fmla="*/ 227 h 766"/>
                <a:gd name="T44" fmla="*/ 113 w 453"/>
                <a:gd name="T45" fmla="*/ 340 h 766"/>
                <a:gd name="T46" fmla="*/ 56 w 453"/>
                <a:gd name="T47" fmla="*/ 397 h 766"/>
                <a:gd name="T48" fmla="*/ 56 w 453"/>
                <a:gd name="T49" fmla="*/ 539 h 766"/>
                <a:gd name="T50" fmla="*/ 141 w 453"/>
                <a:gd name="T51" fmla="*/ 652 h 766"/>
                <a:gd name="T52" fmla="*/ 141 w 453"/>
                <a:gd name="T53" fmla="*/ 766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3" h="766">
                  <a:moveTo>
                    <a:pt x="141" y="766"/>
                  </a:moveTo>
                  <a:lnTo>
                    <a:pt x="227" y="737"/>
                  </a:lnTo>
                  <a:lnTo>
                    <a:pt x="283" y="766"/>
                  </a:lnTo>
                  <a:lnTo>
                    <a:pt x="312" y="624"/>
                  </a:lnTo>
                  <a:lnTo>
                    <a:pt x="368" y="681"/>
                  </a:lnTo>
                  <a:lnTo>
                    <a:pt x="425" y="652"/>
                  </a:lnTo>
                  <a:lnTo>
                    <a:pt x="453" y="567"/>
                  </a:lnTo>
                  <a:lnTo>
                    <a:pt x="397" y="510"/>
                  </a:lnTo>
                  <a:lnTo>
                    <a:pt x="312" y="425"/>
                  </a:lnTo>
                  <a:lnTo>
                    <a:pt x="227" y="397"/>
                  </a:lnTo>
                  <a:lnTo>
                    <a:pt x="255" y="312"/>
                  </a:lnTo>
                  <a:lnTo>
                    <a:pt x="255" y="255"/>
                  </a:lnTo>
                  <a:lnTo>
                    <a:pt x="198" y="227"/>
                  </a:lnTo>
                  <a:lnTo>
                    <a:pt x="198" y="170"/>
                  </a:lnTo>
                  <a:lnTo>
                    <a:pt x="170" y="114"/>
                  </a:lnTo>
                  <a:lnTo>
                    <a:pt x="198" y="57"/>
                  </a:lnTo>
                  <a:lnTo>
                    <a:pt x="198" y="0"/>
                  </a:lnTo>
                  <a:lnTo>
                    <a:pt x="28" y="85"/>
                  </a:lnTo>
                  <a:lnTo>
                    <a:pt x="0" y="170"/>
                  </a:lnTo>
                  <a:lnTo>
                    <a:pt x="28" y="255"/>
                  </a:lnTo>
                  <a:lnTo>
                    <a:pt x="56" y="199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56" y="397"/>
                  </a:lnTo>
                  <a:lnTo>
                    <a:pt x="56" y="539"/>
                  </a:lnTo>
                  <a:lnTo>
                    <a:pt x="141" y="652"/>
                  </a:lnTo>
                  <a:lnTo>
                    <a:pt x="141" y="76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1" name="Freeform 309"/>
            <p:cNvSpPr>
              <a:spLocks/>
            </p:cNvSpPr>
            <p:nvPr/>
          </p:nvSpPr>
          <p:spPr bwMode="auto">
            <a:xfrm>
              <a:off x="3307" y="1509"/>
              <a:ext cx="993" cy="1247"/>
            </a:xfrm>
            <a:custGeom>
              <a:avLst/>
              <a:gdLst>
                <a:gd name="T0" fmla="*/ 681 w 993"/>
                <a:gd name="T1" fmla="*/ 1219 h 1247"/>
                <a:gd name="T2" fmla="*/ 653 w 993"/>
                <a:gd name="T3" fmla="*/ 1134 h 1247"/>
                <a:gd name="T4" fmla="*/ 681 w 993"/>
                <a:gd name="T5" fmla="*/ 964 h 1247"/>
                <a:gd name="T6" fmla="*/ 624 w 993"/>
                <a:gd name="T7" fmla="*/ 907 h 1247"/>
                <a:gd name="T8" fmla="*/ 369 w 993"/>
                <a:gd name="T9" fmla="*/ 794 h 1247"/>
                <a:gd name="T10" fmla="*/ 284 w 993"/>
                <a:gd name="T11" fmla="*/ 765 h 1247"/>
                <a:gd name="T12" fmla="*/ 227 w 993"/>
                <a:gd name="T13" fmla="*/ 794 h 1247"/>
                <a:gd name="T14" fmla="*/ 341 w 993"/>
                <a:gd name="T15" fmla="*/ 709 h 1247"/>
                <a:gd name="T16" fmla="*/ 369 w 993"/>
                <a:gd name="T17" fmla="*/ 652 h 1247"/>
                <a:gd name="T18" fmla="*/ 312 w 993"/>
                <a:gd name="T19" fmla="*/ 624 h 1247"/>
                <a:gd name="T20" fmla="*/ 256 w 993"/>
                <a:gd name="T21" fmla="*/ 539 h 1247"/>
                <a:gd name="T22" fmla="*/ 171 w 993"/>
                <a:gd name="T23" fmla="*/ 510 h 1247"/>
                <a:gd name="T24" fmla="*/ 114 w 993"/>
                <a:gd name="T25" fmla="*/ 368 h 1247"/>
                <a:gd name="T26" fmla="*/ 29 w 993"/>
                <a:gd name="T27" fmla="*/ 283 h 1247"/>
                <a:gd name="T28" fmla="*/ 0 w 993"/>
                <a:gd name="T29" fmla="*/ 198 h 1247"/>
                <a:gd name="T30" fmla="*/ 29 w 993"/>
                <a:gd name="T31" fmla="*/ 142 h 1247"/>
                <a:gd name="T32" fmla="*/ 114 w 993"/>
                <a:gd name="T33" fmla="*/ 113 h 1247"/>
                <a:gd name="T34" fmla="*/ 199 w 993"/>
                <a:gd name="T35" fmla="*/ 85 h 1247"/>
                <a:gd name="T36" fmla="*/ 341 w 993"/>
                <a:gd name="T37" fmla="*/ 85 h 1247"/>
                <a:gd name="T38" fmla="*/ 681 w 993"/>
                <a:gd name="T39" fmla="*/ 0 h 1247"/>
                <a:gd name="T40" fmla="*/ 879 w 993"/>
                <a:gd name="T41" fmla="*/ 57 h 1247"/>
                <a:gd name="T42" fmla="*/ 908 w 993"/>
                <a:gd name="T43" fmla="*/ 283 h 1247"/>
                <a:gd name="T44" fmla="*/ 879 w 993"/>
                <a:gd name="T45" fmla="*/ 368 h 1247"/>
                <a:gd name="T46" fmla="*/ 879 w 993"/>
                <a:gd name="T47" fmla="*/ 567 h 1247"/>
                <a:gd name="T48" fmla="*/ 851 w 993"/>
                <a:gd name="T49" fmla="*/ 652 h 1247"/>
                <a:gd name="T50" fmla="*/ 908 w 993"/>
                <a:gd name="T51" fmla="*/ 765 h 1247"/>
                <a:gd name="T52" fmla="*/ 936 w 993"/>
                <a:gd name="T53" fmla="*/ 907 h 1247"/>
                <a:gd name="T54" fmla="*/ 964 w 993"/>
                <a:gd name="T55" fmla="*/ 992 h 1247"/>
                <a:gd name="T56" fmla="*/ 851 w 993"/>
                <a:gd name="T57" fmla="*/ 1020 h 1247"/>
                <a:gd name="T58" fmla="*/ 908 w 993"/>
                <a:gd name="T59" fmla="*/ 1134 h 1247"/>
                <a:gd name="T60" fmla="*/ 823 w 993"/>
                <a:gd name="T61" fmla="*/ 1191 h 1247"/>
                <a:gd name="T62" fmla="*/ 766 w 993"/>
                <a:gd name="T63" fmla="*/ 1247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93" h="1247">
                  <a:moveTo>
                    <a:pt x="709" y="1247"/>
                  </a:moveTo>
                  <a:lnTo>
                    <a:pt x="681" y="1219"/>
                  </a:lnTo>
                  <a:lnTo>
                    <a:pt x="681" y="1162"/>
                  </a:lnTo>
                  <a:lnTo>
                    <a:pt x="653" y="1134"/>
                  </a:lnTo>
                  <a:lnTo>
                    <a:pt x="709" y="1106"/>
                  </a:lnTo>
                  <a:lnTo>
                    <a:pt x="681" y="964"/>
                  </a:lnTo>
                  <a:lnTo>
                    <a:pt x="624" y="964"/>
                  </a:lnTo>
                  <a:lnTo>
                    <a:pt x="624" y="907"/>
                  </a:lnTo>
                  <a:lnTo>
                    <a:pt x="454" y="879"/>
                  </a:lnTo>
                  <a:lnTo>
                    <a:pt x="369" y="794"/>
                  </a:lnTo>
                  <a:lnTo>
                    <a:pt x="312" y="794"/>
                  </a:lnTo>
                  <a:lnTo>
                    <a:pt x="284" y="765"/>
                  </a:lnTo>
                  <a:lnTo>
                    <a:pt x="227" y="822"/>
                  </a:lnTo>
                  <a:lnTo>
                    <a:pt x="227" y="794"/>
                  </a:lnTo>
                  <a:lnTo>
                    <a:pt x="284" y="709"/>
                  </a:lnTo>
                  <a:lnTo>
                    <a:pt x="341" y="709"/>
                  </a:lnTo>
                  <a:lnTo>
                    <a:pt x="397" y="680"/>
                  </a:lnTo>
                  <a:lnTo>
                    <a:pt x="369" y="652"/>
                  </a:lnTo>
                  <a:lnTo>
                    <a:pt x="312" y="652"/>
                  </a:lnTo>
                  <a:lnTo>
                    <a:pt x="312" y="624"/>
                  </a:lnTo>
                  <a:lnTo>
                    <a:pt x="284" y="539"/>
                  </a:lnTo>
                  <a:lnTo>
                    <a:pt x="256" y="539"/>
                  </a:lnTo>
                  <a:lnTo>
                    <a:pt x="227" y="510"/>
                  </a:lnTo>
                  <a:lnTo>
                    <a:pt x="171" y="510"/>
                  </a:lnTo>
                  <a:lnTo>
                    <a:pt x="114" y="453"/>
                  </a:lnTo>
                  <a:lnTo>
                    <a:pt x="114" y="368"/>
                  </a:lnTo>
                  <a:lnTo>
                    <a:pt x="86" y="283"/>
                  </a:lnTo>
                  <a:lnTo>
                    <a:pt x="29" y="283"/>
                  </a:lnTo>
                  <a:lnTo>
                    <a:pt x="0" y="227"/>
                  </a:lnTo>
                  <a:lnTo>
                    <a:pt x="0" y="198"/>
                  </a:lnTo>
                  <a:lnTo>
                    <a:pt x="57" y="198"/>
                  </a:lnTo>
                  <a:lnTo>
                    <a:pt x="29" y="142"/>
                  </a:lnTo>
                  <a:lnTo>
                    <a:pt x="86" y="85"/>
                  </a:lnTo>
                  <a:lnTo>
                    <a:pt x="114" y="113"/>
                  </a:lnTo>
                  <a:lnTo>
                    <a:pt x="114" y="57"/>
                  </a:lnTo>
                  <a:lnTo>
                    <a:pt x="199" y="85"/>
                  </a:lnTo>
                  <a:lnTo>
                    <a:pt x="227" y="57"/>
                  </a:lnTo>
                  <a:lnTo>
                    <a:pt x="341" y="85"/>
                  </a:lnTo>
                  <a:lnTo>
                    <a:pt x="397" y="142"/>
                  </a:lnTo>
                  <a:lnTo>
                    <a:pt x="681" y="0"/>
                  </a:lnTo>
                  <a:lnTo>
                    <a:pt x="766" y="0"/>
                  </a:lnTo>
                  <a:lnTo>
                    <a:pt x="879" y="57"/>
                  </a:lnTo>
                  <a:lnTo>
                    <a:pt x="964" y="198"/>
                  </a:lnTo>
                  <a:lnTo>
                    <a:pt x="908" y="283"/>
                  </a:lnTo>
                  <a:lnTo>
                    <a:pt x="908" y="340"/>
                  </a:lnTo>
                  <a:lnTo>
                    <a:pt x="879" y="368"/>
                  </a:lnTo>
                  <a:lnTo>
                    <a:pt x="879" y="510"/>
                  </a:lnTo>
                  <a:lnTo>
                    <a:pt x="879" y="567"/>
                  </a:lnTo>
                  <a:lnTo>
                    <a:pt x="908" y="595"/>
                  </a:lnTo>
                  <a:lnTo>
                    <a:pt x="851" y="652"/>
                  </a:lnTo>
                  <a:lnTo>
                    <a:pt x="964" y="709"/>
                  </a:lnTo>
                  <a:lnTo>
                    <a:pt x="908" y="765"/>
                  </a:lnTo>
                  <a:lnTo>
                    <a:pt x="936" y="794"/>
                  </a:lnTo>
                  <a:lnTo>
                    <a:pt x="936" y="907"/>
                  </a:lnTo>
                  <a:lnTo>
                    <a:pt x="964" y="935"/>
                  </a:lnTo>
                  <a:lnTo>
                    <a:pt x="964" y="992"/>
                  </a:lnTo>
                  <a:lnTo>
                    <a:pt x="993" y="1049"/>
                  </a:lnTo>
                  <a:lnTo>
                    <a:pt x="851" y="1020"/>
                  </a:lnTo>
                  <a:lnTo>
                    <a:pt x="851" y="1077"/>
                  </a:lnTo>
                  <a:lnTo>
                    <a:pt x="908" y="1134"/>
                  </a:lnTo>
                  <a:lnTo>
                    <a:pt x="908" y="1191"/>
                  </a:lnTo>
                  <a:lnTo>
                    <a:pt x="823" y="1191"/>
                  </a:lnTo>
                  <a:lnTo>
                    <a:pt x="823" y="1219"/>
                  </a:lnTo>
                  <a:lnTo>
                    <a:pt x="766" y="1247"/>
                  </a:lnTo>
                  <a:lnTo>
                    <a:pt x="709" y="124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2" name="Freeform 311"/>
            <p:cNvSpPr>
              <a:spLocks/>
            </p:cNvSpPr>
            <p:nvPr/>
          </p:nvSpPr>
          <p:spPr bwMode="auto">
            <a:xfrm>
              <a:off x="4130" y="1991"/>
              <a:ext cx="992" cy="1049"/>
            </a:xfrm>
            <a:custGeom>
              <a:avLst/>
              <a:gdLst>
                <a:gd name="T0" fmla="*/ 0 w 992"/>
                <a:gd name="T1" fmla="*/ 737 h 1049"/>
                <a:gd name="T2" fmla="*/ 0 w 992"/>
                <a:gd name="T3" fmla="*/ 709 h 1049"/>
                <a:gd name="T4" fmla="*/ 85 w 992"/>
                <a:gd name="T5" fmla="*/ 709 h 1049"/>
                <a:gd name="T6" fmla="*/ 85 w 992"/>
                <a:gd name="T7" fmla="*/ 652 h 1049"/>
                <a:gd name="T8" fmla="*/ 28 w 992"/>
                <a:gd name="T9" fmla="*/ 595 h 1049"/>
                <a:gd name="T10" fmla="*/ 28 w 992"/>
                <a:gd name="T11" fmla="*/ 538 h 1049"/>
                <a:gd name="T12" fmla="*/ 170 w 992"/>
                <a:gd name="T13" fmla="*/ 567 h 1049"/>
                <a:gd name="T14" fmla="*/ 141 w 992"/>
                <a:gd name="T15" fmla="*/ 510 h 1049"/>
                <a:gd name="T16" fmla="*/ 141 w 992"/>
                <a:gd name="T17" fmla="*/ 453 h 1049"/>
                <a:gd name="T18" fmla="*/ 113 w 992"/>
                <a:gd name="T19" fmla="*/ 425 h 1049"/>
                <a:gd name="T20" fmla="*/ 113 w 992"/>
                <a:gd name="T21" fmla="*/ 312 h 1049"/>
                <a:gd name="T22" fmla="*/ 85 w 992"/>
                <a:gd name="T23" fmla="*/ 283 h 1049"/>
                <a:gd name="T24" fmla="*/ 141 w 992"/>
                <a:gd name="T25" fmla="*/ 227 h 1049"/>
                <a:gd name="T26" fmla="*/ 28 w 992"/>
                <a:gd name="T27" fmla="*/ 170 h 1049"/>
                <a:gd name="T28" fmla="*/ 85 w 992"/>
                <a:gd name="T29" fmla="*/ 113 h 1049"/>
                <a:gd name="T30" fmla="*/ 56 w 992"/>
                <a:gd name="T31" fmla="*/ 85 h 1049"/>
                <a:gd name="T32" fmla="*/ 56 w 992"/>
                <a:gd name="T33" fmla="*/ 0 h 1049"/>
                <a:gd name="T34" fmla="*/ 170 w 992"/>
                <a:gd name="T35" fmla="*/ 57 h 1049"/>
                <a:gd name="T36" fmla="*/ 198 w 992"/>
                <a:gd name="T37" fmla="*/ 57 h 1049"/>
                <a:gd name="T38" fmla="*/ 255 w 992"/>
                <a:gd name="T39" fmla="*/ 85 h 1049"/>
                <a:gd name="T40" fmla="*/ 425 w 992"/>
                <a:gd name="T41" fmla="*/ 113 h 1049"/>
                <a:gd name="T42" fmla="*/ 425 w 992"/>
                <a:gd name="T43" fmla="*/ 142 h 1049"/>
                <a:gd name="T44" fmla="*/ 397 w 992"/>
                <a:gd name="T45" fmla="*/ 198 h 1049"/>
                <a:gd name="T46" fmla="*/ 397 w 992"/>
                <a:gd name="T47" fmla="*/ 227 h 1049"/>
                <a:gd name="T48" fmla="*/ 510 w 992"/>
                <a:gd name="T49" fmla="*/ 227 h 1049"/>
                <a:gd name="T50" fmla="*/ 510 w 992"/>
                <a:gd name="T51" fmla="*/ 312 h 1049"/>
                <a:gd name="T52" fmla="*/ 482 w 992"/>
                <a:gd name="T53" fmla="*/ 397 h 1049"/>
                <a:gd name="T54" fmla="*/ 538 w 992"/>
                <a:gd name="T55" fmla="*/ 425 h 1049"/>
                <a:gd name="T56" fmla="*/ 538 w 992"/>
                <a:gd name="T57" fmla="*/ 538 h 1049"/>
                <a:gd name="T58" fmla="*/ 595 w 992"/>
                <a:gd name="T59" fmla="*/ 595 h 1049"/>
                <a:gd name="T60" fmla="*/ 595 w 992"/>
                <a:gd name="T61" fmla="*/ 680 h 1049"/>
                <a:gd name="T62" fmla="*/ 680 w 992"/>
                <a:gd name="T63" fmla="*/ 567 h 1049"/>
                <a:gd name="T64" fmla="*/ 737 w 992"/>
                <a:gd name="T65" fmla="*/ 595 h 1049"/>
                <a:gd name="T66" fmla="*/ 822 w 992"/>
                <a:gd name="T67" fmla="*/ 680 h 1049"/>
                <a:gd name="T68" fmla="*/ 907 w 992"/>
                <a:gd name="T69" fmla="*/ 680 h 1049"/>
                <a:gd name="T70" fmla="*/ 964 w 992"/>
                <a:gd name="T71" fmla="*/ 652 h 1049"/>
                <a:gd name="T72" fmla="*/ 992 w 992"/>
                <a:gd name="T73" fmla="*/ 680 h 1049"/>
                <a:gd name="T74" fmla="*/ 935 w 992"/>
                <a:gd name="T75" fmla="*/ 709 h 1049"/>
                <a:gd name="T76" fmla="*/ 935 w 992"/>
                <a:gd name="T77" fmla="*/ 737 h 1049"/>
                <a:gd name="T78" fmla="*/ 878 w 992"/>
                <a:gd name="T79" fmla="*/ 765 h 1049"/>
                <a:gd name="T80" fmla="*/ 850 w 992"/>
                <a:gd name="T81" fmla="*/ 765 h 1049"/>
                <a:gd name="T82" fmla="*/ 822 w 992"/>
                <a:gd name="T83" fmla="*/ 822 h 1049"/>
                <a:gd name="T84" fmla="*/ 623 w 992"/>
                <a:gd name="T85" fmla="*/ 794 h 1049"/>
                <a:gd name="T86" fmla="*/ 567 w 992"/>
                <a:gd name="T87" fmla="*/ 737 h 1049"/>
                <a:gd name="T88" fmla="*/ 482 w 992"/>
                <a:gd name="T89" fmla="*/ 822 h 1049"/>
                <a:gd name="T90" fmla="*/ 567 w 992"/>
                <a:gd name="T91" fmla="*/ 879 h 1049"/>
                <a:gd name="T92" fmla="*/ 538 w 992"/>
                <a:gd name="T93" fmla="*/ 935 h 1049"/>
                <a:gd name="T94" fmla="*/ 510 w 992"/>
                <a:gd name="T95" fmla="*/ 935 h 1049"/>
                <a:gd name="T96" fmla="*/ 510 w 992"/>
                <a:gd name="T97" fmla="*/ 1020 h 1049"/>
                <a:gd name="T98" fmla="*/ 453 w 992"/>
                <a:gd name="T99" fmla="*/ 1049 h 1049"/>
                <a:gd name="T100" fmla="*/ 397 w 992"/>
                <a:gd name="T101" fmla="*/ 1020 h 1049"/>
                <a:gd name="T102" fmla="*/ 340 w 992"/>
                <a:gd name="T103" fmla="*/ 1020 h 1049"/>
                <a:gd name="T104" fmla="*/ 255 w 992"/>
                <a:gd name="T105" fmla="*/ 1020 h 1049"/>
                <a:gd name="T106" fmla="*/ 198 w 992"/>
                <a:gd name="T107" fmla="*/ 964 h 1049"/>
                <a:gd name="T108" fmla="*/ 226 w 992"/>
                <a:gd name="T109" fmla="*/ 935 h 1049"/>
                <a:gd name="T110" fmla="*/ 113 w 992"/>
                <a:gd name="T111" fmla="*/ 850 h 1049"/>
                <a:gd name="T112" fmla="*/ 113 w 992"/>
                <a:gd name="T113" fmla="*/ 794 h 1049"/>
                <a:gd name="T114" fmla="*/ 56 w 992"/>
                <a:gd name="T115" fmla="*/ 765 h 1049"/>
                <a:gd name="T116" fmla="*/ 28 w 992"/>
                <a:gd name="T117" fmla="*/ 794 h 1049"/>
                <a:gd name="T118" fmla="*/ 0 w 992"/>
                <a:gd name="T119" fmla="*/ 737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92" h="1049">
                  <a:moveTo>
                    <a:pt x="0" y="737"/>
                  </a:moveTo>
                  <a:lnTo>
                    <a:pt x="0" y="709"/>
                  </a:lnTo>
                  <a:lnTo>
                    <a:pt x="85" y="709"/>
                  </a:lnTo>
                  <a:lnTo>
                    <a:pt x="85" y="652"/>
                  </a:lnTo>
                  <a:lnTo>
                    <a:pt x="28" y="595"/>
                  </a:lnTo>
                  <a:lnTo>
                    <a:pt x="28" y="538"/>
                  </a:lnTo>
                  <a:lnTo>
                    <a:pt x="170" y="567"/>
                  </a:lnTo>
                  <a:lnTo>
                    <a:pt x="141" y="510"/>
                  </a:lnTo>
                  <a:lnTo>
                    <a:pt x="141" y="453"/>
                  </a:lnTo>
                  <a:lnTo>
                    <a:pt x="113" y="425"/>
                  </a:lnTo>
                  <a:lnTo>
                    <a:pt x="113" y="312"/>
                  </a:lnTo>
                  <a:lnTo>
                    <a:pt x="85" y="283"/>
                  </a:lnTo>
                  <a:lnTo>
                    <a:pt x="141" y="227"/>
                  </a:lnTo>
                  <a:lnTo>
                    <a:pt x="28" y="170"/>
                  </a:lnTo>
                  <a:lnTo>
                    <a:pt x="85" y="113"/>
                  </a:lnTo>
                  <a:lnTo>
                    <a:pt x="56" y="85"/>
                  </a:lnTo>
                  <a:lnTo>
                    <a:pt x="56" y="0"/>
                  </a:lnTo>
                  <a:lnTo>
                    <a:pt x="170" y="57"/>
                  </a:lnTo>
                  <a:lnTo>
                    <a:pt x="198" y="57"/>
                  </a:lnTo>
                  <a:lnTo>
                    <a:pt x="255" y="85"/>
                  </a:lnTo>
                  <a:lnTo>
                    <a:pt x="425" y="113"/>
                  </a:lnTo>
                  <a:lnTo>
                    <a:pt x="425" y="142"/>
                  </a:lnTo>
                  <a:lnTo>
                    <a:pt x="397" y="198"/>
                  </a:lnTo>
                  <a:lnTo>
                    <a:pt x="397" y="227"/>
                  </a:lnTo>
                  <a:lnTo>
                    <a:pt x="510" y="227"/>
                  </a:lnTo>
                  <a:lnTo>
                    <a:pt x="510" y="312"/>
                  </a:lnTo>
                  <a:lnTo>
                    <a:pt x="482" y="397"/>
                  </a:lnTo>
                  <a:lnTo>
                    <a:pt x="538" y="425"/>
                  </a:lnTo>
                  <a:lnTo>
                    <a:pt x="538" y="538"/>
                  </a:lnTo>
                  <a:lnTo>
                    <a:pt x="595" y="595"/>
                  </a:lnTo>
                  <a:lnTo>
                    <a:pt x="595" y="680"/>
                  </a:lnTo>
                  <a:lnTo>
                    <a:pt x="680" y="567"/>
                  </a:lnTo>
                  <a:lnTo>
                    <a:pt x="737" y="595"/>
                  </a:lnTo>
                  <a:lnTo>
                    <a:pt x="822" y="680"/>
                  </a:lnTo>
                  <a:lnTo>
                    <a:pt x="907" y="680"/>
                  </a:lnTo>
                  <a:lnTo>
                    <a:pt x="964" y="652"/>
                  </a:lnTo>
                  <a:lnTo>
                    <a:pt x="992" y="680"/>
                  </a:lnTo>
                  <a:lnTo>
                    <a:pt x="935" y="709"/>
                  </a:lnTo>
                  <a:lnTo>
                    <a:pt x="935" y="737"/>
                  </a:lnTo>
                  <a:lnTo>
                    <a:pt x="878" y="765"/>
                  </a:lnTo>
                  <a:lnTo>
                    <a:pt x="850" y="765"/>
                  </a:lnTo>
                  <a:lnTo>
                    <a:pt x="822" y="822"/>
                  </a:lnTo>
                  <a:lnTo>
                    <a:pt x="623" y="794"/>
                  </a:lnTo>
                  <a:lnTo>
                    <a:pt x="567" y="737"/>
                  </a:lnTo>
                  <a:lnTo>
                    <a:pt x="482" y="822"/>
                  </a:lnTo>
                  <a:lnTo>
                    <a:pt x="567" y="879"/>
                  </a:lnTo>
                  <a:lnTo>
                    <a:pt x="538" y="935"/>
                  </a:lnTo>
                  <a:lnTo>
                    <a:pt x="510" y="935"/>
                  </a:lnTo>
                  <a:lnTo>
                    <a:pt x="510" y="1020"/>
                  </a:lnTo>
                  <a:lnTo>
                    <a:pt x="453" y="1049"/>
                  </a:lnTo>
                  <a:lnTo>
                    <a:pt x="397" y="1020"/>
                  </a:lnTo>
                  <a:lnTo>
                    <a:pt x="340" y="1020"/>
                  </a:lnTo>
                  <a:lnTo>
                    <a:pt x="255" y="1020"/>
                  </a:lnTo>
                  <a:lnTo>
                    <a:pt x="198" y="964"/>
                  </a:lnTo>
                  <a:lnTo>
                    <a:pt x="226" y="935"/>
                  </a:lnTo>
                  <a:lnTo>
                    <a:pt x="113" y="850"/>
                  </a:lnTo>
                  <a:lnTo>
                    <a:pt x="113" y="794"/>
                  </a:lnTo>
                  <a:lnTo>
                    <a:pt x="56" y="765"/>
                  </a:lnTo>
                  <a:lnTo>
                    <a:pt x="28" y="794"/>
                  </a:lnTo>
                  <a:lnTo>
                    <a:pt x="0" y="73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3" name="Freeform 312"/>
            <p:cNvSpPr>
              <a:spLocks/>
            </p:cNvSpPr>
            <p:nvPr/>
          </p:nvSpPr>
          <p:spPr bwMode="auto">
            <a:xfrm>
              <a:off x="4441" y="2671"/>
              <a:ext cx="794" cy="681"/>
            </a:xfrm>
            <a:custGeom>
              <a:avLst/>
              <a:gdLst>
                <a:gd name="T0" fmla="*/ 681 w 794"/>
                <a:gd name="T1" fmla="*/ 0 h 681"/>
                <a:gd name="T2" fmla="*/ 624 w 794"/>
                <a:gd name="T3" fmla="*/ 29 h 681"/>
                <a:gd name="T4" fmla="*/ 624 w 794"/>
                <a:gd name="T5" fmla="*/ 57 h 681"/>
                <a:gd name="T6" fmla="*/ 567 w 794"/>
                <a:gd name="T7" fmla="*/ 85 h 681"/>
                <a:gd name="T8" fmla="*/ 539 w 794"/>
                <a:gd name="T9" fmla="*/ 85 h 681"/>
                <a:gd name="T10" fmla="*/ 511 w 794"/>
                <a:gd name="T11" fmla="*/ 142 h 681"/>
                <a:gd name="T12" fmla="*/ 312 w 794"/>
                <a:gd name="T13" fmla="*/ 114 h 681"/>
                <a:gd name="T14" fmla="*/ 256 w 794"/>
                <a:gd name="T15" fmla="*/ 57 h 681"/>
                <a:gd name="T16" fmla="*/ 171 w 794"/>
                <a:gd name="T17" fmla="*/ 142 h 681"/>
                <a:gd name="T18" fmla="*/ 256 w 794"/>
                <a:gd name="T19" fmla="*/ 199 h 681"/>
                <a:gd name="T20" fmla="*/ 227 w 794"/>
                <a:gd name="T21" fmla="*/ 255 h 681"/>
                <a:gd name="T22" fmla="*/ 199 w 794"/>
                <a:gd name="T23" fmla="*/ 255 h 681"/>
                <a:gd name="T24" fmla="*/ 199 w 794"/>
                <a:gd name="T25" fmla="*/ 312 h 681"/>
                <a:gd name="T26" fmla="*/ 199 w 794"/>
                <a:gd name="T27" fmla="*/ 340 h 681"/>
                <a:gd name="T28" fmla="*/ 142 w 794"/>
                <a:gd name="T29" fmla="*/ 369 h 681"/>
                <a:gd name="T30" fmla="*/ 86 w 794"/>
                <a:gd name="T31" fmla="*/ 340 h 681"/>
                <a:gd name="T32" fmla="*/ 0 w 794"/>
                <a:gd name="T33" fmla="*/ 340 h 681"/>
                <a:gd name="T34" fmla="*/ 57 w 794"/>
                <a:gd name="T35" fmla="*/ 397 h 681"/>
                <a:gd name="T36" fmla="*/ 57 w 794"/>
                <a:gd name="T37" fmla="*/ 425 h 681"/>
                <a:gd name="T38" fmla="*/ 0 w 794"/>
                <a:gd name="T39" fmla="*/ 454 h 681"/>
                <a:gd name="T40" fmla="*/ 29 w 794"/>
                <a:gd name="T41" fmla="*/ 482 h 681"/>
                <a:gd name="T42" fmla="*/ 0 w 794"/>
                <a:gd name="T43" fmla="*/ 567 h 681"/>
                <a:gd name="T44" fmla="*/ 142 w 794"/>
                <a:gd name="T45" fmla="*/ 652 h 681"/>
                <a:gd name="T46" fmla="*/ 199 w 794"/>
                <a:gd name="T47" fmla="*/ 567 h 681"/>
                <a:gd name="T48" fmla="*/ 227 w 794"/>
                <a:gd name="T49" fmla="*/ 624 h 681"/>
                <a:gd name="T50" fmla="*/ 284 w 794"/>
                <a:gd name="T51" fmla="*/ 624 h 681"/>
                <a:gd name="T52" fmla="*/ 312 w 794"/>
                <a:gd name="T53" fmla="*/ 681 h 681"/>
                <a:gd name="T54" fmla="*/ 369 w 794"/>
                <a:gd name="T55" fmla="*/ 652 h 681"/>
                <a:gd name="T56" fmla="*/ 397 w 794"/>
                <a:gd name="T57" fmla="*/ 681 h 681"/>
                <a:gd name="T58" fmla="*/ 426 w 794"/>
                <a:gd name="T59" fmla="*/ 652 h 681"/>
                <a:gd name="T60" fmla="*/ 454 w 794"/>
                <a:gd name="T61" fmla="*/ 596 h 681"/>
                <a:gd name="T62" fmla="*/ 539 w 794"/>
                <a:gd name="T63" fmla="*/ 567 h 681"/>
                <a:gd name="T64" fmla="*/ 567 w 794"/>
                <a:gd name="T65" fmla="*/ 624 h 681"/>
                <a:gd name="T66" fmla="*/ 596 w 794"/>
                <a:gd name="T67" fmla="*/ 596 h 681"/>
                <a:gd name="T68" fmla="*/ 624 w 794"/>
                <a:gd name="T69" fmla="*/ 624 h 681"/>
                <a:gd name="T70" fmla="*/ 681 w 794"/>
                <a:gd name="T71" fmla="*/ 454 h 681"/>
                <a:gd name="T72" fmla="*/ 766 w 794"/>
                <a:gd name="T73" fmla="*/ 454 h 681"/>
                <a:gd name="T74" fmla="*/ 794 w 794"/>
                <a:gd name="T75" fmla="*/ 397 h 681"/>
                <a:gd name="T76" fmla="*/ 738 w 794"/>
                <a:gd name="T77" fmla="*/ 255 h 681"/>
                <a:gd name="T78" fmla="*/ 794 w 794"/>
                <a:gd name="T79" fmla="*/ 170 h 681"/>
                <a:gd name="T80" fmla="*/ 738 w 794"/>
                <a:gd name="T81" fmla="*/ 85 h 681"/>
                <a:gd name="T82" fmla="*/ 738 w 794"/>
                <a:gd name="T83" fmla="*/ 0 h 681"/>
                <a:gd name="T84" fmla="*/ 681 w 794"/>
                <a:gd name="T85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94" h="681">
                  <a:moveTo>
                    <a:pt x="681" y="0"/>
                  </a:moveTo>
                  <a:lnTo>
                    <a:pt x="624" y="29"/>
                  </a:lnTo>
                  <a:lnTo>
                    <a:pt x="624" y="57"/>
                  </a:lnTo>
                  <a:lnTo>
                    <a:pt x="567" y="85"/>
                  </a:lnTo>
                  <a:lnTo>
                    <a:pt x="539" y="85"/>
                  </a:lnTo>
                  <a:lnTo>
                    <a:pt x="511" y="142"/>
                  </a:lnTo>
                  <a:lnTo>
                    <a:pt x="312" y="114"/>
                  </a:lnTo>
                  <a:lnTo>
                    <a:pt x="256" y="57"/>
                  </a:lnTo>
                  <a:lnTo>
                    <a:pt x="171" y="142"/>
                  </a:lnTo>
                  <a:lnTo>
                    <a:pt x="256" y="199"/>
                  </a:lnTo>
                  <a:lnTo>
                    <a:pt x="227" y="255"/>
                  </a:lnTo>
                  <a:lnTo>
                    <a:pt x="199" y="255"/>
                  </a:lnTo>
                  <a:lnTo>
                    <a:pt x="199" y="312"/>
                  </a:lnTo>
                  <a:lnTo>
                    <a:pt x="199" y="340"/>
                  </a:lnTo>
                  <a:lnTo>
                    <a:pt x="142" y="369"/>
                  </a:lnTo>
                  <a:lnTo>
                    <a:pt x="86" y="340"/>
                  </a:lnTo>
                  <a:lnTo>
                    <a:pt x="0" y="340"/>
                  </a:lnTo>
                  <a:lnTo>
                    <a:pt x="57" y="397"/>
                  </a:lnTo>
                  <a:lnTo>
                    <a:pt x="57" y="425"/>
                  </a:lnTo>
                  <a:lnTo>
                    <a:pt x="0" y="454"/>
                  </a:lnTo>
                  <a:lnTo>
                    <a:pt x="29" y="482"/>
                  </a:lnTo>
                  <a:lnTo>
                    <a:pt x="0" y="567"/>
                  </a:lnTo>
                  <a:lnTo>
                    <a:pt x="142" y="652"/>
                  </a:lnTo>
                  <a:lnTo>
                    <a:pt x="199" y="567"/>
                  </a:lnTo>
                  <a:lnTo>
                    <a:pt x="227" y="624"/>
                  </a:lnTo>
                  <a:lnTo>
                    <a:pt x="284" y="624"/>
                  </a:lnTo>
                  <a:lnTo>
                    <a:pt x="312" y="681"/>
                  </a:lnTo>
                  <a:lnTo>
                    <a:pt x="369" y="652"/>
                  </a:lnTo>
                  <a:lnTo>
                    <a:pt x="397" y="681"/>
                  </a:lnTo>
                  <a:lnTo>
                    <a:pt x="426" y="652"/>
                  </a:lnTo>
                  <a:lnTo>
                    <a:pt x="454" y="596"/>
                  </a:lnTo>
                  <a:lnTo>
                    <a:pt x="539" y="567"/>
                  </a:lnTo>
                  <a:lnTo>
                    <a:pt x="567" y="624"/>
                  </a:lnTo>
                  <a:lnTo>
                    <a:pt x="596" y="596"/>
                  </a:lnTo>
                  <a:lnTo>
                    <a:pt x="624" y="624"/>
                  </a:lnTo>
                  <a:lnTo>
                    <a:pt x="681" y="454"/>
                  </a:lnTo>
                  <a:lnTo>
                    <a:pt x="766" y="454"/>
                  </a:lnTo>
                  <a:lnTo>
                    <a:pt x="794" y="397"/>
                  </a:lnTo>
                  <a:lnTo>
                    <a:pt x="738" y="255"/>
                  </a:lnTo>
                  <a:lnTo>
                    <a:pt x="794" y="170"/>
                  </a:lnTo>
                  <a:lnTo>
                    <a:pt x="738" y="85"/>
                  </a:lnTo>
                  <a:lnTo>
                    <a:pt x="738" y="0"/>
                  </a:lnTo>
                  <a:lnTo>
                    <a:pt x="68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4" name="Freeform 313"/>
            <p:cNvSpPr>
              <a:spLocks/>
            </p:cNvSpPr>
            <p:nvPr/>
          </p:nvSpPr>
          <p:spPr bwMode="auto">
            <a:xfrm>
              <a:off x="3818" y="2728"/>
              <a:ext cx="652" cy="1417"/>
            </a:xfrm>
            <a:custGeom>
              <a:avLst/>
              <a:gdLst>
                <a:gd name="T0" fmla="*/ 0 w 652"/>
                <a:gd name="T1" fmla="*/ 709 h 1417"/>
                <a:gd name="T2" fmla="*/ 142 w 652"/>
                <a:gd name="T3" fmla="*/ 652 h 1417"/>
                <a:gd name="T4" fmla="*/ 142 w 652"/>
                <a:gd name="T5" fmla="*/ 539 h 1417"/>
                <a:gd name="T6" fmla="*/ 170 w 652"/>
                <a:gd name="T7" fmla="*/ 510 h 1417"/>
                <a:gd name="T8" fmla="*/ 170 w 652"/>
                <a:gd name="T9" fmla="*/ 425 h 1417"/>
                <a:gd name="T10" fmla="*/ 113 w 652"/>
                <a:gd name="T11" fmla="*/ 397 h 1417"/>
                <a:gd name="T12" fmla="*/ 113 w 652"/>
                <a:gd name="T13" fmla="*/ 368 h 1417"/>
                <a:gd name="T14" fmla="*/ 142 w 652"/>
                <a:gd name="T15" fmla="*/ 312 h 1417"/>
                <a:gd name="T16" fmla="*/ 142 w 652"/>
                <a:gd name="T17" fmla="*/ 255 h 1417"/>
                <a:gd name="T18" fmla="*/ 170 w 652"/>
                <a:gd name="T19" fmla="*/ 255 h 1417"/>
                <a:gd name="T20" fmla="*/ 170 w 652"/>
                <a:gd name="T21" fmla="*/ 142 h 1417"/>
                <a:gd name="T22" fmla="*/ 198 w 652"/>
                <a:gd name="T23" fmla="*/ 85 h 1417"/>
                <a:gd name="T24" fmla="*/ 198 w 652"/>
                <a:gd name="T25" fmla="*/ 28 h 1417"/>
                <a:gd name="T26" fmla="*/ 227 w 652"/>
                <a:gd name="T27" fmla="*/ 28 h 1417"/>
                <a:gd name="T28" fmla="*/ 255 w 652"/>
                <a:gd name="T29" fmla="*/ 28 h 1417"/>
                <a:gd name="T30" fmla="*/ 312 w 652"/>
                <a:gd name="T31" fmla="*/ 0 h 1417"/>
                <a:gd name="T32" fmla="*/ 340 w 652"/>
                <a:gd name="T33" fmla="*/ 57 h 1417"/>
                <a:gd name="T34" fmla="*/ 368 w 652"/>
                <a:gd name="T35" fmla="*/ 28 h 1417"/>
                <a:gd name="T36" fmla="*/ 425 w 652"/>
                <a:gd name="T37" fmla="*/ 57 h 1417"/>
                <a:gd name="T38" fmla="*/ 425 w 652"/>
                <a:gd name="T39" fmla="*/ 113 h 1417"/>
                <a:gd name="T40" fmla="*/ 538 w 652"/>
                <a:gd name="T41" fmla="*/ 198 h 1417"/>
                <a:gd name="T42" fmla="*/ 510 w 652"/>
                <a:gd name="T43" fmla="*/ 227 h 1417"/>
                <a:gd name="T44" fmla="*/ 482 w 652"/>
                <a:gd name="T45" fmla="*/ 340 h 1417"/>
                <a:gd name="T46" fmla="*/ 510 w 652"/>
                <a:gd name="T47" fmla="*/ 397 h 1417"/>
                <a:gd name="T48" fmla="*/ 425 w 652"/>
                <a:gd name="T49" fmla="*/ 425 h 1417"/>
                <a:gd name="T50" fmla="*/ 425 w 652"/>
                <a:gd name="T51" fmla="*/ 482 h 1417"/>
                <a:gd name="T52" fmla="*/ 510 w 652"/>
                <a:gd name="T53" fmla="*/ 539 h 1417"/>
                <a:gd name="T54" fmla="*/ 567 w 652"/>
                <a:gd name="T55" fmla="*/ 567 h 1417"/>
                <a:gd name="T56" fmla="*/ 623 w 652"/>
                <a:gd name="T57" fmla="*/ 624 h 1417"/>
                <a:gd name="T58" fmla="*/ 595 w 652"/>
                <a:gd name="T59" fmla="*/ 680 h 1417"/>
                <a:gd name="T60" fmla="*/ 595 w 652"/>
                <a:gd name="T61" fmla="*/ 794 h 1417"/>
                <a:gd name="T62" fmla="*/ 623 w 652"/>
                <a:gd name="T63" fmla="*/ 822 h 1417"/>
                <a:gd name="T64" fmla="*/ 652 w 652"/>
                <a:gd name="T65" fmla="*/ 907 h 1417"/>
                <a:gd name="T66" fmla="*/ 567 w 652"/>
                <a:gd name="T67" fmla="*/ 935 h 1417"/>
                <a:gd name="T68" fmla="*/ 482 w 652"/>
                <a:gd name="T69" fmla="*/ 907 h 1417"/>
                <a:gd name="T70" fmla="*/ 482 w 652"/>
                <a:gd name="T71" fmla="*/ 850 h 1417"/>
                <a:gd name="T72" fmla="*/ 425 w 652"/>
                <a:gd name="T73" fmla="*/ 822 h 1417"/>
                <a:gd name="T74" fmla="*/ 425 w 652"/>
                <a:gd name="T75" fmla="*/ 907 h 1417"/>
                <a:gd name="T76" fmla="*/ 482 w 652"/>
                <a:gd name="T77" fmla="*/ 964 h 1417"/>
                <a:gd name="T78" fmla="*/ 482 w 652"/>
                <a:gd name="T79" fmla="*/ 1106 h 1417"/>
                <a:gd name="T80" fmla="*/ 538 w 652"/>
                <a:gd name="T81" fmla="*/ 1247 h 1417"/>
                <a:gd name="T82" fmla="*/ 567 w 652"/>
                <a:gd name="T83" fmla="*/ 1361 h 1417"/>
                <a:gd name="T84" fmla="*/ 538 w 652"/>
                <a:gd name="T85" fmla="*/ 1417 h 1417"/>
                <a:gd name="T86" fmla="*/ 482 w 652"/>
                <a:gd name="T87" fmla="*/ 1417 h 1417"/>
                <a:gd name="T88" fmla="*/ 425 w 652"/>
                <a:gd name="T89" fmla="*/ 1361 h 1417"/>
                <a:gd name="T90" fmla="*/ 397 w 652"/>
                <a:gd name="T91" fmla="*/ 1361 h 1417"/>
                <a:gd name="T92" fmla="*/ 368 w 652"/>
                <a:gd name="T93" fmla="*/ 1276 h 1417"/>
                <a:gd name="T94" fmla="*/ 340 w 652"/>
                <a:gd name="T95" fmla="*/ 1247 h 1417"/>
                <a:gd name="T96" fmla="*/ 340 w 652"/>
                <a:gd name="T97" fmla="*/ 1191 h 1417"/>
                <a:gd name="T98" fmla="*/ 255 w 652"/>
                <a:gd name="T99" fmla="*/ 1134 h 1417"/>
                <a:gd name="T100" fmla="*/ 170 w 652"/>
                <a:gd name="T101" fmla="*/ 1134 h 1417"/>
                <a:gd name="T102" fmla="*/ 142 w 652"/>
                <a:gd name="T103" fmla="*/ 1191 h 1417"/>
                <a:gd name="T104" fmla="*/ 85 w 652"/>
                <a:gd name="T105" fmla="*/ 1191 h 1417"/>
                <a:gd name="T106" fmla="*/ 113 w 652"/>
                <a:gd name="T107" fmla="*/ 1021 h 1417"/>
                <a:gd name="T108" fmla="*/ 28 w 652"/>
                <a:gd name="T109" fmla="*/ 850 h 1417"/>
                <a:gd name="T110" fmla="*/ 0 w 652"/>
                <a:gd name="T111" fmla="*/ 709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52" h="1417">
                  <a:moveTo>
                    <a:pt x="0" y="709"/>
                  </a:moveTo>
                  <a:lnTo>
                    <a:pt x="142" y="652"/>
                  </a:lnTo>
                  <a:lnTo>
                    <a:pt x="142" y="539"/>
                  </a:lnTo>
                  <a:lnTo>
                    <a:pt x="170" y="510"/>
                  </a:lnTo>
                  <a:lnTo>
                    <a:pt x="170" y="425"/>
                  </a:lnTo>
                  <a:lnTo>
                    <a:pt x="113" y="397"/>
                  </a:lnTo>
                  <a:lnTo>
                    <a:pt x="113" y="368"/>
                  </a:lnTo>
                  <a:lnTo>
                    <a:pt x="142" y="312"/>
                  </a:lnTo>
                  <a:lnTo>
                    <a:pt x="142" y="255"/>
                  </a:lnTo>
                  <a:lnTo>
                    <a:pt x="170" y="255"/>
                  </a:lnTo>
                  <a:lnTo>
                    <a:pt x="170" y="142"/>
                  </a:lnTo>
                  <a:lnTo>
                    <a:pt x="198" y="85"/>
                  </a:lnTo>
                  <a:lnTo>
                    <a:pt x="198" y="28"/>
                  </a:lnTo>
                  <a:lnTo>
                    <a:pt x="227" y="28"/>
                  </a:lnTo>
                  <a:lnTo>
                    <a:pt x="255" y="28"/>
                  </a:lnTo>
                  <a:lnTo>
                    <a:pt x="312" y="0"/>
                  </a:lnTo>
                  <a:lnTo>
                    <a:pt x="340" y="57"/>
                  </a:lnTo>
                  <a:lnTo>
                    <a:pt x="368" y="28"/>
                  </a:lnTo>
                  <a:lnTo>
                    <a:pt x="425" y="57"/>
                  </a:lnTo>
                  <a:lnTo>
                    <a:pt x="425" y="113"/>
                  </a:lnTo>
                  <a:lnTo>
                    <a:pt x="538" y="198"/>
                  </a:lnTo>
                  <a:lnTo>
                    <a:pt x="510" y="227"/>
                  </a:lnTo>
                  <a:lnTo>
                    <a:pt x="482" y="340"/>
                  </a:lnTo>
                  <a:lnTo>
                    <a:pt x="510" y="397"/>
                  </a:lnTo>
                  <a:lnTo>
                    <a:pt x="425" y="425"/>
                  </a:lnTo>
                  <a:lnTo>
                    <a:pt x="425" y="482"/>
                  </a:lnTo>
                  <a:lnTo>
                    <a:pt x="510" y="539"/>
                  </a:lnTo>
                  <a:lnTo>
                    <a:pt x="567" y="567"/>
                  </a:lnTo>
                  <a:lnTo>
                    <a:pt x="623" y="624"/>
                  </a:lnTo>
                  <a:lnTo>
                    <a:pt x="595" y="680"/>
                  </a:lnTo>
                  <a:lnTo>
                    <a:pt x="595" y="794"/>
                  </a:lnTo>
                  <a:lnTo>
                    <a:pt x="623" y="822"/>
                  </a:lnTo>
                  <a:lnTo>
                    <a:pt x="652" y="907"/>
                  </a:lnTo>
                  <a:lnTo>
                    <a:pt x="567" y="935"/>
                  </a:lnTo>
                  <a:lnTo>
                    <a:pt x="482" y="907"/>
                  </a:lnTo>
                  <a:lnTo>
                    <a:pt x="482" y="850"/>
                  </a:lnTo>
                  <a:lnTo>
                    <a:pt x="425" y="822"/>
                  </a:lnTo>
                  <a:lnTo>
                    <a:pt x="425" y="907"/>
                  </a:lnTo>
                  <a:lnTo>
                    <a:pt x="482" y="964"/>
                  </a:lnTo>
                  <a:lnTo>
                    <a:pt x="482" y="1106"/>
                  </a:lnTo>
                  <a:lnTo>
                    <a:pt x="538" y="1247"/>
                  </a:lnTo>
                  <a:lnTo>
                    <a:pt x="567" y="1361"/>
                  </a:lnTo>
                  <a:lnTo>
                    <a:pt x="538" y="1417"/>
                  </a:lnTo>
                  <a:lnTo>
                    <a:pt x="482" y="1417"/>
                  </a:lnTo>
                  <a:lnTo>
                    <a:pt x="425" y="1361"/>
                  </a:lnTo>
                  <a:lnTo>
                    <a:pt x="397" y="1361"/>
                  </a:lnTo>
                  <a:lnTo>
                    <a:pt x="368" y="1276"/>
                  </a:lnTo>
                  <a:lnTo>
                    <a:pt x="340" y="1247"/>
                  </a:lnTo>
                  <a:lnTo>
                    <a:pt x="340" y="1191"/>
                  </a:lnTo>
                  <a:lnTo>
                    <a:pt x="255" y="1134"/>
                  </a:lnTo>
                  <a:lnTo>
                    <a:pt x="170" y="1134"/>
                  </a:lnTo>
                  <a:lnTo>
                    <a:pt x="142" y="1191"/>
                  </a:lnTo>
                  <a:lnTo>
                    <a:pt x="85" y="1191"/>
                  </a:lnTo>
                  <a:lnTo>
                    <a:pt x="113" y="1021"/>
                  </a:lnTo>
                  <a:lnTo>
                    <a:pt x="28" y="850"/>
                  </a:lnTo>
                  <a:lnTo>
                    <a:pt x="0" y="70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5" name="Freeform 314"/>
            <p:cNvSpPr>
              <a:spLocks/>
            </p:cNvSpPr>
            <p:nvPr/>
          </p:nvSpPr>
          <p:spPr bwMode="auto">
            <a:xfrm>
              <a:off x="4243" y="2955"/>
              <a:ext cx="510" cy="567"/>
            </a:xfrm>
            <a:custGeom>
              <a:avLst/>
              <a:gdLst>
                <a:gd name="T0" fmla="*/ 397 w 510"/>
                <a:gd name="T1" fmla="*/ 567 h 567"/>
                <a:gd name="T2" fmla="*/ 510 w 510"/>
                <a:gd name="T3" fmla="*/ 397 h 567"/>
                <a:gd name="T4" fmla="*/ 482 w 510"/>
                <a:gd name="T5" fmla="*/ 340 h 567"/>
                <a:gd name="T6" fmla="*/ 425 w 510"/>
                <a:gd name="T7" fmla="*/ 340 h 567"/>
                <a:gd name="T8" fmla="*/ 397 w 510"/>
                <a:gd name="T9" fmla="*/ 283 h 567"/>
                <a:gd name="T10" fmla="*/ 340 w 510"/>
                <a:gd name="T11" fmla="*/ 368 h 567"/>
                <a:gd name="T12" fmla="*/ 198 w 510"/>
                <a:gd name="T13" fmla="*/ 283 h 567"/>
                <a:gd name="T14" fmla="*/ 227 w 510"/>
                <a:gd name="T15" fmla="*/ 198 h 567"/>
                <a:gd name="T16" fmla="*/ 198 w 510"/>
                <a:gd name="T17" fmla="*/ 170 h 567"/>
                <a:gd name="T18" fmla="*/ 255 w 510"/>
                <a:gd name="T19" fmla="*/ 141 h 567"/>
                <a:gd name="T20" fmla="*/ 255 w 510"/>
                <a:gd name="T21" fmla="*/ 113 h 567"/>
                <a:gd name="T22" fmla="*/ 198 w 510"/>
                <a:gd name="T23" fmla="*/ 56 h 567"/>
                <a:gd name="T24" fmla="*/ 142 w 510"/>
                <a:gd name="T25" fmla="*/ 56 h 567"/>
                <a:gd name="T26" fmla="*/ 85 w 510"/>
                <a:gd name="T27" fmla="*/ 0 h 567"/>
                <a:gd name="T28" fmla="*/ 57 w 510"/>
                <a:gd name="T29" fmla="*/ 113 h 567"/>
                <a:gd name="T30" fmla="*/ 85 w 510"/>
                <a:gd name="T31" fmla="*/ 170 h 567"/>
                <a:gd name="T32" fmla="*/ 0 w 510"/>
                <a:gd name="T33" fmla="*/ 198 h 567"/>
                <a:gd name="T34" fmla="*/ 0 w 510"/>
                <a:gd name="T35" fmla="*/ 255 h 567"/>
                <a:gd name="T36" fmla="*/ 85 w 510"/>
                <a:gd name="T37" fmla="*/ 312 h 567"/>
                <a:gd name="T38" fmla="*/ 142 w 510"/>
                <a:gd name="T39" fmla="*/ 340 h 567"/>
                <a:gd name="T40" fmla="*/ 198 w 510"/>
                <a:gd name="T41" fmla="*/ 397 h 567"/>
                <a:gd name="T42" fmla="*/ 227 w 510"/>
                <a:gd name="T43" fmla="*/ 510 h 567"/>
                <a:gd name="T44" fmla="*/ 284 w 510"/>
                <a:gd name="T45" fmla="*/ 567 h 567"/>
                <a:gd name="T46" fmla="*/ 340 w 510"/>
                <a:gd name="T47" fmla="*/ 567 h 567"/>
                <a:gd name="T48" fmla="*/ 397 w 510"/>
                <a:gd name="T49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10" h="567">
                  <a:moveTo>
                    <a:pt x="397" y="567"/>
                  </a:moveTo>
                  <a:lnTo>
                    <a:pt x="510" y="397"/>
                  </a:lnTo>
                  <a:lnTo>
                    <a:pt x="482" y="340"/>
                  </a:lnTo>
                  <a:lnTo>
                    <a:pt x="425" y="340"/>
                  </a:lnTo>
                  <a:lnTo>
                    <a:pt x="397" y="283"/>
                  </a:lnTo>
                  <a:lnTo>
                    <a:pt x="340" y="368"/>
                  </a:lnTo>
                  <a:lnTo>
                    <a:pt x="198" y="283"/>
                  </a:lnTo>
                  <a:lnTo>
                    <a:pt x="227" y="198"/>
                  </a:lnTo>
                  <a:lnTo>
                    <a:pt x="198" y="170"/>
                  </a:lnTo>
                  <a:lnTo>
                    <a:pt x="255" y="141"/>
                  </a:lnTo>
                  <a:lnTo>
                    <a:pt x="255" y="113"/>
                  </a:lnTo>
                  <a:lnTo>
                    <a:pt x="198" y="56"/>
                  </a:lnTo>
                  <a:lnTo>
                    <a:pt x="142" y="56"/>
                  </a:lnTo>
                  <a:lnTo>
                    <a:pt x="85" y="0"/>
                  </a:lnTo>
                  <a:lnTo>
                    <a:pt x="57" y="113"/>
                  </a:lnTo>
                  <a:lnTo>
                    <a:pt x="85" y="170"/>
                  </a:lnTo>
                  <a:lnTo>
                    <a:pt x="0" y="198"/>
                  </a:lnTo>
                  <a:lnTo>
                    <a:pt x="0" y="255"/>
                  </a:lnTo>
                  <a:lnTo>
                    <a:pt x="85" y="312"/>
                  </a:lnTo>
                  <a:lnTo>
                    <a:pt x="142" y="340"/>
                  </a:lnTo>
                  <a:lnTo>
                    <a:pt x="198" y="397"/>
                  </a:lnTo>
                  <a:lnTo>
                    <a:pt x="227" y="510"/>
                  </a:lnTo>
                  <a:lnTo>
                    <a:pt x="284" y="567"/>
                  </a:lnTo>
                  <a:lnTo>
                    <a:pt x="340" y="567"/>
                  </a:lnTo>
                  <a:lnTo>
                    <a:pt x="397" y="56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6" name="Freeform 315"/>
            <p:cNvSpPr>
              <a:spLocks/>
            </p:cNvSpPr>
            <p:nvPr/>
          </p:nvSpPr>
          <p:spPr bwMode="auto">
            <a:xfrm>
              <a:off x="4413" y="3352"/>
              <a:ext cx="227" cy="368"/>
            </a:xfrm>
            <a:custGeom>
              <a:avLst/>
              <a:gdLst>
                <a:gd name="T0" fmla="*/ 227 w 227"/>
                <a:gd name="T1" fmla="*/ 170 h 368"/>
                <a:gd name="T2" fmla="*/ 199 w 227"/>
                <a:gd name="T3" fmla="*/ 340 h 368"/>
                <a:gd name="T4" fmla="*/ 142 w 227"/>
                <a:gd name="T5" fmla="*/ 340 h 368"/>
                <a:gd name="T6" fmla="*/ 85 w 227"/>
                <a:gd name="T7" fmla="*/ 368 h 368"/>
                <a:gd name="T8" fmla="*/ 57 w 227"/>
                <a:gd name="T9" fmla="*/ 340 h 368"/>
                <a:gd name="T10" fmla="*/ 57 w 227"/>
                <a:gd name="T11" fmla="*/ 283 h 368"/>
                <a:gd name="T12" fmla="*/ 28 w 227"/>
                <a:gd name="T13" fmla="*/ 198 h 368"/>
                <a:gd name="T14" fmla="*/ 0 w 227"/>
                <a:gd name="T15" fmla="*/ 170 h 368"/>
                <a:gd name="T16" fmla="*/ 0 w 227"/>
                <a:gd name="T17" fmla="*/ 56 h 368"/>
                <a:gd name="T18" fmla="*/ 28 w 227"/>
                <a:gd name="T19" fmla="*/ 0 h 368"/>
                <a:gd name="T20" fmla="*/ 57 w 227"/>
                <a:gd name="T21" fmla="*/ 113 h 368"/>
                <a:gd name="T22" fmla="*/ 114 w 227"/>
                <a:gd name="T23" fmla="*/ 170 h 368"/>
                <a:gd name="T24" fmla="*/ 227 w 227"/>
                <a:gd name="T25" fmla="*/ 17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7" h="368">
                  <a:moveTo>
                    <a:pt x="227" y="170"/>
                  </a:moveTo>
                  <a:lnTo>
                    <a:pt x="199" y="340"/>
                  </a:lnTo>
                  <a:lnTo>
                    <a:pt x="142" y="340"/>
                  </a:lnTo>
                  <a:lnTo>
                    <a:pt x="85" y="368"/>
                  </a:lnTo>
                  <a:lnTo>
                    <a:pt x="57" y="340"/>
                  </a:lnTo>
                  <a:lnTo>
                    <a:pt x="57" y="283"/>
                  </a:lnTo>
                  <a:lnTo>
                    <a:pt x="28" y="198"/>
                  </a:lnTo>
                  <a:lnTo>
                    <a:pt x="0" y="170"/>
                  </a:lnTo>
                  <a:lnTo>
                    <a:pt x="0" y="56"/>
                  </a:lnTo>
                  <a:lnTo>
                    <a:pt x="28" y="0"/>
                  </a:lnTo>
                  <a:lnTo>
                    <a:pt x="57" y="113"/>
                  </a:lnTo>
                  <a:lnTo>
                    <a:pt x="114" y="170"/>
                  </a:lnTo>
                  <a:lnTo>
                    <a:pt x="227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7" name="Freeform 317"/>
            <p:cNvSpPr>
              <a:spLocks/>
            </p:cNvSpPr>
            <p:nvPr/>
          </p:nvSpPr>
          <p:spPr bwMode="auto">
            <a:xfrm>
              <a:off x="4186" y="3550"/>
              <a:ext cx="822" cy="1049"/>
            </a:xfrm>
            <a:custGeom>
              <a:avLst/>
              <a:gdLst>
                <a:gd name="T0" fmla="*/ 170 w 822"/>
                <a:gd name="T1" fmla="*/ 595 h 1049"/>
                <a:gd name="T2" fmla="*/ 199 w 822"/>
                <a:gd name="T3" fmla="*/ 539 h 1049"/>
                <a:gd name="T4" fmla="*/ 170 w 822"/>
                <a:gd name="T5" fmla="*/ 425 h 1049"/>
                <a:gd name="T6" fmla="*/ 114 w 822"/>
                <a:gd name="T7" fmla="*/ 284 h 1049"/>
                <a:gd name="T8" fmla="*/ 114 w 822"/>
                <a:gd name="T9" fmla="*/ 142 h 1049"/>
                <a:gd name="T10" fmla="*/ 57 w 822"/>
                <a:gd name="T11" fmla="*/ 85 h 1049"/>
                <a:gd name="T12" fmla="*/ 57 w 822"/>
                <a:gd name="T13" fmla="*/ 0 h 1049"/>
                <a:gd name="T14" fmla="*/ 114 w 822"/>
                <a:gd name="T15" fmla="*/ 28 h 1049"/>
                <a:gd name="T16" fmla="*/ 114 w 822"/>
                <a:gd name="T17" fmla="*/ 85 h 1049"/>
                <a:gd name="T18" fmla="*/ 199 w 822"/>
                <a:gd name="T19" fmla="*/ 113 h 1049"/>
                <a:gd name="T20" fmla="*/ 284 w 822"/>
                <a:gd name="T21" fmla="*/ 85 h 1049"/>
                <a:gd name="T22" fmla="*/ 284 w 822"/>
                <a:gd name="T23" fmla="*/ 142 h 1049"/>
                <a:gd name="T24" fmla="*/ 312 w 822"/>
                <a:gd name="T25" fmla="*/ 170 h 1049"/>
                <a:gd name="T26" fmla="*/ 369 w 822"/>
                <a:gd name="T27" fmla="*/ 142 h 1049"/>
                <a:gd name="T28" fmla="*/ 426 w 822"/>
                <a:gd name="T29" fmla="*/ 142 h 1049"/>
                <a:gd name="T30" fmla="*/ 681 w 822"/>
                <a:gd name="T31" fmla="*/ 227 h 1049"/>
                <a:gd name="T32" fmla="*/ 737 w 822"/>
                <a:gd name="T33" fmla="*/ 227 h 1049"/>
                <a:gd name="T34" fmla="*/ 737 w 822"/>
                <a:gd name="T35" fmla="*/ 284 h 1049"/>
                <a:gd name="T36" fmla="*/ 624 w 822"/>
                <a:gd name="T37" fmla="*/ 369 h 1049"/>
                <a:gd name="T38" fmla="*/ 624 w 822"/>
                <a:gd name="T39" fmla="*/ 425 h 1049"/>
                <a:gd name="T40" fmla="*/ 709 w 822"/>
                <a:gd name="T41" fmla="*/ 397 h 1049"/>
                <a:gd name="T42" fmla="*/ 737 w 822"/>
                <a:gd name="T43" fmla="*/ 425 h 1049"/>
                <a:gd name="T44" fmla="*/ 766 w 822"/>
                <a:gd name="T45" fmla="*/ 397 h 1049"/>
                <a:gd name="T46" fmla="*/ 822 w 822"/>
                <a:gd name="T47" fmla="*/ 425 h 1049"/>
                <a:gd name="T48" fmla="*/ 794 w 822"/>
                <a:gd name="T49" fmla="*/ 454 h 1049"/>
                <a:gd name="T50" fmla="*/ 737 w 822"/>
                <a:gd name="T51" fmla="*/ 482 h 1049"/>
                <a:gd name="T52" fmla="*/ 624 w 822"/>
                <a:gd name="T53" fmla="*/ 539 h 1049"/>
                <a:gd name="T54" fmla="*/ 596 w 822"/>
                <a:gd name="T55" fmla="*/ 595 h 1049"/>
                <a:gd name="T56" fmla="*/ 454 w 822"/>
                <a:gd name="T57" fmla="*/ 595 h 1049"/>
                <a:gd name="T58" fmla="*/ 426 w 822"/>
                <a:gd name="T59" fmla="*/ 652 h 1049"/>
                <a:gd name="T60" fmla="*/ 397 w 822"/>
                <a:gd name="T61" fmla="*/ 737 h 1049"/>
                <a:gd name="T62" fmla="*/ 341 w 822"/>
                <a:gd name="T63" fmla="*/ 765 h 1049"/>
                <a:gd name="T64" fmla="*/ 397 w 822"/>
                <a:gd name="T65" fmla="*/ 822 h 1049"/>
                <a:gd name="T66" fmla="*/ 312 w 822"/>
                <a:gd name="T67" fmla="*/ 822 h 1049"/>
                <a:gd name="T68" fmla="*/ 341 w 822"/>
                <a:gd name="T69" fmla="*/ 879 h 1049"/>
                <a:gd name="T70" fmla="*/ 170 w 822"/>
                <a:gd name="T71" fmla="*/ 992 h 1049"/>
                <a:gd name="T72" fmla="*/ 114 w 822"/>
                <a:gd name="T73" fmla="*/ 992 h 1049"/>
                <a:gd name="T74" fmla="*/ 114 w 822"/>
                <a:gd name="T75" fmla="*/ 1049 h 1049"/>
                <a:gd name="T76" fmla="*/ 57 w 822"/>
                <a:gd name="T77" fmla="*/ 1021 h 1049"/>
                <a:gd name="T78" fmla="*/ 0 w 822"/>
                <a:gd name="T79" fmla="*/ 964 h 1049"/>
                <a:gd name="T80" fmla="*/ 114 w 822"/>
                <a:gd name="T81" fmla="*/ 907 h 1049"/>
                <a:gd name="T82" fmla="*/ 85 w 822"/>
                <a:gd name="T83" fmla="*/ 879 h 1049"/>
                <a:gd name="T84" fmla="*/ 170 w 822"/>
                <a:gd name="T85" fmla="*/ 822 h 1049"/>
                <a:gd name="T86" fmla="*/ 199 w 822"/>
                <a:gd name="T87" fmla="*/ 765 h 1049"/>
                <a:gd name="T88" fmla="*/ 114 w 822"/>
                <a:gd name="T89" fmla="*/ 709 h 1049"/>
                <a:gd name="T90" fmla="*/ 170 w 822"/>
                <a:gd name="T91" fmla="*/ 652 h 1049"/>
                <a:gd name="T92" fmla="*/ 170 w 822"/>
                <a:gd name="T93" fmla="*/ 595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22" h="1049">
                  <a:moveTo>
                    <a:pt x="170" y="595"/>
                  </a:moveTo>
                  <a:lnTo>
                    <a:pt x="199" y="539"/>
                  </a:lnTo>
                  <a:lnTo>
                    <a:pt x="170" y="425"/>
                  </a:lnTo>
                  <a:lnTo>
                    <a:pt x="114" y="284"/>
                  </a:lnTo>
                  <a:lnTo>
                    <a:pt x="114" y="142"/>
                  </a:lnTo>
                  <a:lnTo>
                    <a:pt x="57" y="85"/>
                  </a:lnTo>
                  <a:lnTo>
                    <a:pt x="57" y="0"/>
                  </a:lnTo>
                  <a:lnTo>
                    <a:pt x="114" y="28"/>
                  </a:lnTo>
                  <a:lnTo>
                    <a:pt x="114" y="85"/>
                  </a:lnTo>
                  <a:lnTo>
                    <a:pt x="199" y="113"/>
                  </a:lnTo>
                  <a:lnTo>
                    <a:pt x="284" y="85"/>
                  </a:lnTo>
                  <a:lnTo>
                    <a:pt x="284" y="142"/>
                  </a:lnTo>
                  <a:lnTo>
                    <a:pt x="312" y="170"/>
                  </a:lnTo>
                  <a:lnTo>
                    <a:pt x="369" y="142"/>
                  </a:lnTo>
                  <a:lnTo>
                    <a:pt x="426" y="142"/>
                  </a:lnTo>
                  <a:lnTo>
                    <a:pt x="681" y="227"/>
                  </a:lnTo>
                  <a:lnTo>
                    <a:pt x="737" y="227"/>
                  </a:lnTo>
                  <a:lnTo>
                    <a:pt x="737" y="284"/>
                  </a:lnTo>
                  <a:lnTo>
                    <a:pt x="624" y="369"/>
                  </a:lnTo>
                  <a:lnTo>
                    <a:pt x="624" y="425"/>
                  </a:lnTo>
                  <a:lnTo>
                    <a:pt x="709" y="397"/>
                  </a:lnTo>
                  <a:lnTo>
                    <a:pt x="737" y="425"/>
                  </a:lnTo>
                  <a:lnTo>
                    <a:pt x="766" y="397"/>
                  </a:lnTo>
                  <a:lnTo>
                    <a:pt x="822" y="425"/>
                  </a:lnTo>
                  <a:lnTo>
                    <a:pt x="794" y="454"/>
                  </a:lnTo>
                  <a:lnTo>
                    <a:pt x="737" y="482"/>
                  </a:lnTo>
                  <a:lnTo>
                    <a:pt x="624" y="539"/>
                  </a:lnTo>
                  <a:lnTo>
                    <a:pt x="596" y="595"/>
                  </a:lnTo>
                  <a:lnTo>
                    <a:pt x="454" y="595"/>
                  </a:lnTo>
                  <a:lnTo>
                    <a:pt x="426" y="652"/>
                  </a:lnTo>
                  <a:lnTo>
                    <a:pt x="397" y="737"/>
                  </a:lnTo>
                  <a:lnTo>
                    <a:pt x="341" y="765"/>
                  </a:lnTo>
                  <a:lnTo>
                    <a:pt x="397" y="822"/>
                  </a:lnTo>
                  <a:lnTo>
                    <a:pt x="312" y="822"/>
                  </a:lnTo>
                  <a:lnTo>
                    <a:pt x="341" y="879"/>
                  </a:lnTo>
                  <a:lnTo>
                    <a:pt x="170" y="992"/>
                  </a:lnTo>
                  <a:lnTo>
                    <a:pt x="114" y="992"/>
                  </a:lnTo>
                  <a:lnTo>
                    <a:pt x="114" y="1049"/>
                  </a:lnTo>
                  <a:lnTo>
                    <a:pt x="57" y="1021"/>
                  </a:lnTo>
                  <a:lnTo>
                    <a:pt x="0" y="964"/>
                  </a:lnTo>
                  <a:lnTo>
                    <a:pt x="114" y="907"/>
                  </a:lnTo>
                  <a:lnTo>
                    <a:pt x="85" y="879"/>
                  </a:lnTo>
                  <a:lnTo>
                    <a:pt x="170" y="822"/>
                  </a:lnTo>
                  <a:lnTo>
                    <a:pt x="199" y="765"/>
                  </a:lnTo>
                  <a:lnTo>
                    <a:pt x="114" y="709"/>
                  </a:lnTo>
                  <a:lnTo>
                    <a:pt x="170" y="652"/>
                  </a:lnTo>
                  <a:lnTo>
                    <a:pt x="170" y="59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8" name="Freeform 318"/>
            <p:cNvSpPr>
              <a:spLocks/>
            </p:cNvSpPr>
            <p:nvPr/>
          </p:nvSpPr>
          <p:spPr bwMode="auto">
            <a:xfrm>
              <a:off x="3818" y="3862"/>
              <a:ext cx="567" cy="709"/>
            </a:xfrm>
            <a:custGeom>
              <a:avLst/>
              <a:gdLst>
                <a:gd name="T0" fmla="*/ 368 w 567"/>
                <a:gd name="T1" fmla="*/ 652 h 709"/>
                <a:gd name="T2" fmla="*/ 482 w 567"/>
                <a:gd name="T3" fmla="*/ 595 h 709"/>
                <a:gd name="T4" fmla="*/ 453 w 567"/>
                <a:gd name="T5" fmla="*/ 567 h 709"/>
                <a:gd name="T6" fmla="*/ 538 w 567"/>
                <a:gd name="T7" fmla="*/ 510 h 709"/>
                <a:gd name="T8" fmla="*/ 567 w 567"/>
                <a:gd name="T9" fmla="*/ 453 h 709"/>
                <a:gd name="T10" fmla="*/ 482 w 567"/>
                <a:gd name="T11" fmla="*/ 397 h 709"/>
                <a:gd name="T12" fmla="*/ 538 w 567"/>
                <a:gd name="T13" fmla="*/ 340 h 709"/>
                <a:gd name="T14" fmla="*/ 538 w 567"/>
                <a:gd name="T15" fmla="*/ 283 h 709"/>
                <a:gd name="T16" fmla="*/ 482 w 567"/>
                <a:gd name="T17" fmla="*/ 283 h 709"/>
                <a:gd name="T18" fmla="*/ 425 w 567"/>
                <a:gd name="T19" fmla="*/ 227 h 709"/>
                <a:gd name="T20" fmla="*/ 397 w 567"/>
                <a:gd name="T21" fmla="*/ 227 h 709"/>
                <a:gd name="T22" fmla="*/ 368 w 567"/>
                <a:gd name="T23" fmla="*/ 142 h 709"/>
                <a:gd name="T24" fmla="*/ 340 w 567"/>
                <a:gd name="T25" fmla="*/ 113 h 709"/>
                <a:gd name="T26" fmla="*/ 340 w 567"/>
                <a:gd name="T27" fmla="*/ 57 h 709"/>
                <a:gd name="T28" fmla="*/ 255 w 567"/>
                <a:gd name="T29" fmla="*/ 0 h 709"/>
                <a:gd name="T30" fmla="*/ 170 w 567"/>
                <a:gd name="T31" fmla="*/ 0 h 709"/>
                <a:gd name="T32" fmla="*/ 142 w 567"/>
                <a:gd name="T33" fmla="*/ 57 h 709"/>
                <a:gd name="T34" fmla="*/ 85 w 567"/>
                <a:gd name="T35" fmla="*/ 57 h 709"/>
                <a:gd name="T36" fmla="*/ 85 w 567"/>
                <a:gd name="T37" fmla="*/ 198 h 709"/>
                <a:gd name="T38" fmla="*/ 28 w 567"/>
                <a:gd name="T39" fmla="*/ 255 h 709"/>
                <a:gd name="T40" fmla="*/ 0 w 567"/>
                <a:gd name="T41" fmla="*/ 340 h 709"/>
                <a:gd name="T42" fmla="*/ 142 w 567"/>
                <a:gd name="T43" fmla="*/ 255 h 709"/>
                <a:gd name="T44" fmla="*/ 170 w 567"/>
                <a:gd name="T45" fmla="*/ 312 h 709"/>
                <a:gd name="T46" fmla="*/ 198 w 567"/>
                <a:gd name="T47" fmla="*/ 283 h 709"/>
                <a:gd name="T48" fmla="*/ 198 w 567"/>
                <a:gd name="T49" fmla="*/ 227 h 709"/>
                <a:gd name="T50" fmla="*/ 283 w 567"/>
                <a:gd name="T51" fmla="*/ 312 h 709"/>
                <a:gd name="T52" fmla="*/ 283 w 567"/>
                <a:gd name="T53" fmla="*/ 368 h 709"/>
                <a:gd name="T54" fmla="*/ 227 w 567"/>
                <a:gd name="T55" fmla="*/ 340 h 709"/>
                <a:gd name="T56" fmla="*/ 198 w 567"/>
                <a:gd name="T57" fmla="*/ 368 h 709"/>
                <a:gd name="T58" fmla="*/ 142 w 567"/>
                <a:gd name="T59" fmla="*/ 368 h 709"/>
                <a:gd name="T60" fmla="*/ 170 w 567"/>
                <a:gd name="T61" fmla="*/ 453 h 709"/>
                <a:gd name="T62" fmla="*/ 198 w 567"/>
                <a:gd name="T63" fmla="*/ 453 h 709"/>
                <a:gd name="T64" fmla="*/ 227 w 567"/>
                <a:gd name="T65" fmla="*/ 567 h 709"/>
                <a:gd name="T66" fmla="*/ 255 w 567"/>
                <a:gd name="T67" fmla="*/ 567 h 709"/>
                <a:gd name="T68" fmla="*/ 255 w 567"/>
                <a:gd name="T69" fmla="*/ 624 h 709"/>
                <a:gd name="T70" fmla="*/ 255 w 567"/>
                <a:gd name="T71" fmla="*/ 652 h 709"/>
                <a:gd name="T72" fmla="*/ 312 w 567"/>
                <a:gd name="T73" fmla="*/ 709 h 709"/>
                <a:gd name="T74" fmla="*/ 368 w 567"/>
                <a:gd name="T75" fmla="*/ 65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67" h="709">
                  <a:moveTo>
                    <a:pt x="368" y="652"/>
                  </a:moveTo>
                  <a:lnTo>
                    <a:pt x="482" y="595"/>
                  </a:lnTo>
                  <a:lnTo>
                    <a:pt x="453" y="567"/>
                  </a:lnTo>
                  <a:lnTo>
                    <a:pt x="538" y="510"/>
                  </a:lnTo>
                  <a:lnTo>
                    <a:pt x="567" y="453"/>
                  </a:lnTo>
                  <a:lnTo>
                    <a:pt x="482" y="397"/>
                  </a:lnTo>
                  <a:lnTo>
                    <a:pt x="538" y="340"/>
                  </a:lnTo>
                  <a:lnTo>
                    <a:pt x="538" y="283"/>
                  </a:lnTo>
                  <a:lnTo>
                    <a:pt x="482" y="283"/>
                  </a:lnTo>
                  <a:lnTo>
                    <a:pt x="425" y="227"/>
                  </a:lnTo>
                  <a:lnTo>
                    <a:pt x="397" y="227"/>
                  </a:lnTo>
                  <a:lnTo>
                    <a:pt x="368" y="142"/>
                  </a:lnTo>
                  <a:lnTo>
                    <a:pt x="340" y="113"/>
                  </a:lnTo>
                  <a:lnTo>
                    <a:pt x="340" y="57"/>
                  </a:lnTo>
                  <a:lnTo>
                    <a:pt x="255" y="0"/>
                  </a:lnTo>
                  <a:lnTo>
                    <a:pt x="170" y="0"/>
                  </a:lnTo>
                  <a:lnTo>
                    <a:pt x="142" y="57"/>
                  </a:lnTo>
                  <a:lnTo>
                    <a:pt x="85" y="57"/>
                  </a:lnTo>
                  <a:lnTo>
                    <a:pt x="85" y="198"/>
                  </a:lnTo>
                  <a:lnTo>
                    <a:pt x="28" y="255"/>
                  </a:lnTo>
                  <a:lnTo>
                    <a:pt x="0" y="340"/>
                  </a:lnTo>
                  <a:lnTo>
                    <a:pt x="142" y="255"/>
                  </a:lnTo>
                  <a:lnTo>
                    <a:pt x="170" y="312"/>
                  </a:lnTo>
                  <a:lnTo>
                    <a:pt x="198" y="283"/>
                  </a:lnTo>
                  <a:lnTo>
                    <a:pt x="198" y="227"/>
                  </a:lnTo>
                  <a:lnTo>
                    <a:pt x="283" y="312"/>
                  </a:lnTo>
                  <a:lnTo>
                    <a:pt x="283" y="368"/>
                  </a:lnTo>
                  <a:lnTo>
                    <a:pt x="227" y="340"/>
                  </a:lnTo>
                  <a:lnTo>
                    <a:pt x="198" y="368"/>
                  </a:lnTo>
                  <a:lnTo>
                    <a:pt x="142" y="368"/>
                  </a:lnTo>
                  <a:lnTo>
                    <a:pt x="170" y="453"/>
                  </a:lnTo>
                  <a:lnTo>
                    <a:pt x="198" y="453"/>
                  </a:lnTo>
                  <a:lnTo>
                    <a:pt x="227" y="567"/>
                  </a:lnTo>
                  <a:lnTo>
                    <a:pt x="255" y="567"/>
                  </a:lnTo>
                  <a:lnTo>
                    <a:pt x="255" y="624"/>
                  </a:lnTo>
                  <a:lnTo>
                    <a:pt x="255" y="652"/>
                  </a:lnTo>
                  <a:lnTo>
                    <a:pt x="312" y="709"/>
                  </a:lnTo>
                  <a:lnTo>
                    <a:pt x="368" y="65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9" name="Freeform 319"/>
            <p:cNvSpPr>
              <a:spLocks/>
            </p:cNvSpPr>
            <p:nvPr/>
          </p:nvSpPr>
          <p:spPr bwMode="auto">
            <a:xfrm>
              <a:off x="3449" y="4089"/>
              <a:ext cx="794" cy="935"/>
            </a:xfrm>
            <a:custGeom>
              <a:avLst/>
              <a:gdLst>
                <a:gd name="T0" fmla="*/ 794 w 794"/>
                <a:gd name="T1" fmla="*/ 482 h 935"/>
                <a:gd name="T2" fmla="*/ 737 w 794"/>
                <a:gd name="T3" fmla="*/ 567 h 935"/>
                <a:gd name="T4" fmla="*/ 624 w 794"/>
                <a:gd name="T5" fmla="*/ 595 h 935"/>
                <a:gd name="T6" fmla="*/ 596 w 794"/>
                <a:gd name="T7" fmla="*/ 567 h 935"/>
                <a:gd name="T8" fmla="*/ 227 w 794"/>
                <a:gd name="T9" fmla="*/ 737 h 935"/>
                <a:gd name="T10" fmla="*/ 227 w 794"/>
                <a:gd name="T11" fmla="*/ 793 h 935"/>
                <a:gd name="T12" fmla="*/ 142 w 794"/>
                <a:gd name="T13" fmla="*/ 850 h 935"/>
                <a:gd name="T14" fmla="*/ 142 w 794"/>
                <a:gd name="T15" fmla="*/ 907 h 935"/>
                <a:gd name="T16" fmla="*/ 29 w 794"/>
                <a:gd name="T17" fmla="*/ 935 h 935"/>
                <a:gd name="T18" fmla="*/ 29 w 794"/>
                <a:gd name="T19" fmla="*/ 879 h 935"/>
                <a:gd name="T20" fmla="*/ 114 w 794"/>
                <a:gd name="T21" fmla="*/ 765 h 935"/>
                <a:gd name="T22" fmla="*/ 114 w 794"/>
                <a:gd name="T23" fmla="*/ 680 h 935"/>
                <a:gd name="T24" fmla="*/ 0 w 794"/>
                <a:gd name="T25" fmla="*/ 652 h 935"/>
                <a:gd name="T26" fmla="*/ 114 w 794"/>
                <a:gd name="T27" fmla="*/ 567 h 935"/>
                <a:gd name="T28" fmla="*/ 170 w 794"/>
                <a:gd name="T29" fmla="*/ 567 h 935"/>
                <a:gd name="T30" fmla="*/ 199 w 794"/>
                <a:gd name="T31" fmla="*/ 482 h 935"/>
                <a:gd name="T32" fmla="*/ 284 w 794"/>
                <a:gd name="T33" fmla="*/ 482 h 935"/>
                <a:gd name="T34" fmla="*/ 369 w 794"/>
                <a:gd name="T35" fmla="*/ 255 h 935"/>
                <a:gd name="T36" fmla="*/ 340 w 794"/>
                <a:gd name="T37" fmla="*/ 198 h 935"/>
                <a:gd name="T38" fmla="*/ 369 w 794"/>
                <a:gd name="T39" fmla="*/ 113 h 935"/>
                <a:gd name="T40" fmla="*/ 511 w 794"/>
                <a:gd name="T41" fmla="*/ 28 h 935"/>
                <a:gd name="T42" fmla="*/ 539 w 794"/>
                <a:gd name="T43" fmla="*/ 85 h 935"/>
                <a:gd name="T44" fmla="*/ 567 w 794"/>
                <a:gd name="T45" fmla="*/ 56 h 935"/>
                <a:gd name="T46" fmla="*/ 567 w 794"/>
                <a:gd name="T47" fmla="*/ 0 h 935"/>
                <a:gd name="T48" fmla="*/ 652 w 794"/>
                <a:gd name="T49" fmla="*/ 85 h 935"/>
                <a:gd name="T50" fmla="*/ 652 w 794"/>
                <a:gd name="T51" fmla="*/ 141 h 935"/>
                <a:gd name="T52" fmla="*/ 596 w 794"/>
                <a:gd name="T53" fmla="*/ 113 h 935"/>
                <a:gd name="T54" fmla="*/ 567 w 794"/>
                <a:gd name="T55" fmla="*/ 141 h 935"/>
                <a:gd name="T56" fmla="*/ 511 w 794"/>
                <a:gd name="T57" fmla="*/ 141 h 935"/>
                <a:gd name="T58" fmla="*/ 539 w 794"/>
                <a:gd name="T59" fmla="*/ 226 h 935"/>
                <a:gd name="T60" fmla="*/ 567 w 794"/>
                <a:gd name="T61" fmla="*/ 226 h 935"/>
                <a:gd name="T62" fmla="*/ 596 w 794"/>
                <a:gd name="T63" fmla="*/ 340 h 935"/>
                <a:gd name="T64" fmla="*/ 624 w 794"/>
                <a:gd name="T65" fmla="*/ 340 h 935"/>
                <a:gd name="T66" fmla="*/ 624 w 794"/>
                <a:gd name="T67" fmla="*/ 425 h 935"/>
                <a:gd name="T68" fmla="*/ 681 w 794"/>
                <a:gd name="T69" fmla="*/ 482 h 935"/>
                <a:gd name="T70" fmla="*/ 737 w 794"/>
                <a:gd name="T71" fmla="*/ 425 h 935"/>
                <a:gd name="T72" fmla="*/ 794 w 794"/>
                <a:gd name="T73" fmla="*/ 482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94" h="935">
                  <a:moveTo>
                    <a:pt x="794" y="482"/>
                  </a:moveTo>
                  <a:lnTo>
                    <a:pt x="737" y="567"/>
                  </a:lnTo>
                  <a:lnTo>
                    <a:pt x="624" y="595"/>
                  </a:lnTo>
                  <a:lnTo>
                    <a:pt x="596" y="567"/>
                  </a:lnTo>
                  <a:lnTo>
                    <a:pt x="227" y="737"/>
                  </a:lnTo>
                  <a:lnTo>
                    <a:pt x="227" y="793"/>
                  </a:lnTo>
                  <a:lnTo>
                    <a:pt x="142" y="850"/>
                  </a:lnTo>
                  <a:lnTo>
                    <a:pt x="142" y="907"/>
                  </a:lnTo>
                  <a:lnTo>
                    <a:pt x="29" y="935"/>
                  </a:lnTo>
                  <a:lnTo>
                    <a:pt x="29" y="879"/>
                  </a:lnTo>
                  <a:lnTo>
                    <a:pt x="114" y="765"/>
                  </a:lnTo>
                  <a:lnTo>
                    <a:pt x="114" y="680"/>
                  </a:lnTo>
                  <a:lnTo>
                    <a:pt x="0" y="652"/>
                  </a:lnTo>
                  <a:lnTo>
                    <a:pt x="114" y="567"/>
                  </a:lnTo>
                  <a:lnTo>
                    <a:pt x="170" y="567"/>
                  </a:lnTo>
                  <a:lnTo>
                    <a:pt x="199" y="482"/>
                  </a:lnTo>
                  <a:lnTo>
                    <a:pt x="284" y="482"/>
                  </a:lnTo>
                  <a:lnTo>
                    <a:pt x="369" y="255"/>
                  </a:lnTo>
                  <a:lnTo>
                    <a:pt x="340" y="198"/>
                  </a:lnTo>
                  <a:lnTo>
                    <a:pt x="369" y="113"/>
                  </a:lnTo>
                  <a:lnTo>
                    <a:pt x="511" y="28"/>
                  </a:lnTo>
                  <a:lnTo>
                    <a:pt x="539" y="85"/>
                  </a:lnTo>
                  <a:lnTo>
                    <a:pt x="567" y="56"/>
                  </a:lnTo>
                  <a:lnTo>
                    <a:pt x="567" y="0"/>
                  </a:lnTo>
                  <a:lnTo>
                    <a:pt x="652" y="85"/>
                  </a:lnTo>
                  <a:lnTo>
                    <a:pt x="652" y="141"/>
                  </a:lnTo>
                  <a:lnTo>
                    <a:pt x="596" y="113"/>
                  </a:lnTo>
                  <a:lnTo>
                    <a:pt x="567" y="141"/>
                  </a:lnTo>
                  <a:lnTo>
                    <a:pt x="511" y="141"/>
                  </a:lnTo>
                  <a:lnTo>
                    <a:pt x="539" y="226"/>
                  </a:lnTo>
                  <a:lnTo>
                    <a:pt x="567" y="226"/>
                  </a:lnTo>
                  <a:lnTo>
                    <a:pt x="596" y="340"/>
                  </a:lnTo>
                  <a:lnTo>
                    <a:pt x="624" y="340"/>
                  </a:lnTo>
                  <a:lnTo>
                    <a:pt x="624" y="425"/>
                  </a:lnTo>
                  <a:lnTo>
                    <a:pt x="681" y="482"/>
                  </a:lnTo>
                  <a:lnTo>
                    <a:pt x="737" y="425"/>
                  </a:lnTo>
                  <a:lnTo>
                    <a:pt x="794" y="48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0" name="Freeform 322"/>
            <p:cNvSpPr>
              <a:spLocks/>
            </p:cNvSpPr>
            <p:nvPr/>
          </p:nvSpPr>
          <p:spPr bwMode="auto">
            <a:xfrm>
              <a:off x="2485" y="1169"/>
              <a:ext cx="908" cy="793"/>
            </a:xfrm>
            <a:custGeom>
              <a:avLst/>
              <a:gdLst>
                <a:gd name="T0" fmla="*/ 908 w 908"/>
                <a:gd name="T1" fmla="*/ 425 h 793"/>
                <a:gd name="T2" fmla="*/ 851 w 908"/>
                <a:gd name="T3" fmla="*/ 482 h 793"/>
                <a:gd name="T4" fmla="*/ 879 w 908"/>
                <a:gd name="T5" fmla="*/ 538 h 793"/>
                <a:gd name="T6" fmla="*/ 822 w 908"/>
                <a:gd name="T7" fmla="*/ 538 h 793"/>
                <a:gd name="T8" fmla="*/ 822 w 908"/>
                <a:gd name="T9" fmla="*/ 567 h 793"/>
                <a:gd name="T10" fmla="*/ 766 w 908"/>
                <a:gd name="T11" fmla="*/ 567 h 793"/>
                <a:gd name="T12" fmla="*/ 737 w 908"/>
                <a:gd name="T13" fmla="*/ 510 h 793"/>
                <a:gd name="T14" fmla="*/ 652 w 908"/>
                <a:gd name="T15" fmla="*/ 510 h 793"/>
                <a:gd name="T16" fmla="*/ 567 w 908"/>
                <a:gd name="T17" fmla="*/ 482 h 793"/>
                <a:gd name="T18" fmla="*/ 539 w 908"/>
                <a:gd name="T19" fmla="*/ 482 h 793"/>
                <a:gd name="T20" fmla="*/ 539 w 908"/>
                <a:gd name="T21" fmla="*/ 538 h 793"/>
                <a:gd name="T22" fmla="*/ 482 w 908"/>
                <a:gd name="T23" fmla="*/ 538 h 793"/>
                <a:gd name="T24" fmla="*/ 482 w 908"/>
                <a:gd name="T25" fmla="*/ 510 h 793"/>
                <a:gd name="T26" fmla="*/ 454 w 908"/>
                <a:gd name="T27" fmla="*/ 510 h 793"/>
                <a:gd name="T28" fmla="*/ 397 w 908"/>
                <a:gd name="T29" fmla="*/ 623 h 793"/>
                <a:gd name="T30" fmla="*/ 426 w 908"/>
                <a:gd name="T31" fmla="*/ 652 h 793"/>
                <a:gd name="T32" fmla="*/ 397 w 908"/>
                <a:gd name="T33" fmla="*/ 680 h 793"/>
                <a:gd name="T34" fmla="*/ 397 w 908"/>
                <a:gd name="T35" fmla="*/ 765 h 793"/>
                <a:gd name="T36" fmla="*/ 369 w 908"/>
                <a:gd name="T37" fmla="*/ 793 h 793"/>
                <a:gd name="T38" fmla="*/ 369 w 908"/>
                <a:gd name="T39" fmla="*/ 737 h 793"/>
                <a:gd name="T40" fmla="*/ 256 w 908"/>
                <a:gd name="T41" fmla="*/ 708 h 793"/>
                <a:gd name="T42" fmla="*/ 199 w 908"/>
                <a:gd name="T43" fmla="*/ 652 h 793"/>
                <a:gd name="T44" fmla="*/ 199 w 908"/>
                <a:gd name="T45" fmla="*/ 453 h 793"/>
                <a:gd name="T46" fmla="*/ 170 w 908"/>
                <a:gd name="T47" fmla="*/ 453 h 793"/>
                <a:gd name="T48" fmla="*/ 114 w 908"/>
                <a:gd name="T49" fmla="*/ 397 h 793"/>
                <a:gd name="T50" fmla="*/ 29 w 908"/>
                <a:gd name="T51" fmla="*/ 368 h 793"/>
                <a:gd name="T52" fmla="*/ 0 w 908"/>
                <a:gd name="T53" fmla="*/ 312 h 793"/>
                <a:gd name="T54" fmla="*/ 29 w 908"/>
                <a:gd name="T55" fmla="*/ 312 h 793"/>
                <a:gd name="T56" fmla="*/ 0 w 908"/>
                <a:gd name="T57" fmla="*/ 226 h 793"/>
                <a:gd name="T58" fmla="*/ 29 w 908"/>
                <a:gd name="T59" fmla="*/ 226 h 793"/>
                <a:gd name="T60" fmla="*/ 57 w 908"/>
                <a:gd name="T61" fmla="*/ 170 h 793"/>
                <a:gd name="T62" fmla="*/ 85 w 908"/>
                <a:gd name="T63" fmla="*/ 170 h 793"/>
                <a:gd name="T64" fmla="*/ 170 w 908"/>
                <a:gd name="T65" fmla="*/ 141 h 793"/>
                <a:gd name="T66" fmla="*/ 227 w 908"/>
                <a:gd name="T67" fmla="*/ 141 h 793"/>
                <a:gd name="T68" fmla="*/ 227 w 908"/>
                <a:gd name="T69" fmla="*/ 85 h 793"/>
                <a:gd name="T70" fmla="*/ 284 w 908"/>
                <a:gd name="T71" fmla="*/ 56 h 793"/>
                <a:gd name="T72" fmla="*/ 312 w 908"/>
                <a:gd name="T73" fmla="*/ 56 h 793"/>
                <a:gd name="T74" fmla="*/ 341 w 908"/>
                <a:gd name="T75" fmla="*/ 113 h 793"/>
                <a:gd name="T76" fmla="*/ 369 w 908"/>
                <a:gd name="T77" fmla="*/ 85 h 793"/>
                <a:gd name="T78" fmla="*/ 369 w 908"/>
                <a:gd name="T79" fmla="*/ 28 h 793"/>
                <a:gd name="T80" fmla="*/ 454 w 908"/>
                <a:gd name="T81" fmla="*/ 0 h 793"/>
                <a:gd name="T82" fmla="*/ 482 w 908"/>
                <a:gd name="T83" fmla="*/ 113 h 793"/>
                <a:gd name="T84" fmla="*/ 596 w 908"/>
                <a:gd name="T85" fmla="*/ 56 h 793"/>
                <a:gd name="T86" fmla="*/ 624 w 908"/>
                <a:gd name="T87" fmla="*/ 85 h 793"/>
                <a:gd name="T88" fmla="*/ 596 w 908"/>
                <a:gd name="T89" fmla="*/ 113 h 793"/>
                <a:gd name="T90" fmla="*/ 596 w 908"/>
                <a:gd name="T91" fmla="*/ 141 h 793"/>
                <a:gd name="T92" fmla="*/ 652 w 908"/>
                <a:gd name="T93" fmla="*/ 170 h 793"/>
                <a:gd name="T94" fmla="*/ 681 w 908"/>
                <a:gd name="T95" fmla="*/ 226 h 793"/>
                <a:gd name="T96" fmla="*/ 709 w 908"/>
                <a:gd name="T97" fmla="*/ 255 h 793"/>
                <a:gd name="T98" fmla="*/ 737 w 908"/>
                <a:gd name="T99" fmla="*/ 283 h 793"/>
                <a:gd name="T100" fmla="*/ 794 w 908"/>
                <a:gd name="T101" fmla="*/ 283 h 793"/>
                <a:gd name="T102" fmla="*/ 822 w 908"/>
                <a:gd name="T103" fmla="*/ 312 h 793"/>
                <a:gd name="T104" fmla="*/ 879 w 908"/>
                <a:gd name="T105" fmla="*/ 312 h 793"/>
                <a:gd name="T106" fmla="*/ 908 w 908"/>
                <a:gd name="T107" fmla="*/ 340 h 793"/>
                <a:gd name="T108" fmla="*/ 879 w 908"/>
                <a:gd name="T109" fmla="*/ 397 h 793"/>
                <a:gd name="T110" fmla="*/ 908 w 908"/>
                <a:gd name="T111" fmla="*/ 425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08" h="793">
                  <a:moveTo>
                    <a:pt x="908" y="425"/>
                  </a:moveTo>
                  <a:lnTo>
                    <a:pt x="851" y="482"/>
                  </a:lnTo>
                  <a:lnTo>
                    <a:pt x="879" y="538"/>
                  </a:lnTo>
                  <a:lnTo>
                    <a:pt x="822" y="538"/>
                  </a:lnTo>
                  <a:lnTo>
                    <a:pt x="822" y="567"/>
                  </a:lnTo>
                  <a:lnTo>
                    <a:pt x="766" y="567"/>
                  </a:lnTo>
                  <a:lnTo>
                    <a:pt x="737" y="510"/>
                  </a:lnTo>
                  <a:lnTo>
                    <a:pt x="652" y="510"/>
                  </a:lnTo>
                  <a:lnTo>
                    <a:pt x="567" y="482"/>
                  </a:lnTo>
                  <a:lnTo>
                    <a:pt x="539" y="482"/>
                  </a:lnTo>
                  <a:lnTo>
                    <a:pt x="539" y="538"/>
                  </a:lnTo>
                  <a:lnTo>
                    <a:pt x="482" y="538"/>
                  </a:lnTo>
                  <a:lnTo>
                    <a:pt x="482" y="510"/>
                  </a:lnTo>
                  <a:lnTo>
                    <a:pt x="454" y="510"/>
                  </a:lnTo>
                  <a:lnTo>
                    <a:pt x="397" y="623"/>
                  </a:lnTo>
                  <a:lnTo>
                    <a:pt x="426" y="652"/>
                  </a:lnTo>
                  <a:lnTo>
                    <a:pt x="397" y="680"/>
                  </a:lnTo>
                  <a:lnTo>
                    <a:pt x="397" y="765"/>
                  </a:lnTo>
                  <a:lnTo>
                    <a:pt x="369" y="793"/>
                  </a:lnTo>
                  <a:lnTo>
                    <a:pt x="369" y="737"/>
                  </a:lnTo>
                  <a:lnTo>
                    <a:pt x="256" y="708"/>
                  </a:lnTo>
                  <a:lnTo>
                    <a:pt x="199" y="652"/>
                  </a:lnTo>
                  <a:lnTo>
                    <a:pt x="199" y="453"/>
                  </a:lnTo>
                  <a:lnTo>
                    <a:pt x="170" y="453"/>
                  </a:lnTo>
                  <a:lnTo>
                    <a:pt x="114" y="397"/>
                  </a:lnTo>
                  <a:lnTo>
                    <a:pt x="29" y="368"/>
                  </a:lnTo>
                  <a:lnTo>
                    <a:pt x="0" y="312"/>
                  </a:lnTo>
                  <a:lnTo>
                    <a:pt x="29" y="312"/>
                  </a:lnTo>
                  <a:lnTo>
                    <a:pt x="0" y="226"/>
                  </a:lnTo>
                  <a:lnTo>
                    <a:pt x="29" y="226"/>
                  </a:lnTo>
                  <a:lnTo>
                    <a:pt x="57" y="170"/>
                  </a:lnTo>
                  <a:lnTo>
                    <a:pt x="85" y="170"/>
                  </a:lnTo>
                  <a:lnTo>
                    <a:pt x="170" y="141"/>
                  </a:lnTo>
                  <a:lnTo>
                    <a:pt x="227" y="141"/>
                  </a:lnTo>
                  <a:lnTo>
                    <a:pt x="227" y="85"/>
                  </a:lnTo>
                  <a:lnTo>
                    <a:pt x="284" y="56"/>
                  </a:lnTo>
                  <a:lnTo>
                    <a:pt x="312" y="56"/>
                  </a:lnTo>
                  <a:lnTo>
                    <a:pt x="341" y="113"/>
                  </a:lnTo>
                  <a:lnTo>
                    <a:pt x="369" y="85"/>
                  </a:lnTo>
                  <a:lnTo>
                    <a:pt x="369" y="28"/>
                  </a:lnTo>
                  <a:lnTo>
                    <a:pt x="454" y="0"/>
                  </a:lnTo>
                  <a:lnTo>
                    <a:pt x="482" y="113"/>
                  </a:lnTo>
                  <a:lnTo>
                    <a:pt x="596" y="56"/>
                  </a:lnTo>
                  <a:lnTo>
                    <a:pt x="624" y="85"/>
                  </a:lnTo>
                  <a:lnTo>
                    <a:pt x="596" y="113"/>
                  </a:lnTo>
                  <a:lnTo>
                    <a:pt x="596" y="141"/>
                  </a:lnTo>
                  <a:lnTo>
                    <a:pt x="652" y="170"/>
                  </a:lnTo>
                  <a:lnTo>
                    <a:pt x="681" y="226"/>
                  </a:lnTo>
                  <a:lnTo>
                    <a:pt x="709" y="255"/>
                  </a:lnTo>
                  <a:lnTo>
                    <a:pt x="737" y="283"/>
                  </a:lnTo>
                  <a:lnTo>
                    <a:pt x="794" y="283"/>
                  </a:lnTo>
                  <a:lnTo>
                    <a:pt x="822" y="312"/>
                  </a:lnTo>
                  <a:lnTo>
                    <a:pt x="879" y="312"/>
                  </a:lnTo>
                  <a:lnTo>
                    <a:pt x="908" y="340"/>
                  </a:lnTo>
                  <a:lnTo>
                    <a:pt x="879" y="397"/>
                  </a:lnTo>
                  <a:lnTo>
                    <a:pt x="908" y="42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1" name="Freeform 323"/>
            <p:cNvSpPr>
              <a:spLocks/>
            </p:cNvSpPr>
            <p:nvPr/>
          </p:nvSpPr>
          <p:spPr bwMode="auto">
            <a:xfrm>
              <a:off x="2117" y="658"/>
              <a:ext cx="907" cy="737"/>
            </a:xfrm>
            <a:custGeom>
              <a:avLst/>
              <a:gdLst>
                <a:gd name="T0" fmla="*/ 822 w 907"/>
                <a:gd name="T1" fmla="*/ 511 h 737"/>
                <a:gd name="T2" fmla="*/ 737 w 907"/>
                <a:gd name="T3" fmla="*/ 539 h 737"/>
                <a:gd name="T4" fmla="*/ 737 w 907"/>
                <a:gd name="T5" fmla="*/ 596 h 737"/>
                <a:gd name="T6" fmla="*/ 709 w 907"/>
                <a:gd name="T7" fmla="*/ 624 h 737"/>
                <a:gd name="T8" fmla="*/ 680 w 907"/>
                <a:gd name="T9" fmla="*/ 567 h 737"/>
                <a:gd name="T10" fmla="*/ 652 w 907"/>
                <a:gd name="T11" fmla="*/ 567 h 737"/>
                <a:gd name="T12" fmla="*/ 595 w 907"/>
                <a:gd name="T13" fmla="*/ 596 h 737"/>
                <a:gd name="T14" fmla="*/ 595 w 907"/>
                <a:gd name="T15" fmla="*/ 652 h 737"/>
                <a:gd name="T16" fmla="*/ 538 w 907"/>
                <a:gd name="T17" fmla="*/ 652 h 737"/>
                <a:gd name="T18" fmla="*/ 453 w 907"/>
                <a:gd name="T19" fmla="*/ 681 h 737"/>
                <a:gd name="T20" fmla="*/ 425 w 907"/>
                <a:gd name="T21" fmla="*/ 681 h 737"/>
                <a:gd name="T22" fmla="*/ 397 w 907"/>
                <a:gd name="T23" fmla="*/ 737 h 737"/>
                <a:gd name="T24" fmla="*/ 368 w 907"/>
                <a:gd name="T25" fmla="*/ 737 h 737"/>
                <a:gd name="T26" fmla="*/ 283 w 907"/>
                <a:gd name="T27" fmla="*/ 709 h 737"/>
                <a:gd name="T28" fmla="*/ 142 w 907"/>
                <a:gd name="T29" fmla="*/ 567 h 737"/>
                <a:gd name="T30" fmla="*/ 57 w 907"/>
                <a:gd name="T31" fmla="*/ 539 h 737"/>
                <a:gd name="T32" fmla="*/ 85 w 907"/>
                <a:gd name="T33" fmla="*/ 454 h 737"/>
                <a:gd name="T34" fmla="*/ 85 w 907"/>
                <a:gd name="T35" fmla="*/ 397 h 737"/>
                <a:gd name="T36" fmla="*/ 28 w 907"/>
                <a:gd name="T37" fmla="*/ 369 h 737"/>
                <a:gd name="T38" fmla="*/ 28 w 907"/>
                <a:gd name="T39" fmla="*/ 312 h 737"/>
                <a:gd name="T40" fmla="*/ 0 w 907"/>
                <a:gd name="T41" fmla="*/ 256 h 737"/>
                <a:gd name="T42" fmla="*/ 28 w 907"/>
                <a:gd name="T43" fmla="*/ 199 h 737"/>
                <a:gd name="T44" fmla="*/ 28 w 907"/>
                <a:gd name="T45" fmla="*/ 142 h 737"/>
                <a:gd name="T46" fmla="*/ 113 w 907"/>
                <a:gd name="T47" fmla="*/ 170 h 737"/>
                <a:gd name="T48" fmla="*/ 198 w 907"/>
                <a:gd name="T49" fmla="*/ 227 h 737"/>
                <a:gd name="T50" fmla="*/ 283 w 907"/>
                <a:gd name="T51" fmla="*/ 227 h 737"/>
                <a:gd name="T52" fmla="*/ 425 w 907"/>
                <a:gd name="T53" fmla="*/ 85 h 737"/>
                <a:gd name="T54" fmla="*/ 425 w 907"/>
                <a:gd name="T55" fmla="*/ 0 h 737"/>
                <a:gd name="T56" fmla="*/ 538 w 907"/>
                <a:gd name="T57" fmla="*/ 85 h 737"/>
                <a:gd name="T58" fmla="*/ 567 w 907"/>
                <a:gd name="T59" fmla="*/ 170 h 737"/>
                <a:gd name="T60" fmla="*/ 652 w 907"/>
                <a:gd name="T61" fmla="*/ 199 h 737"/>
                <a:gd name="T62" fmla="*/ 794 w 907"/>
                <a:gd name="T63" fmla="*/ 170 h 737"/>
                <a:gd name="T64" fmla="*/ 822 w 907"/>
                <a:gd name="T65" fmla="*/ 227 h 737"/>
                <a:gd name="T66" fmla="*/ 850 w 907"/>
                <a:gd name="T67" fmla="*/ 227 h 737"/>
                <a:gd name="T68" fmla="*/ 879 w 907"/>
                <a:gd name="T69" fmla="*/ 284 h 737"/>
                <a:gd name="T70" fmla="*/ 879 w 907"/>
                <a:gd name="T71" fmla="*/ 312 h 737"/>
                <a:gd name="T72" fmla="*/ 907 w 907"/>
                <a:gd name="T73" fmla="*/ 369 h 737"/>
                <a:gd name="T74" fmla="*/ 850 w 907"/>
                <a:gd name="T75" fmla="*/ 454 h 737"/>
                <a:gd name="T76" fmla="*/ 822 w 907"/>
                <a:gd name="T77" fmla="*/ 511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07" h="737">
                  <a:moveTo>
                    <a:pt x="822" y="511"/>
                  </a:moveTo>
                  <a:lnTo>
                    <a:pt x="737" y="539"/>
                  </a:lnTo>
                  <a:lnTo>
                    <a:pt x="737" y="596"/>
                  </a:lnTo>
                  <a:lnTo>
                    <a:pt x="709" y="624"/>
                  </a:lnTo>
                  <a:lnTo>
                    <a:pt x="680" y="567"/>
                  </a:lnTo>
                  <a:lnTo>
                    <a:pt x="652" y="567"/>
                  </a:lnTo>
                  <a:lnTo>
                    <a:pt x="595" y="596"/>
                  </a:lnTo>
                  <a:lnTo>
                    <a:pt x="595" y="652"/>
                  </a:lnTo>
                  <a:lnTo>
                    <a:pt x="538" y="652"/>
                  </a:lnTo>
                  <a:lnTo>
                    <a:pt x="453" y="681"/>
                  </a:lnTo>
                  <a:lnTo>
                    <a:pt x="425" y="681"/>
                  </a:lnTo>
                  <a:lnTo>
                    <a:pt x="397" y="737"/>
                  </a:lnTo>
                  <a:lnTo>
                    <a:pt x="368" y="737"/>
                  </a:lnTo>
                  <a:lnTo>
                    <a:pt x="283" y="709"/>
                  </a:lnTo>
                  <a:lnTo>
                    <a:pt x="142" y="567"/>
                  </a:lnTo>
                  <a:lnTo>
                    <a:pt x="57" y="539"/>
                  </a:lnTo>
                  <a:lnTo>
                    <a:pt x="85" y="454"/>
                  </a:lnTo>
                  <a:lnTo>
                    <a:pt x="85" y="397"/>
                  </a:lnTo>
                  <a:lnTo>
                    <a:pt x="28" y="369"/>
                  </a:lnTo>
                  <a:lnTo>
                    <a:pt x="28" y="312"/>
                  </a:lnTo>
                  <a:lnTo>
                    <a:pt x="0" y="256"/>
                  </a:lnTo>
                  <a:lnTo>
                    <a:pt x="28" y="199"/>
                  </a:lnTo>
                  <a:lnTo>
                    <a:pt x="28" y="142"/>
                  </a:lnTo>
                  <a:lnTo>
                    <a:pt x="113" y="170"/>
                  </a:lnTo>
                  <a:lnTo>
                    <a:pt x="198" y="227"/>
                  </a:lnTo>
                  <a:lnTo>
                    <a:pt x="283" y="227"/>
                  </a:lnTo>
                  <a:lnTo>
                    <a:pt x="425" y="85"/>
                  </a:lnTo>
                  <a:lnTo>
                    <a:pt x="425" y="0"/>
                  </a:lnTo>
                  <a:lnTo>
                    <a:pt x="538" y="85"/>
                  </a:lnTo>
                  <a:lnTo>
                    <a:pt x="567" y="170"/>
                  </a:lnTo>
                  <a:lnTo>
                    <a:pt x="652" y="199"/>
                  </a:lnTo>
                  <a:lnTo>
                    <a:pt x="794" y="170"/>
                  </a:lnTo>
                  <a:lnTo>
                    <a:pt x="822" y="227"/>
                  </a:lnTo>
                  <a:lnTo>
                    <a:pt x="850" y="227"/>
                  </a:lnTo>
                  <a:lnTo>
                    <a:pt x="879" y="284"/>
                  </a:lnTo>
                  <a:lnTo>
                    <a:pt x="879" y="312"/>
                  </a:lnTo>
                  <a:lnTo>
                    <a:pt x="907" y="369"/>
                  </a:lnTo>
                  <a:lnTo>
                    <a:pt x="850" y="454"/>
                  </a:lnTo>
                  <a:lnTo>
                    <a:pt x="822" y="51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2" name="Freeform 324"/>
            <p:cNvSpPr>
              <a:spLocks/>
            </p:cNvSpPr>
            <p:nvPr/>
          </p:nvSpPr>
          <p:spPr bwMode="auto">
            <a:xfrm>
              <a:off x="2911" y="602"/>
              <a:ext cx="793" cy="907"/>
            </a:xfrm>
            <a:custGeom>
              <a:avLst/>
              <a:gdLst>
                <a:gd name="T0" fmla="*/ 482 w 793"/>
                <a:gd name="T1" fmla="*/ 907 h 907"/>
                <a:gd name="T2" fmla="*/ 453 w 793"/>
                <a:gd name="T3" fmla="*/ 879 h 907"/>
                <a:gd name="T4" fmla="*/ 396 w 793"/>
                <a:gd name="T5" fmla="*/ 879 h 907"/>
                <a:gd name="T6" fmla="*/ 368 w 793"/>
                <a:gd name="T7" fmla="*/ 850 h 907"/>
                <a:gd name="T8" fmla="*/ 311 w 793"/>
                <a:gd name="T9" fmla="*/ 850 h 907"/>
                <a:gd name="T10" fmla="*/ 255 w 793"/>
                <a:gd name="T11" fmla="*/ 793 h 907"/>
                <a:gd name="T12" fmla="*/ 226 w 793"/>
                <a:gd name="T13" fmla="*/ 737 h 907"/>
                <a:gd name="T14" fmla="*/ 170 w 793"/>
                <a:gd name="T15" fmla="*/ 708 h 907"/>
                <a:gd name="T16" fmla="*/ 170 w 793"/>
                <a:gd name="T17" fmla="*/ 680 h 907"/>
                <a:gd name="T18" fmla="*/ 198 w 793"/>
                <a:gd name="T19" fmla="*/ 652 h 907"/>
                <a:gd name="T20" fmla="*/ 170 w 793"/>
                <a:gd name="T21" fmla="*/ 623 h 907"/>
                <a:gd name="T22" fmla="*/ 56 w 793"/>
                <a:gd name="T23" fmla="*/ 680 h 907"/>
                <a:gd name="T24" fmla="*/ 28 w 793"/>
                <a:gd name="T25" fmla="*/ 567 h 907"/>
                <a:gd name="T26" fmla="*/ 56 w 793"/>
                <a:gd name="T27" fmla="*/ 510 h 907"/>
                <a:gd name="T28" fmla="*/ 113 w 793"/>
                <a:gd name="T29" fmla="*/ 425 h 907"/>
                <a:gd name="T30" fmla="*/ 85 w 793"/>
                <a:gd name="T31" fmla="*/ 368 h 907"/>
                <a:gd name="T32" fmla="*/ 85 w 793"/>
                <a:gd name="T33" fmla="*/ 340 h 907"/>
                <a:gd name="T34" fmla="*/ 56 w 793"/>
                <a:gd name="T35" fmla="*/ 283 h 907"/>
                <a:gd name="T36" fmla="*/ 28 w 793"/>
                <a:gd name="T37" fmla="*/ 283 h 907"/>
                <a:gd name="T38" fmla="*/ 0 w 793"/>
                <a:gd name="T39" fmla="*/ 226 h 907"/>
                <a:gd name="T40" fmla="*/ 0 w 793"/>
                <a:gd name="T41" fmla="*/ 170 h 907"/>
                <a:gd name="T42" fmla="*/ 56 w 793"/>
                <a:gd name="T43" fmla="*/ 198 h 907"/>
                <a:gd name="T44" fmla="*/ 85 w 793"/>
                <a:gd name="T45" fmla="*/ 170 h 907"/>
                <a:gd name="T46" fmla="*/ 141 w 793"/>
                <a:gd name="T47" fmla="*/ 198 h 907"/>
                <a:gd name="T48" fmla="*/ 198 w 793"/>
                <a:gd name="T49" fmla="*/ 198 h 907"/>
                <a:gd name="T50" fmla="*/ 198 w 793"/>
                <a:gd name="T51" fmla="*/ 141 h 907"/>
                <a:gd name="T52" fmla="*/ 311 w 793"/>
                <a:gd name="T53" fmla="*/ 113 h 907"/>
                <a:gd name="T54" fmla="*/ 368 w 793"/>
                <a:gd name="T55" fmla="*/ 28 h 907"/>
                <a:gd name="T56" fmla="*/ 368 w 793"/>
                <a:gd name="T57" fmla="*/ 0 h 907"/>
                <a:gd name="T58" fmla="*/ 425 w 793"/>
                <a:gd name="T59" fmla="*/ 0 h 907"/>
                <a:gd name="T60" fmla="*/ 453 w 793"/>
                <a:gd name="T61" fmla="*/ 85 h 907"/>
                <a:gd name="T62" fmla="*/ 567 w 793"/>
                <a:gd name="T63" fmla="*/ 113 h 907"/>
                <a:gd name="T64" fmla="*/ 567 w 793"/>
                <a:gd name="T65" fmla="*/ 170 h 907"/>
                <a:gd name="T66" fmla="*/ 680 w 793"/>
                <a:gd name="T67" fmla="*/ 255 h 907"/>
                <a:gd name="T68" fmla="*/ 793 w 793"/>
                <a:gd name="T69" fmla="*/ 312 h 907"/>
                <a:gd name="T70" fmla="*/ 765 w 793"/>
                <a:gd name="T71" fmla="*/ 397 h 907"/>
                <a:gd name="T72" fmla="*/ 708 w 793"/>
                <a:gd name="T73" fmla="*/ 397 h 907"/>
                <a:gd name="T74" fmla="*/ 737 w 793"/>
                <a:gd name="T75" fmla="*/ 482 h 907"/>
                <a:gd name="T76" fmla="*/ 708 w 793"/>
                <a:gd name="T77" fmla="*/ 623 h 907"/>
                <a:gd name="T78" fmla="*/ 737 w 793"/>
                <a:gd name="T79" fmla="*/ 652 h 907"/>
                <a:gd name="T80" fmla="*/ 708 w 793"/>
                <a:gd name="T81" fmla="*/ 708 h 907"/>
                <a:gd name="T82" fmla="*/ 680 w 793"/>
                <a:gd name="T83" fmla="*/ 708 h 907"/>
                <a:gd name="T84" fmla="*/ 595 w 793"/>
                <a:gd name="T85" fmla="*/ 822 h 907"/>
                <a:gd name="T86" fmla="*/ 567 w 793"/>
                <a:gd name="T87" fmla="*/ 907 h 907"/>
                <a:gd name="T88" fmla="*/ 482 w 793"/>
                <a:gd name="T89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93" h="907">
                  <a:moveTo>
                    <a:pt x="482" y="907"/>
                  </a:moveTo>
                  <a:lnTo>
                    <a:pt x="453" y="879"/>
                  </a:lnTo>
                  <a:lnTo>
                    <a:pt x="396" y="879"/>
                  </a:lnTo>
                  <a:lnTo>
                    <a:pt x="368" y="850"/>
                  </a:lnTo>
                  <a:lnTo>
                    <a:pt x="311" y="850"/>
                  </a:lnTo>
                  <a:lnTo>
                    <a:pt x="255" y="793"/>
                  </a:lnTo>
                  <a:lnTo>
                    <a:pt x="226" y="737"/>
                  </a:lnTo>
                  <a:lnTo>
                    <a:pt x="170" y="708"/>
                  </a:lnTo>
                  <a:lnTo>
                    <a:pt x="170" y="680"/>
                  </a:lnTo>
                  <a:lnTo>
                    <a:pt x="198" y="652"/>
                  </a:lnTo>
                  <a:lnTo>
                    <a:pt x="170" y="623"/>
                  </a:lnTo>
                  <a:lnTo>
                    <a:pt x="56" y="680"/>
                  </a:lnTo>
                  <a:lnTo>
                    <a:pt x="28" y="567"/>
                  </a:lnTo>
                  <a:lnTo>
                    <a:pt x="56" y="510"/>
                  </a:lnTo>
                  <a:lnTo>
                    <a:pt x="113" y="425"/>
                  </a:lnTo>
                  <a:lnTo>
                    <a:pt x="85" y="368"/>
                  </a:lnTo>
                  <a:lnTo>
                    <a:pt x="85" y="340"/>
                  </a:lnTo>
                  <a:lnTo>
                    <a:pt x="56" y="283"/>
                  </a:lnTo>
                  <a:lnTo>
                    <a:pt x="28" y="283"/>
                  </a:lnTo>
                  <a:lnTo>
                    <a:pt x="0" y="226"/>
                  </a:lnTo>
                  <a:lnTo>
                    <a:pt x="0" y="170"/>
                  </a:lnTo>
                  <a:lnTo>
                    <a:pt x="56" y="198"/>
                  </a:lnTo>
                  <a:lnTo>
                    <a:pt x="85" y="170"/>
                  </a:lnTo>
                  <a:lnTo>
                    <a:pt x="141" y="198"/>
                  </a:lnTo>
                  <a:lnTo>
                    <a:pt x="198" y="198"/>
                  </a:lnTo>
                  <a:lnTo>
                    <a:pt x="198" y="141"/>
                  </a:lnTo>
                  <a:lnTo>
                    <a:pt x="311" y="113"/>
                  </a:lnTo>
                  <a:lnTo>
                    <a:pt x="368" y="28"/>
                  </a:lnTo>
                  <a:lnTo>
                    <a:pt x="368" y="0"/>
                  </a:lnTo>
                  <a:lnTo>
                    <a:pt x="425" y="0"/>
                  </a:lnTo>
                  <a:lnTo>
                    <a:pt x="453" y="85"/>
                  </a:lnTo>
                  <a:lnTo>
                    <a:pt x="567" y="113"/>
                  </a:lnTo>
                  <a:lnTo>
                    <a:pt x="567" y="170"/>
                  </a:lnTo>
                  <a:lnTo>
                    <a:pt x="680" y="255"/>
                  </a:lnTo>
                  <a:lnTo>
                    <a:pt x="793" y="312"/>
                  </a:lnTo>
                  <a:lnTo>
                    <a:pt x="765" y="397"/>
                  </a:lnTo>
                  <a:lnTo>
                    <a:pt x="708" y="397"/>
                  </a:lnTo>
                  <a:lnTo>
                    <a:pt x="737" y="482"/>
                  </a:lnTo>
                  <a:lnTo>
                    <a:pt x="708" y="623"/>
                  </a:lnTo>
                  <a:lnTo>
                    <a:pt x="737" y="652"/>
                  </a:lnTo>
                  <a:lnTo>
                    <a:pt x="708" y="708"/>
                  </a:lnTo>
                  <a:lnTo>
                    <a:pt x="680" y="708"/>
                  </a:lnTo>
                  <a:lnTo>
                    <a:pt x="595" y="822"/>
                  </a:lnTo>
                  <a:lnTo>
                    <a:pt x="567" y="907"/>
                  </a:lnTo>
                  <a:lnTo>
                    <a:pt x="482" y="90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3" name="Freeform 325"/>
            <p:cNvSpPr>
              <a:spLocks/>
            </p:cNvSpPr>
            <p:nvPr/>
          </p:nvSpPr>
          <p:spPr bwMode="auto">
            <a:xfrm>
              <a:off x="3364" y="1084"/>
              <a:ext cx="624" cy="567"/>
            </a:xfrm>
            <a:custGeom>
              <a:avLst/>
              <a:gdLst>
                <a:gd name="T0" fmla="*/ 624 w 624"/>
                <a:gd name="T1" fmla="*/ 425 h 567"/>
                <a:gd name="T2" fmla="*/ 340 w 624"/>
                <a:gd name="T3" fmla="*/ 567 h 567"/>
                <a:gd name="T4" fmla="*/ 284 w 624"/>
                <a:gd name="T5" fmla="*/ 510 h 567"/>
                <a:gd name="T6" fmla="*/ 170 w 624"/>
                <a:gd name="T7" fmla="*/ 482 h 567"/>
                <a:gd name="T8" fmla="*/ 142 w 624"/>
                <a:gd name="T9" fmla="*/ 510 h 567"/>
                <a:gd name="T10" fmla="*/ 57 w 624"/>
                <a:gd name="T11" fmla="*/ 482 h 567"/>
                <a:gd name="T12" fmla="*/ 57 w 624"/>
                <a:gd name="T13" fmla="*/ 538 h 567"/>
                <a:gd name="T14" fmla="*/ 29 w 624"/>
                <a:gd name="T15" fmla="*/ 510 h 567"/>
                <a:gd name="T16" fmla="*/ 0 w 624"/>
                <a:gd name="T17" fmla="*/ 482 h 567"/>
                <a:gd name="T18" fmla="*/ 29 w 624"/>
                <a:gd name="T19" fmla="*/ 425 h 567"/>
                <a:gd name="T20" fmla="*/ 114 w 624"/>
                <a:gd name="T21" fmla="*/ 425 h 567"/>
                <a:gd name="T22" fmla="*/ 142 w 624"/>
                <a:gd name="T23" fmla="*/ 340 h 567"/>
                <a:gd name="T24" fmla="*/ 227 w 624"/>
                <a:gd name="T25" fmla="*/ 226 h 567"/>
                <a:gd name="T26" fmla="*/ 255 w 624"/>
                <a:gd name="T27" fmla="*/ 226 h 567"/>
                <a:gd name="T28" fmla="*/ 284 w 624"/>
                <a:gd name="T29" fmla="*/ 170 h 567"/>
                <a:gd name="T30" fmla="*/ 255 w 624"/>
                <a:gd name="T31" fmla="*/ 141 h 567"/>
                <a:gd name="T32" fmla="*/ 284 w 624"/>
                <a:gd name="T33" fmla="*/ 0 h 567"/>
                <a:gd name="T34" fmla="*/ 340 w 624"/>
                <a:gd name="T35" fmla="*/ 0 h 567"/>
                <a:gd name="T36" fmla="*/ 425 w 624"/>
                <a:gd name="T37" fmla="*/ 28 h 567"/>
                <a:gd name="T38" fmla="*/ 425 w 624"/>
                <a:gd name="T39" fmla="*/ 85 h 567"/>
                <a:gd name="T40" fmla="*/ 510 w 624"/>
                <a:gd name="T41" fmla="*/ 141 h 567"/>
                <a:gd name="T42" fmla="*/ 539 w 624"/>
                <a:gd name="T43" fmla="*/ 283 h 567"/>
                <a:gd name="T44" fmla="*/ 567 w 624"/>
                <a:gd name="T45" fmla="*/ 311 h 567"/>
                <a:gd name="T46" fmla="*/ 567 w 624"/>
                <a:gd name="T47" fmla="*/ 340 h 567"/>
                <a:gd name="T48" fmla="*/ 567 w 624"/>
                <a:gd name="T49" fmla="*/ 368 h 567"/>
                <a:gd name="T50" fmla="*/ 624 w 624"/>
                <a:gd name="T51" fmla="*/ 425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4" h="567">
                  <a:moveTo>
                    <a:pt x="624" y="425"/>
                  </a:moveTo>
                  <a:lnTo>
                    <a:pt x="340" y="567"/>
                  </a:lnTo>
                  <a:lnTo>
                    <a:pt x="284" y="510"/>
                  </a:lnTo>
                  <a:lnTo>
                    <a:pt x="170" y="482"/>
                  </a:lnTo>
                  <a:lnTo>
                    <a:pt x="142" y="510"/>
                  </a:lnTo>
                  <a:lnTo>
                    <a:pt x="57" y="482"/>
                  </a:lnTo>
                  <a:lnTo>
                    <a:pt x="57" y="538"/>
                  </a:lnTo>
                  <a:lnTo>
                    <a:pt x="29" y="510"/>
                  </a:lnTo>
                  <a:lnTo>
                    <a:pt x="0" y="482"/>
                  </a:lnTo>
                  <a:lnTo>
                    <a:pt x="29" y="425"/>
                  </a:lnTo>
                  <a:lnTo>
                    <a:pt x="114" y="425"/>
                  </a:lnTo>
                  <a:lnTo>
                    <a:pt x="142" y="340"/>
                  </a:lnTo>
                  <a:lnTo>
                    <a:pt x="227" y="226"/>
                  </a:lnTo>
                  <a:lnTo>
                    <a:pt x="255" y="226"/>
                  </a:lnTo>
                  <a:lnTo>
                    <a:pt x="284" y="170"/>
                  </a:lnTo>
                  <a:lnTo>
                    <a:pt x="255" y="141"/>
                  </a:lnTo>
                  <a:lnTo>
                    <a:pt x="284" y="0"/>
                  </a:lnTo>
                  <a:lnTo>
                    <a:pt x="340" y="0"/>
                  </a:lnTo>
                  <a:lnTo>
                    <a:pt x="425" y="28"/>
                  </a:lnTo>
                  <a:lnTo>
                    <a:pt x="425" y="85"/>
                  </a:lnTo>
                  <a:lnTo>
                    <a:pt x="510" y="141"/>
                  </a:lnTo>
                  <a:lnTo>
                    <a:pt x="539" y="283"/>
                  </a:lnTo>
                  <a:lnTo>
                    <a:pt x="567" y="311"/>
                  </a:lnTo>
                  <a:lnTo>
                    <a:pt x="567" y="340"/>
                  </a:lnTo>
                  <a:lnTo>
                    <a:pt x="567" y="368"/>
                  </a:lnTo>
                  <a:lnTo>
                    <a:pt x="624" y="42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4" name="Freeform 326"/>
            <p:cNvSpPr>
              <a:spLocks/>
            </p:cNvSpPr>
            <p:nvPr/>
          </p:nvSpPr>
          <p:spPr bwMode="auto">
            <a:xfrm>
              <a:off x="813" y="1707"/>
              <a:ext cx="397" cy="312"/>
            </a:xfrm>
            <a:custGeom>
              <a:avLst/>
              <a:gdLst>
                <a:gd name="T0" fmla="*/ 56 w 397"/>
                <a:gd name="T1" fmla="*/ 170 h 312"/>
                <a:gd name="T2" fmla="*/ 85 w 397"/>
                <a:gd name="T3" fmla="*/ 85 h 312"/>
                <a:gd name="T4" fmla="*/ 113 w 397"/>
                <a:gd name="T5" fmla="*/ 142 h 312"/>
                <a:gd name="T6" fmla="*/ 113 w 397"/>
                <a:gd name="T7" fmla="*/ 199 h 312"/>
                <a:gd name="T8" fmla="*/ 170 w 397"/>
                <a:gd name="T9" fmla="*/ 199 h 312"/>
                <a:gd name="T10" fmla="*/ 141 w 397"/>
                <a:gd name="T11" fmla="*/ 255 h 312"/>
                <a:gd name="T12" fmla="*/ 170 w 397"/>
                <a:gd name="T13" fmla="*/ 255 h 312"/>
                <a:gd name="T14" fmla="*/ 170 w 397"/>
                <a:gd name="T15" fmla="*/ 312 h 312"/>
                <a:gd name="T16" fmla="*/ 283 w 397"/>
                <a:gd name="T17" fmla="*/ 284 h 312"/>
                <a:gd name="T18" fmla="*/ 312 w 397"/>
                <a:gd name="T19" fmla="*/ 227 h 312"/>
                <a:gd name="T20" fmla="*/ 368 w 397"/>
                <a:gd name="T21" fmla="*/ 255 h 312"/>
                <a:gd name="T22" fmla="*/ 368 w 397"/>
                <a:gd name="T23" fmla="*/ 199 h 312"/>
                <a:gd name="T24" fmla="*/ 340 w 397"/>
                <a:gd name="T25" fmla="*/ 170 h 312"/>
                <a:gd name="T26" fmla="*/ 397 w 397"/>
                <a:gd name="T27" fmla="*/ 142 h 312"/>
                <a:gd name="T28" fmla="*/ 368 w 397"/>
                <a:gd name="T29" fmla="*/ 85 h 312"/>
                <a:gd name="T30" fmla="*/ 312 w 397"/>
                <a:gd name="T31" fmla="*/ 57 h 312"/>
                <a:gd name="T32" fmla="*/ 312 w 397"/>
                <a:gd name="T33" fmla="*/ 142 h 312"/>
                <a:gd name="T34" fmla="*/ 255 w 397"/>
                <a:gd name="T35" fmla="*/ 142 h 312"/>
                <a:gd name="T36" fmla="*/ 141 w 397"/>
                <a:gd name="T37" fmla="*/ 0 h 312"/>
                <a:gd name="T38" fmla="*/ 85 w 397"/>
                <a:gd name="T39" fmla="*/ 0 h 312"/>
                <a:gd name="T40" fmla="*/ 0 w 397"/>
                <a:gd name="T41" fmla="*/ 85 h 312"/>
                <a:gd name="T42" fmla="*/ 0 w 397"/>
                <a:gd name="T43" fmla="*/ 142 h 312"/>
                <a:gd name="T44" fmla="*/ 56 w 397"/>
                <a:gd name="T45" fmla="*/ 17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7" h="312">
                  <a:moveTo>
                    <a:pt x="56" y="170"/>
                  </a:moveTo>
                  <a:lnTo>
                    <a:pt x="85" y="85"/>
                  </a:lnTo>
                  <a:lnTo>
                    <a:pt x="113" y="142"/>
                  </a:lnTo>
                  <a:lnTo>
                    <a:pt x="113" y="199"/>
                  </a:lnTo>
                  <a:lnTo>
                    <a:pt x="170" y="199"/>
                  </a:lnTo>
                  <a:lnTo>
                    <a:pt x="141" y="255"/>
                  </a:lnTo>
                  <a:lnTo>
                    <a:pt x="170" y="255"/>
                  </a:lnTo>
                  <a:lnTo>
                    <a:pt x="170" y="312"/>
                  </a:lnTo>
                  <a:lnTo>
                    <a:pt x="283" y="284"/>
                  </a:lnTo>
                  <a:lnTo>
                    <a:pt x="312" y="227"/>
                  </a:lnTo>
                  <a:lnTo>
                    <a:pt x="368" y="255"/>
                  </a:lnTo>
                  <a:lnTo>
                    <a:pt x="368" y="199"/>
                  </a:lnTo>
                  <a:lnTo>
                    <a:pt x="340" y="170"/>
                  </a:lnTo>
                  <a:lnTo>
                    <a:pt x="397" y="142"/>
                  </a:lnTo>
                  <a:lnTo>
                    <a:pt x="368" y="85"/>
                  </a:lnTo>
                  <a:lnTo>
                    <a:pt x="312" y="57"/>
                  </a:lnTo>
                  <a:lnTo>
                    <a:pt x="312" y="142"/>
                  </a:lnTo>
                  <a:lnTo>
                    <a:pt x="255" y="142"/>
                  </a:lnTo>
                  <a:lnTo>
                    <a:pt x="141" y="0"/>
                  </a:lnTo>
                  <a:lnTo>
                    <a:pt x="85" y="0"/>
                  </a:lnTo>
                  <a:lnTo>
                    <a:pt x="0" y="85"/>
                  </a:lnTo>
                  <a:lnTo>
                    <a:pt x="0" y="142"/>
                  </a:lnTo>
                  <a:lnTo>
                    <a:pt x="56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5" name="Freeform 327"/>
            <p:cNvSpPr>
              <a:spLocks/>
            </p:cNvSpPr>
            <p:nvPr/>
          </p:nvSpPr>
          <p:spPr bwMode="auto">
            <a:xfrm>
              <a:off x="813" y="1934"/>
              <a:ext cx="113" cy="199"/>
            </a:xfrm>
            <a:custGeom>
              <a:avLst/>
              <a:gdLst>
                <a:gd name="T0" fmla="*/ 85 w 113"/>
                <a:gd name="T1" fmla="*/ 0 h 199"/>
                <a:gd name="T2" fmla="*/ 0 w 113"/>
                <a:gd name="T3" fmla="*/ 85 h 199"/>
                <a:gd name="T4" fmla="*/ 0 w 113"/>
                <a:gd name="T5" fmla="*/ 170 h 199"/>
                <a:gd name="T6" fmla="*/ 56 w 113"/>
                <a:gd name="T7" fmla="*/ 199 h 199"/>
                <a:gd name="T8" fmla="*/ 56 w 113"/>
                <a:gd name="T9" fmla="*/ 170 h 199"/>
                <a:gd name="T10" fmla="*/ 28 w 113"/>
                <a:gd name="T11" fmla="*/ 114 h 199"/>
                <a:gd name="T12" fmla="*/ 85 w 113"/>
                <a:gd name="T13" fmla="*/ 114 h 199"/>
                <a:gd name="T14" fmla="*/ 113 w 113"/>
                <a:gd name="T15" fmla="*/ 57 h 199"/>
                <a:gd name="T16" fmla="*/ 85 w 113"/>
                <a:gd name="T17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" h="199">
                  <a:moveTo>
                    <a:pt x="85" y="0"/>
                  </a:moveTo>
                  <a:lnTo>
                    <a:pt x="0" y="85"/>
                  </a:lnTo>
                  <a:lnTo>
                    <a:pt x="0" y="170"/>
                  </a:lnTo>
                  <a:lnTo>
                    <a:pt x="56" y="199"/>
                  </a:lnTo>
                  <a:lnTo>
                    <a:pt x="56" y="170"/>
                  </a:lnTo>
                  <a:lnTo>
                    <a:pt x="28" y="114"/>
                  </a:lnTo>
                  <a:lnTo>
                    <a:pt x="85" y="114"/>
                  </a:lnTo>
                  <a:lnTo>
                    <a:pt x="113" y="57"/>
                  </a:lnTo>
                  <a:lnTo>
                    <a:pt x="85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" name="Freeform 328"/>
            <p:cNvSpPr>
              <a:spLocks/>
            </p:cNvSpPr>
            <p:nvPr/>
          </p:nvSpPr>
          <p:spPr bwMode="auto">
            <a:xfrm>
              <a:off x="331" y="2076"/>
              <a:ext cx="453" cy="624"/>
            </a:xfrm>
            <a:custGeom>
              <a:avLst/>
              <a:gdLst>
                <a:gd name="T0" fmla="*/ 368 w 453"/>
                <a:gd name="T1" fmla="*/ 0 h 624"/>
                <a:gd name="T2" fmla="*/ 368 w 453"/>
                <a:gd name="T3" fmla="*/ 142 h 624"/>
                <a:gd name="T4" fmla="*/ 312 w 453"/>
                <a:gd name="T5" fmla="*/ 170 h 624"/>
                <a:gd name="T6" fmla="*/ 113 w 453"/>
                <a:gd name="T7" fmla="*/ 255 h 624"/>
                <a:gd name="T8" fmla="*/ 113 w 453"/>
                <a:gd name="T9" fmla="*/ 283 h 624"/>
                <a:gd name="T10" fmla="*/ 85 w 453"/>
                <a:gd name="T11" fmla="*/ 340 h 624"/>
                <a:gd name="T12" fmla="*/ 56 w 453"/>
                <a:gd name="T13" fmla="*/ 453 h 624"/>
                <a:gd name="T14" fmla="*/ 0 w 453"/>
                <a:gd name="T15" fmla="*/ 482 h 624"/>
                <a:gd name="T16" fmla="*/ 28 w 453"/>
                <a:gd name="T17" fmla="*/ 539 h 624"/>
                <a:gd name="T18" fmla="*/ 56 w 453"/>
                <a:gd name="T19" fmla="*/ 595 h 624"/>
                <a:gd name="T20" fmla="*/ 113 w 453"/>
                <a:gd name="T21" fmla="*/ 595 h 624"/>
                <a:gd name="T22" fmla="*/ 142 w 453"/>
                <a:gd name="T23" fmla="*/ 539 h 624"/>
                <a:gd name="T24" fmla="*/ 170 w 453"/>
                <a:gd name="T25" fmla="*/ 624 h 624"/>
                <a:gd name="T26" fmla="*/ 255 w 453"/>
                <a:gd name="T27" fmla="*/ 482 h 624"/>
                <a:gd name="T28" fmla="*/ 198 w 453"/>
                <a:gd name="T29" fmla="*/ 425 h 624"/>
                <a:gd name="T30" fmla="*/ 283 w 453"/>
                <a:gd name="T31" fmla="*/ 368 h 624"/>
                <a:gd name="T32" fmla="*/ 255 w 453"/>
                <a:gd name="T33" fmla="*/ 312 h 624"/>
                <a:gd name="T34" fmla="*/ 283 w 453"/>
                <a:gd name="T35" fmla="*/ 255 h 624"/>
                <a:gd name="T36" fmla="*/ 312 w 453"/>
                <a:gd name="T37" fmla="*/ 283 h 624"/>
                <a:gd name="T38" fmla="*/ 368 w 453"/>
                <a:gd name="T39" fmla="*/ 283 h 624"/>
                <a:gd name="T40" fmla="*/ 397 w 453"/>
                <a:gd name="T41" fmla="*/ 170 h 624"/>
                <a:gd name="T42" fmla="*/ 453 w 453"/>
                <a:gd name="T43" fmla="*/ 113 h 624"/>
                <a:gd name="T44" fmla="*/ 425 w 453"/>
                <a:gd name="T45" fmla="*/ 0 h 624"/>
                <a:gd name="T46" fmla="*/ 368 w 453"/>
                <a:gd name="T47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53" h="624">
                  <a:moveTo>
                    <a:pt x="368" y="0"/>
                  </a:moveTo>
                  <a:lnTo>
                    <a:pt x="368" y="142"/>
                  </a:lnTo>
                  <a:lnTo>
                    <a:pt x="312" y="170"/>
                  </a:lnTo>
                  <a:lnTo>
                    <a:pt x="113" y="255"/>
                  </a:lnTo>
                  <a:lnTo>
                    <a:pt x="113" y="283"/>
                  </a:lnTo>
                  <a:lnTo>
                    <a:pt x="85" y="340"/>
                  </a:lnTo>
                  <a:lnTo>
                    <a:pt x="56" y="453"/>
                  </a:lnTo>
                  <a:lnTo>
                    <a:pt x="0" y="482"/>
                  </a:lnTo>
                  <a:lnTo>
                    <a:pt x="28" y="539"/>
                  </a:lnTo>
                  <a:lnTo>
                    <a:pt x="56" y="595"/>
                  </a:lnTo>
                  <a:lnTo>
                    <a:pt x="113" y="595"/>
                  </a:lnTo>
                  <a:lnTo>
                    <a:pt x="142" y="539"/>
                  </a:lnTo>
                  <a:lnTo>
                    <a:pt x="170" y="624"/>
                  </a:lnTo>
                  <a:lnTo>
                    <a:pt x="255" y="482"/>
                  </a:lnTo>
                  <a:lnTo>
                    <a:pt x="198" y="425"/>
                  </a:lnTo>
                  <a:lnTo>
                    <a:pt x="283" y="368"/>
                  </a:lnTo>
                  <a:lnTo>
                    <a:pt x="255" y="312"/>
                  </a:lnTo>
                  <a:lnTo>
                    <a:pt x="283" y="255"/>
                  </a:lnTo>
                  <a:lnTo>
                    <a:pt x="312" y="283"/>
                  </a:lnTo>
                  <a:lnTo>
                    <a:pt x="368" y="283"/>
                  </a:lnTo>
                  <a:lnTo>
                    <a:pt x="397" y="170"/>
                  </a:lnTo>
                  <a:lnTo>
                    <a:pt x="453" y="113"/>
                  </a:lnTo>
                  <a:lnTo>
                    <a:pt x="425" y="0"/>
                  </a:lnTo>
                  <a:lnTo>
                    <a:pt x="368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7" name="Freeform 329"/>
            <p:cNvSpPr>
              <a:spLocks/>
            </p:cNvSpPr>
            <p:nvPr/>
          </p:nvSpPr>
          <p:spPr bwMode="auto">
            <a:xfrm>
              <a:off x="387" y="7547"/>
              <a:ext cx="256" cy="255"/>
            </a:xfrm>
            <a:custGeom>
              <a:avLst/>
              <a:gdLst>
                <a:gd name="T0" fmla="*/ 142 w 256"/>
                <a:gd name="T1" fmla="*/ 0 h 255"/>
                <a:gd name="T2" fmla="*/ 86 w 256"/>
                <a:gd name="T3" fmla="*/ 57 h 255"/>
                <a:gd name="T4" fmla="*/ 86 w 256"/>
                <a:gd name="T5" fmla="*/ 114 h 255"/>
                <a:gd name="T6" fmla="*/ 29 w 256"/>
                <a:gd name="T7" fmla="*/ 85 h 255"/>
                <a:gd name="T8" fmla="*/ 0 w 256"/>
                <a:gd name="T9" fmla="*/ 114 h 255"/>
                <a:gd name="T10" fmla="*/ 0 w 256"/>
                <a:gd name="T11" fmla="*/ 199 h 255"/>
                <a:gd name="T12" fmla="*/ 29 w 256"/>
                <a:gd name="T13" fmla="*/ 170 h 255"/>
                <a:gd name="T14" fmla="*/ 114 w 256"/>
                <a:gd name="T15" fmla="*/ 227 h 255"/>
                <a:gd name="T16" fmla="*/ 227 w 256"/>
                <a:gd name="T17" fmla="*/ 255 h 255"/>
                <a:gd name="T18" fmla="*/ 256 w 256"/>
                <a:gd name="T19" fmla="*/ 227 h 255"/>
                <a:gd name="T20" fmla="*/ 227 w 256"/>
                <a:gd name="T21" fmla="*/ 142 h 255"/>
                <a:gd name="T22" fmla="*/ 256 w 256"/>
                <a:gd name="T23" fmla="*/ 85 h 255"/>
                <a:gd name="T24" fmla="*/ 199 w 256"/>
                <a:gd name="T25" fmla="*/ 29 h 255"/>
                <a:gd name="T26" fmla="*/ 142 w 256"/>
                <a:gd name="T27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6" h="255">
                  <a:moveTo>
                    <a:pt x="142" y="0"/>
                  </a:moveTo>
                  <a:lnTo>
                    <a:pt x="86" y="57"/>
                  </a:lnTo>
                  <a:lnTo>
                    <a:pt x="86" y="114"/>
                  </a:lnTo>
                  <a:lnTo>
                    <a:pt x="29" y="85"/>
                  </a:lnTo>
                  <a:lnTo>
                    <a:pt x="0" y="114"/>
                  </a:lnTo>
                  <a:lnTo>
                    <a:pt x="0" y="199"/>
                  </a:lnTo>
                  <a:lnTo>
                    <a:pt x="29" y="170"/>
                  </a:lnTo>
                  <a:lnTo>
                    <a:pt x="114" y="227"/>
                  </a:lnTo>
                  <a:lnTo>
                    <a:pt x="227" y="255"/>
                  </a:lnTo>
                  <a:lnTo>
                    <a:pt x="256" y="227"/>
                  </a:lnTo>
                  <a:lnTo>
                    <a:pt x="227" y="142"/>
                  </a:lnTo>
                  <a:lnTo>
                    <a:pt x="256" y="85"/>
                  </a:lnTo>
                  <a:lnTo>
                    <a:pt x="199" y="29"/>
                  </a:lnTo>
                  <a:lnTo>
                    <a:pt x="142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8" name="Freeform 330"/>
            <p:cNvSpPr>
              <a:spLocks/>
            </p:cNvSpPr>
            <p:nvPr/>
          </p:nvSpPr>
          <p:spPr bwMode="auto">
            <a:xfrm>
              <a:off x="926" y="7491"/>
              <a:ext cx="312" cy="283"/>
            </a:xfrm>
            <a:custGeom>
              <a:avLst/>
              <a:gdLst>
                <a:gd name="T0" fmla="*/ 28 w 312"/>
                <a:gd name="T1" fmla="*/ 0 h 283"/>
                <a:gd name="T2" fmla="*/ 0 w 312"/>
                <a:gd name="T3" fmla="*/ 113 h 283"/>
                <a:gd name="T4" fmla="*/ 28 w 312"/>
                <a:gd name="T5" fmla="*/ 226 h 283"/>
                <a:gd name="T6" fmla="*/ 114 w 312"/>
                <a:gd name="T7" fmla="*/ 283 h 283"/>
                <a:gd name="T8" fmla="*/ 170 w 312"/>
                <a:gd name="T9" fmla="*/ 283 h 283"/>
                <a:gd name="T10" fmla="*/ 312 w 312"/>
                <a:gd name="T11" fmla="*/ 198 h 283"/>
                <a:gd name="T12" fmla="*/ 255 w 312"/>
                <a:gd name="T13" fmla="*/ 113 h 283"/>
                <a:gd name="T14" fmla="*/ 199 w 312"/>
                <a:gd name="T15" fmla="*/ 141 h 283"/>
                <a:gd name="T16" fmla="*/ 170 w 312"/>
                <a:gd name="T17" fmla="*/ 113 h 283"/>
                <a:gd name="T18" fmla="*/ 170 w 312"/>
                <a:gd name="T19" fmla="*/ 56 h 283"/>
                <a:gd name="T20" fmla="*/ 85 w 312"/>
                <a:gd name="T21" fmla="*/ 56 h 283"/>
                <a:gd name="T22" fmla="*/ 28 w 312"/>
                <a:gd name="T23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2" h="283">
                  <a:moveTo>
                    <a:pt x="28" y="0"/>
                  </a:moveTo>
                  <a:lnTo>
                    <a:pt x="0" y="113"/>
                  </a:lnTo>
                  <a:lnTo>
                    <a:pt x="28" y="226"/>
                  </a:lnTo>
                  <a:lnTo>
                    <a:pt x="114" y="283"/>
                  </a:lnTo>
                  <a:lnTo>
                    <a:pt x="170" y="283"/>
                  </a:lnTo>
                  <a:lnTo>
                    <a:pt x="312" y="198"/>
                  </a:lnTo>
                  <a:lnTo>
                    <a:pt x="255" y="113"/>
                  </a:lnTo>
                  <a:lnTo>
                    <a:pt x="199" y="141"/>
                  </a:lnTo>
                  <a:lnTo>
                    <a:pt x="170" y="113"/>
                  </a:lnTo>
                  <a:lnTo>
                    <a:pt x="170" y="56"/>
                  </a:lnTo>
                  <a:lnTo>
                    <a:pt x="85" y="56"/>
                  </a:lnTo>
                  <a:lnTo>
                    <a:pt x="28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9" name="Freeform 331"/>
            <p:cNvSpPr>
              <a:spLocks/>
            </p:cNvSpPr>
            <p:nvPr/>
          </p:nvSpPr>
          <p:spPr bwMode="auto">
            <a:xfrm>
              <a:off x="1096" y="7377"/>
              <a:ext cx="454" cy="312"/>
            </a:xfrm>
            <a:custGeom>
              <a:avLst/>
              <a:gdLst>
                <a:gd name="T0" fmla="*/ 0 w 454"/>
                <a:gd name="T1" fmla="*/ 170 h 312"/>
                <a:gd name="T2" fmla="*/ 0 w 454"/>
                <a:gd name="T3" fmla="*/ 227 h 312"/>
                <a:gd name="T4" fmla="*/ 29 w 454"/>
                <a:gd name="T5" fmla="*/ 255 h 312"/>
                <a:gd name="T6" fmla="*/ 85 w 454"/>
                <a:gd name="T7" fmla="*/ 227 h 312"/>
                <a:gd name="T8" fmla="*/ 142 w 454"/>
                <a:gd name="T9" fmla="*/ 312 h 312"/>
                <a:gd name="T10" fmla="*/ 227 w 454"/>
                <a:gd name="T11" fmla="*/ 227 h 312"/>
                <a:gd name="T12" fmla="*/ 312 w 454"/>
                <a:gd name="T13" fmla="*/ 114 h 312"/>
                <a:gd name="T14" fmla="*/ 454 w 454"/>
                <a:gd name="T15" fmla="*/ 29 h 312"/>
                <a:gd name="T16" fmla="*/ 454 w 454"/>
                <a:gd name="T17" fmla="*/ 0 h 312"/>
                <a:gd name="T18" fmla="*/ 369 w 454"/>
                <a:gd name="T19" fmla="*/ 0 h 312"/>
                <a:gd name="T20" fmla="*/ 312 w 454"/>
                <a:gd name="T21" fmla="*/ 57 h 312"/>
                <a:gd name="T22" fmla="*/ 142 w 454"/>
                <a:gd name="T23" fmla="*/ 142 h 312"/>
                <a:gd name="T24" fmla="*/ 114 w 454"/>
                <a:gd name="T25" fmla="*/ 142 h 312"/>
                <a:gd name="T26" fmla="*/ 57 w 454"/>
                <a:gd name="T27" fmla="*/ 170 h 312"/>
                <a:gd name="T28" fmla="*/ 0 w 454"/>
                <a:gd name="T29" fmla="*/ 17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4" h="312">
                  <a:moveTo>
                    <a:pt x="0" y="170"/>
                  </a:moveTo>
                  <a:lnTo>
                    <a:pt x="0" y="227"/>
                  </a:lnTo>
                  <a:lnTo>
                    <a:pt x="29" y="255"/>
                  </a:lnTo>
                  <a:lnTo>
                    <a:pt x="85" y="227"/>
                  </a:lnTo>
                  <a:lnTo>
                    <a:pt x="142" y="312"/>
                  </a:lnTo>
                  <a:lnTo>
                    <a:pt x="227" y="227"/>
                  </a:lnTo>
                  <a:lnTo>
                    <a:pt x="312" y="114"/>
                  </a:lnTo>
                  <a:lnTo>
                    <a:pt x="454" y="29"/>
                  </a:lnTo>
                  <a:lnTo>
                    <a:pt x="454" y="0"/>
                  </a:lnTo>
                  <a:lnTo>
                    <a:pt x="369" y="0"/>
                  </a:lnTo>
                  <a:lnTo>
                    <a:pt x="312" y="57"/>
                  </a:lnTo>
                  <a:lnTo>
                    <a:pt x="142" y="142"/>
                  </a:lnTo>
                  <a:lnTo>
                    <a:pt x="114" y="142"/>
                  </a:lnTo>
                  <a:lnTo>
                    <a:pt x="57" y="170"/>
                  </a:lnTo>
                  <a:lnTo>
                    <a:pt x="0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0" name="Freeform 332"/>
            <p:cNvSpPr>
              <a:spLocks/>
            </p:cNvSpPr>
            <p:nvPr/>
          </p:nvSpPr>
          <p:spPr bwMode="auto">
            <a:xfrm>
              <a:off x="983" y="6924"/>
              <a:ext cx="368" cy="312"/>
            </a:xfrm>
            <a:custGeom>
              <a:avLst/>
              <a:gdLst>
                <a:gd name="T0" fmla="*/ 198 w 368"/>
                <a:gd name="T1" fmla="*/ 28 h 312"/>
                <a:gd name="T2" fmla="*/ 57 w 368"/>
                <a:gd name="T3" fmla="*/ 0 h 312"/>
                <a:gd name="T4" fmla="*/ 57 w 368"/>
                <a:gd name="T5" fmla="*/ 56 h 312"/>
                <a:gd name="T6" fmla="*/ 0 w 368"/>
                <a:gd name="T7" fmla="*/ 113 h 312"/>
                <a:gd name="T8" fmla="*/ 28 w 368"/>
                <a:gd name="T9" fmla="*/ 170 h 312"/>
                <a:gd name="T10" fmla="*/ 113 w 368"/>
                <a:gd name="T11" fmla="*/ 198 h 312"/>
                <a:gd name="T12" fmla="*/ 113 w 368"/>
                <a:gd name="T13" fmla="*/ 283 h 312"/>
                <a:gd name="T14" fmla="*/ 170 w 368"/>
                <a:gd name="T15" fmla="*/ 312 h 312"/>
                <a:gd name="T16" fmla="*/ 312 w 368"/>
                <a:gd name="T17" fmla="*/ 312 h 312"/>
                <a:gd name="T18" fmla="*/ 368 w 368"/>
                <a:gd name="T19" fmla="*/ 255 h 312"/>
                <a:gd name="T20" fmla="*/ 368 w 368"/>
                <a:gd name="T21" fmla="*/ 198 h 312"/>
                <a:gd name="T22" fmla="*/ 340 w 368"/>
                <a:gd name="T23" fmla="*/ 198 h 312"/>
                <a:gd name="T24" fmla="*/ 312 w 368"/>
                <a:gd name="T25" fmla="*/ 141 h 312"/>
                <a:gd name="T26" fmla="*/ 283 w 368"/>
                <a:gd name="T27" fmla="*/ 113 h 312"/>
                <a:gd name="T28" fmla="*/ 227 w 368"/>
                <a:gd name="T29" fmla="*/ 113 h 312"/>
                <a:gd name="T30" fmla="*/ 198 w 368"/>
                <a:gd name="T31" fmla="*/ 28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8" h="312">
                  <a:moveTo>
                    <a:pt x="198" y="28"/>
                  </a:moveTo>
                  <a:lnTo>
                    <a:pt x="57" y="0"/>
                  </a:lnTo>
                  <a:lnTo>
                    <a:pt x="57" y="56"/>
                  </a:lnTo>
                  <a:lnTo>
                    <a:pt x="0" y="113"/>
                  </a:lnTo>
                  <a:lnTo>
                    <a:pt x="28" y="170"/>
                  </a:lnTo>
                  <a:lnTo>
                    <a:pt x="113" y="198"/>
                  </a:lnTo>
                  <a:lnTo>
                    <a:pt x="113" y="283"/>
                  </a:lnTo>
                  <a:lnTo>
                    <a:pt x="170" y="312"/>
                  </a:lnTo>
                  <a:lnTo>
                    <a:pt x="312" y="312"/>
                  </a:lnTo>
                  <a:lnTo>
                    <a:pt x="368" y="255"/>
                  </a:lnTo>
                  <a:lnTo>
                    <a:pt x="368" y="198"/>
                  </a:lnTo>
                  <a:lnTo>
                    <a:pt x="340" y="198"/>
                  </a:lnTo>
                  <a:lnTo>
                    <a:pt x="312" y="141"/>
                  </a:lnTo>
                  <a:lnTo>
                    <a:pt x="283" y="113"/>
                  </a:lnTo>
                  <a:lnTo>
                    <a:pt x="227" y="113"/>
                  </a:lnTo>
                  <a:lnTo>
                    <a:pt x="198" y="2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1" name="Freeform 333"/>
            <p:cNvSpPr>
              <a:spLocks/>
            </p:cNvSpPr>
            <p:nvPr/>
          </p:nvSpPr>
          <p:spPr bwMode="auto">
            <a:xfrm>
              <a:off x="1068" y="6413"/>
              <a:ext cx="425" cy="709"/>
            </a:xfrm>
            <a:custGeom>
              <a:avLst/>
              <a:gdLst>
                <a:gd name="T0" fmla="*/ 0 w 425"/>
                <a:gd name="T1" fmla="*/ 0 h 709"/>
                <a:gd name="T2" fmla="*/ 0 w 425"/>
                <a:gd name="T3" fmla="*/ 57 h 709"/>
                <a:gd name="T4" fmla="*/ 85 w 425"/>
                <a:gd name="T5" fmla="*/ 114 h 709"/>
                <a:gd name="T6" fmla="*/ 85 w 425"/>
                <a:gd name="T7" fmla="*/ 142 h 709"/>
                <a:gd name="T8" fmla="*/ 28 w 425"/>
                <a:gd name="T9" fmla="*/ 170 h 709"/>
                <a:gd name="T10" fmla="*/ 85 w 425"/>
                <a:gd name="T11" fmla="*/ 227 h 709"/>
                <a:gd name="T12" fmla="*/ 57 w 425"/>
                <a:gd name="T13" fmla="*/ 284 h 709"/>
                <a:gd name="T14" fmla="*/ 113 w 425"/>
                <a:gd name="T15" fmla="*/ 312 h 709"/>
                <a:gd name="T16" fmla="*/ 113 w 425"/>
                <a:gd name="T17" fmla="*/ 341 h 709"/>
                <a:gd name="T18" fmla="*/ 170 w 425"/>
                <a:gd name="T19" fmla="*/ 341 h 709"/>
                <a:gd name="T20" fmla="*/ 170 w 425"/>
                <a:gd name="T21" fmla="*/ 397 h 709"/>
                <a:gd name="T22" fmla="*/ 227 w 425"/>
                <a:gd name="T23" fmla="*/ 397 h 709"/>
                <a:gd name="T24" fmla="*/ 198 w 425"/>
                <a:gd name="T25" fmla="*/ 511 h 709"/>
                <a:gd name="T26" fmla="*/ 113 w 425"/>
                <a:gd name="T27" fmla="*/ 539 h 709"/>
                <a:gd name="T28" fmla="*/ 142 w 425"/>
                <a:gd name="T29" fmla="*/ 624 h 709"/>
                <a:gd name="T30" fmla="*/ 198 w 425"/>
                <a:gd name="T31" fmla="*/ 624 h 709"/>
                <a:gd name="T32" fmla="*/ 227 w 425"/>
                <a:gd name="T33" fmla="*/ 652 h 709"/>
                <a:gd name="T34" fmla="*/ 255 w 425"/>
                <a:gd name="T35" fmla="*/ 709 h 709"/>
                <a:gd name="T36" fmla="*/ 283 w 425"/>
                <a:gd name="T37" fmla="*/ 709 h 709"/>
                <a:gd name="T38" fmla="*/ 312 w 425"/>
                <a:gd name="T39" fmla="*/ 652 h 709"/>
                <a:gd name="T40" fmla="*/ 368 w 425"/>
                <a:gd name="T41" fmla="*/ 652 h 709"/>
                <a:gd name="T42" fmla="*/ 340 w 425"/>
                <a:gd name="T43" fmla="*/ 596 h 709"/>
                <a:gd name="T44" fmla="*/ 340 w 425"/>
                <a:gd name="T45" fmla="*/ 539 h 709"/>
                <a:gd name="T46" fmla="*/ 397 w 425"/>
                <a:gd name="T47" fmla="*/ 539 h 709"/>
                <a:gd name="T48" fmla="*/ 425 w 425"/>
                <a:gd name="T49" fmla="*/ 426 h 709"/>
                <a:gd name="T50" fmla="*/ 312 w 425"/>
                <a:gd name="T51" fmla="*/ 397 h 709"/>
                <a:gd name="T52" fmla="*/ 312 w 425"/>
                <a:gd name="T53" fmla="*/ 369 h 709"/>
                <a:gd name="T54" fmla="*/ 283 w 425"/>
                <a:gd name="T55" fmla="*/ 312 h 709"/>
                <a:gd name="T56" fmla="*/ 255 w 425"/>
                <a:gd name="T57" fmla="*/ 312 h 709"/>
                <a:gd name="T58" fmla="*/ 170 w 425"/>
                <a:gd name="T59" fmla="*/ 256 h 709"/>
                <a:gd name="T60" fmla="*/ 198 w 425"/>
                <a:gd name="T61" fmla="*/ 227 h 709"/>
                <a:gd name="T62" fmla="*/ 198 w 425"/>
                <a:gd name="T63" fmla="*/ 142 h 709"/>
                <a:gd name="T64" fmla="*/ 170 w 425"/>
                <a:gd name="T65" fmla="*/ 142 h 709"/>
                <a:gd name="T66" fmla="*/ 142 w 425"/>
                <a:gd name="T67" fmla="*/ 114 h 709"/>
                <a:gd name="T68" fmla="*/ 227 w 425"/>
                <a:gd name="T69" fmla="*/ 85 h 709"/>
                <a:gd name="T70" fmla="*/ 198 w 425"/>
                <a:gd name="T71" fmla="*/ 57 h 709"/>
                <a:gd name="T72" fmla="*/ 198 w 425"/>
                <a:gd name="T73" fmla="*/ 0 h 709"/>
                <a:gd name="T74" fmla="*/ 113 w 425"/>
                <a:gd name="T75" fmla="*/ 29 h 709"/>
                <a:gd name="T76" fmla="*/ 0 w 425"/>
                <a:gd name="T77" fmla="*/ 0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5" h="709">
                  <a:moveTo>
                    <a:pt x="0" y="0"/>
                  </a:moveTo>
                  <a:lnTo>
                    <a:pt x="0" y="57"/>
                  </a:lnTo>
                  <a:lnTo>
                    <a:pt x="85" y="114"/>
                  </a:lnTo>
                  <a:lnTo>
                    <a:pt x="85" y="142"/>
                  </a:lnTo>
                  <a:lnTo>
                    <a:pt x="28" y="170"/>
                  </a:lnTo>
                  <a:lnTo>
                    <a:pt x="85" y="227"/>
                  </a:lnTo>
                  <a:lnTo>
                    <a:pt x="57" y="284"/>
                  </a:lnTo>
                  <a:lnTo>
                    <a:pt x="113" y="312"/>
                  </a:lnTo>
                  <a:lnTo>
                    <a:pt x="113" y="341"/>
                  </a:lnTo>
                  <a:lnTo>
                    <a:pt x="170" y="341"/>
                  </a:lnTo>
                  <a:lnTo>
                    <a:pt x="170" y="397"/>
                  </a:lnTo>
                  <a:lnTo>
                    <a:pt x="227" y="397"/>
                  </a:lnTo>
                  <a:lnTo>
                    <a:pt x="198" y="511"/>
                  </a:lnTo>
                  <a:lnTo>
                    <a:pt x="113" y="539"/>
                  </a:lnTo>
                  <a:lnTo>
                    <a:pt x="142" y="624"/>
                  </a:lnTo>
                  <a:lnTo>
                    <a:pt x="198" y="624"/>
                  </a:lnTo>
                  <a:lnTo>
                    <a:pt x="227" y="652"/>
                  </a:lnTo>
                  <a:lnTo>
                    <a:pt x="255" y="709"/>
                  </a:lnTo>
                  <a:lnTo>
                    <a:pt x="283" y="709"/>
                  </a:lnTo>
                  <a:lnTo>
                    <a:pt x="312" y="652"/>
                  </a:lnTo>
                  <a:lnTo>
                    <a:pt x="368" y="652"/>
                  </a:lnTo>
                  <a:lnTo>
                    <a:pt x="340" y="596"/>
                  </a:lnTo>
                  <a:lnTo>
                    <a:pt x="340" y="539"/>
                  </a:lnTo>
                  <a:lnTo>
                    <a:pt x="397" y="539"/>
                  </a:lnTo>
                  <a:lnTo>
                    <a:pt x="425" y="426"/>
                  </a:lnTo>
                  <a:lnTo>
                    <a:pt x="312" y="397"/>
                  </a:lnTo>
                  <a:lnTo>
                    <a:pt x="312" y="369"/>
                  </a:lnTo>
                  <a:lnTo>
                    <a:pt x="283" y="312"/>
                  </a:lnTo>
                  <a:lnTo>
                    <a:pt x="255" y="312"/>
                  </a:lnTo>
                  <a:lnTo>
                    <a:pt x="170" y="256"/>
                  </a:lnTo>
                  <a:lnTo>
                    <a:pt x="198" y="227"/>
                  </a:lnTo>
                  <a:lnTo>
                    <a:pt x="198" y="142"/>
                  </a:lnTo>
                  <a:lnTo>
                    <a:pt x="170" y="142"/>
                  </a:lnTo>
                  <a:lnTo>
                    <a:pt x="142" y="114"/>
                  </a:lnTo>
                  <a:lnTo>
                    <a:pt x="227" y="85"/>
                  </a:lnTo>
                  <a:lnTo>
                    <a:pt x="198" y="57"/>
                  </a:lnTo>
                  <a:lnTo>
                    <a:pt x="198" y="0"/>
                  </a:lnTo>
                  <a:lnTo>
                    <a:pt x="113" y="29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2" name="Freeform 334"/>
            <p:cNvSpPr>
              <a:spLocks/>
            </p:cNvSpPr>
            <p:nvPr/>
          </p:nvSpPr>
          <p:spPr bwMode="auto">
            <a:xfrm>
              <a:off x="983" y="6413"/>
              <a:ext cx="312" cy="539"/>
            </a:xfrm>
            <a:custGeom>
              <a:avLst/>
              <a:gdLst>
                <a:gd name="T0" fmla="*/ 57 w 312"/>
                <a:gd name="T1" fmla="*/ 511 h 539"/>
                <a:gd name="T2" fmla="*/ 198 w 312"/>
                <a:gd name="T3" fmla="*/ 539 h 539"/>
                <a:gd name="T4" fmla="*/ 283 w 312"/>
                <a:gd name="T5" fmla="*/ 511 h 539"/>
                <a:gd name="T6" fmla="*/ 312 w 312"/>
                <a:gd name="T7" fmla="*/ 397 h 539"/>
                <a:gd name="T8" fmla="*/ 255 w 312"/>
                <a:gd name="T9" fmla="*/ 397 h 539"/>
                <a:gd name="T10" fmla="*/ 255 w 312"/>
                <a:gd name="T11" fmla="*/ 341 h 539"/>
                <a:gd name="T12" fmla="*/ 198 w 312"/>
                <a:gd name="T13" fmla="*/ 341 h 539"/>
                <a:gd name="T14" fmla="*/ 198 w 312"/>
                <a:gd name="T15" fmla="*/ 312 h 539"/>
                <a:gd name="T16" fmla="*/ 142 w 312"/>
                <a:gd name="T17" fmla="*/ 284 h 539"/>
                <a:gd name="T18" fmla="*/ 170 w 312"/>
                <a:gd name="T19" fmla="*/ 227 h 539"/>
                <a:gd name="T20" fmla="*/ 113 w 312"/>
                <a:gd name="T21" fmla="*/ 170 h 539"/>
                <a:gd name="T22" fmla="*/ 170 w 312"/>
                <a:gd name="T23" fmla="*/ 142 h 539"/>
                <a:gd name="T24" fmla="*/ 170 w 312"/>
                <a:gd name="T25" fmla="*/ 114 h 539"/>
                <a:gd name="T26" fmla="*/ 85 w 312"/>
                <a:gd name="T27" fmla="*/ 57 h 539"/>
                <a:gd name="T28" fmla="*/ 85 w 312"/>
                <a:gd name="T29" fmla="*/ 0 h 539"/>
                <a:gd name="T30" fmla="*/ 57 w 312"/>
                <a:gd name="T31" fmla="*/ 0 h 539"/>
                <a:gd name="T32" fmla="*/ 28 w 312"/>
                <a:gd name="T33" fmla="*/ 57 h 539"/>
                <a:gd name="T34" fmla="*/ 28 w 312"/>
                <a:gd name="T35" fmla="*/ 142 h 539"/>
                <a:gd name="T36" fmla="*/ 0 w 312"/>
                <a:gd name="T37" fmla="*/ 199 h 539"/>
                <a:gd name="T38" fmla="*/ 0 w 312"/>
                <a:gd name="T39" fmla="*/ 256 h 539"/>
                <a:gd name="T40" fmla="*/ 28 w 312"/>
                <a:gd name="T41" fmla="*/ 284 h 539"/>
                <a:gd name="T42" fmla="*/ 0 w 312"/>
                <a:gd name="T43" fmla="*/ 369 h 539"/>
                <a:gd name="T44" fmla="*/ 28 w 312"/>
                <a:gd name="T45" fmla="*/ 426 h 539"/>
                <a:gd name="T46" fmla="*/ 85 w 312"/>
                <a:gd name="T47" fmla="*/ 482 h 539"/>
                <a:gd name="T48" fmla="*/ 57 w 312"/>
                <a:gd name="T49" fmla="*/ 511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12" h="539">
                  <a:moveTo>
                    <a:pt x="57" y="511"/>
                  </a:moveTo>
                  <a:lnTo>
                    <a:pt x="198" y="539"/>
                  </a:lnTo>
                  <a:lnTo>
                    <a:pt x="283" y="511"/>
                  </a:lnTo>
                  <a:lnTo>
                    <a:pt x="312" y="397"/>
                  </a:lnTo>
                  <a:lnTo>
                    <a:pt x="255" y="397"/>
                  </a:lnTo>
                  <a:lnTo>
                    <a:pt x="255" y="341"/>
                  </a:lnTo>
                  <a:lnTo>
                    <a:pt x="198" y="341"/>
                  </a:lnTo>
                  <a:lnTo>
                    <a:pt x="198" y="312"/>
                  </a:lnTo>
                  <a:lnTo>
                    <a:pt x="142" y="284"/>
                  </a:lnTo>
                  <a:lnTo>
                    <a:pt x="170" y="227"/>
                  </a:lnTo>
                  <a:lnTo>
                    <a:pt x="113" y="170"/>
                  </a:lnTo>
                  <a:lnTo>
                    <a:pt x="170" y="142"/>
                  </a:lnTo>
                  <a:lnTo>
                    <a:pt x="170" y="114"/>
                  </a:lnTo>
                  <a:lnTo>
                    <a:pt x="85" y="57"/>
                  </a:lnTo>
                  <a:lnTo>
                    <a:pt x="85" y="0"/>
                  </a:lnTo>
                  <a:lnTo>
                    <a:pt x="57" y="0"/>
                  </a:lnTo>
                  <a:lnTo>
                    <a:pt x="28" y="57"/>
                  </a:lnTo>
                  <a:lnTo>
                    <a:pt x="28" y="142"/>
                  </a:lnTo>
                  <a:lnTo>
                    <a:pt x="0" y="199"/>
                  </a:lnTo>
                  <a:lnTo>
                    <a:pt x="0" y="256"/>
                  </a:lnTo>
                  <a:lnTo>
                    <a:pt x="28" y="284"/>
                  </a:lnTo>
                  <a:lnTo>
                    <a:pt x="0" y="369"/>
                  </a:lnTo>
                  <a:lnTo>
                    <a:pt x="28" y="426"/>
                  </a:lnTo>
                  <a:lnTo>
                    <a:pt x="85" y="482"/>
                  </a:lnTo>
                  <a:lnTo>
                    <a:pt x="57" y="51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3" name="Freeform 335"/>
            <p:cNvSpPr>
              <a:spLocks/>
            </p:cNvSpPr>
            <p:nvPr/>
          </p:nvSpPr>
          <p:spPr bwMode="auto">
            <a:xfrm>
              <a:off x="4016" y="5818"/>
              <a:ext cx="142" cy="198"/>
            </a:xfrm>
            <a:custGeom>
              <a:avLst/>
              <a:gdLst>
                <a:gd name="T0" fmla="*/ 85 w 142"/>
                <a:gd name="T1" fmla="*/ 0 h 198"/>
                <a:gd name="T2" fmla="*/ 0 w 142"/>
                <a:gd name="T3" fmla="*/ 57 h 198"/>
                <a:gd name="T4" fmla="*/ 0 w 142"/>
                <a:gd name="T5" fmla="*/ 170 h 198"/>
                <a:gd name="T6" fmla="*/ 57 w 142"/>
                <a:gd name="T7" fmla="*/ 198 h 198"/>
                <a:gd name="T8" fmla="*/ 142 w 142"/>
                <a:gd name="T9" fmla="*/ 142 h 198"/>
                <a:gd name="T10" fmla="*/ 114 w 142"/>
                <a:gd name="T11" fmla="*/ 0 h 198"/>
                <a:gd name="T12" fmla="*/ 85 w 142"/>
                <a:gd name="T13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2" h="198">
                  <a:moveTo>
                    <a:pt x="85" y="0"/>
                  </a:moveTo>
                  <a:lnTo>
                    <a:pt x="0" y="57"/>
                  </a:lnTo>
                  <a:lnTo>
                    <a:pt x="0" y="170"/>
                  </a:lnTo>
                  <a:lnTo>
                    <a:pt x="57" y="198"/>
                  </a:lnTo>
                  <a:lnTo>
                    <a:pt x="142" y="142"/>
                  </a:lnTo>
                  <a:lnTo>
                    <a:pt x="114" y="0"/>
                  </a:lnTo>
                  <a:lnTo>
                    <a:pt x="85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4" name="Freeform 336"/>
            <p:cNvSpPr>
              <a:spLocks/>
            </p:cNvSpPr>
            <p:nvPr/>
          </p:nvSpPr>
          <p:spPr bwMode="auto">
            <a:xfrm>
              <a:off x="4356" y="5535"/>
              <a:ext cx="482" cy="963"/>
            </a:xfrm>
            <a:custGeom>
              <a:avLst/>
              <a:gdLst>
                <a:gd name="T0" fmla="*/ 29 w 482"/>
                <a:gd name="T1" fmla="*/ 793 h 963"/>
                <a:gd name="T2" fmla="*/ 142 w 482"/>
                <a:gd name="T3" fmla="*/ 765 h 963"/>
                <a:gd name="T4" fmla="*/ 142 w 482"/>
                <a:gd name="T5" fmla="*/ 822 h 963"/>
                <a:gd name="T6" fmla="*/ 171 w 482"/>
                <a:gd name="T7" fmla="*/ 822 h 963"/>
                <a:gd name="T8" fmla="*/ 171 w 482"/>
                <a:gd name="T9" fmla="*/ 878 h 963"/>
                <a:gd name="T10" fmla="*/ 312 w 482"/>
                <a:gd name="T11" fmla="*/ 963 h 963"/>
                <a:gd name="T12" fmla="*/ 369 w 482"/>
                <a:gd name="T13" fmla="*/ 963 h 963"/>
                <a:gd name="T14" fmla="*/ 397 w 482"/>
                <a:gd name="T15" fmla="*/ 765 h 963"/>
                <a:gd name="T16" fmla="*/ 369 w 482"/>
                <a:gd name="T17" fmla="*/ 737 h 963"/>
                <a:gd name="T18" fmla="*/ 426 w 482"/>
                <a:gd name="T19" fmla="*/ 595 h 963"/>
                <a:gd name="T20" fmla="*/ 454 w 482"/>
                <a:gd name="T21" fmla="*/ 595 h 963"/>
                <a:gd name="T22" fmla="*/ 426 w 482"/>
                <a:gd name="T23" fmla="*/ 311 h 963"/>
                <a:gd name="T24" fmla="*/ 482 w 482"/>
                <a:gd name="T25" fmla="*/ 226 h 963"/>
                <a:gd name="T26" fmla="*/ 426 w 482"/>
                <a:gd name="T27" fmla="*/ 198 h 963"/>
                <a:gd name="T28" fmla="*/ 426 w 482"/>
                <a:gd name="T29" fmla="*/ 113 h 963"/>
                <a:gd name="T30" fmla="*/ 369 w 482"/>
                <a:gd name="T31" fmla="*/ 0 h 963"/>
                <a:gd name="T32" fmla="*/ 341 w 482"/>
                <a:gd name="T33" fmla="*/ 85 h 963"/>
                <a:gd name="T34" fmla="*/ 312 w 482"/>
                <a:gd name="T35" fmla="*/ 85 h 963"/>
                <a:gd name="T36" fmla="*/ 199 w 482"/>
                <a:gd name="T37" fmla="*/ 255 h 963"/>
                <a:gd name="T38" fmla="*/ 227 w 482"/>
                <a:gd name="T39" fmla="*/ 311 h 963"/>
                <a:gd name="T40" fmla="*/ 171 w 482"/>
                <a:gd name="T41" fmla="*/ 425 h 963"/>
                <a:gd name="T42" fmla="*/ 0 w 482"/>
                <a:gd name="T43" fmla="*/ 652 h 963"/>
                <a:gd name="T44" fmla="*/ 29 w 482"/>
                <a:gd name="T45" fmla="*/ 708 h 963"/>
                <a:gd name="T46" fmla="*/ 0 w 482"/>
                <a:gd name="T47" fmla="*/ 765 h 963"/>
                <a:gd name="T48" fmla="*/ 29 w 482"/>
                <a:gd name="T49" fmla="*/ 793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82" h="963">
                  <a:moveTo>
                    <a:pt x="29" y="793"/>
                  </a:moveTo>
                  <a:lnTo>
                    <a:pt x="142" y="765"/>
                  </a:lnTo>
                  <a:lnTo>
                    <a:pt x="142" y="822"/>
                  </a:lnTo>
                  <a:lnTo>
                    <a:pt x="171" y="822"/>
                  </a:lnTo>
                  <a:lnTo>
                    <a:pt x="171" y="878"/>
                  </a:lnTo>
                  <a:lnTo>
                    <a:pt x="312" y="963"/>
                  </a:lnTo>
                  <a:lnTo>
                    <a:pt x="369" y="963"/>
                  </a:lnTo>
                  <a:lnTo>
                    <a:pt x="397" y="765"/>
                  </a:lnTo>
                  <a:lnTo>
                    <a:pt x="369" y="737"/>
                  </a:lnTo>
                  <a:lnTo>
                    <a:pt x="426" y="595"/>
                  </a:lnTo>
                  <a:lnTo>
                    <a:pt x="454" y="595"/>
                  </a:lnTo>
                  <a:lnTo>
                    <a:pt x="426" y="311"/>
                  </a:lnTo>
                  <a:lnTo>
                    <a:pt x="482" y="226"/>
                  </a:lnTo>
                  <a:lnTo>
                    <a:pt x="426" y="198"/>
                  </a:lnTo>
                  <a:lnTo>
                    <a:pt x="426" y="113"/>
                  </a:lnTo>
                  <a:lnTo>
                    <a:pt x="369" y="0"/>
                  </a:lnTo>
                  <a:lnTo>
                    <a:pt x="341" y="85"/>
                  </a:lnTo>
                  <a:lnTo>
                    <a:pt x="312" y="85"/>
                  </a:lnTo>
                  <a:lnTo>
                    <a:pt x="199" y="255"/>
                  </a:lnTo>
                  <a:lnTo>
                    <a:pt x="227" y="311"/>
                  </a:lnTo>
                  <a:lnTo>
                    <a:pt x="171" y="425"/>
                  </a:lnTo>
                  <a:lnTo>
                    <a:pt x="0" y="652"/>
                  </a:lnTo>
                  <a:lnTo>
                    <a:pt x="29" y="708"/>
                  </a:lnTo>
                  <a:lnTo>
                    <a:pt x="0" y="765"/>
                  </a:lnTo>
                  <a:lnTo>
                    <a:pt x="29" y="79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5" name="Freeform 338"/>
            <p:cNvSpPr>
              <a:spLocks/>
            </p:cNvSpPr>
            <p:nvPr/>
          </p:nvSpPr>
          <p:spPr bwMode="auto">
            <a:xfrm>
              <a:off x="4186" y="6300"/>
              <a:ext cx="482" cy="737"/>
            </a:xfrm>
            <a:custGeom>
              <a:avLst/>
              <a:gdLst>
                <a:gd name="T0" fmla="*/ 199 w 482"/>
                <a:gd name="T1" fmla="*/ 28 h 737"/>
                <a:gd name="T2" fmla="*/ 312 w 482"/>
                <a:gd name="T3" fmla="*/ 0 h 737"/>
                <a:gd name="T4" fmla="*/ 312 w 482"/>
                <a:gd name="T5" fmla="*/ 57 h 737"/>
                <a:gd name="T6" fmla="*/ 341 w 482"/>
                <a:gd name="T7" fmla="*/ 57 h 737"/>
                <a:gd name="T8" fmla="*/ 341 w 482"/>
                <a:gd name="T9" fmla="*/ 113 h 737"/>
                <a:gd name="T10" fmla="*/ 482 w 482"/>
                <a:gd name="T11" fmla="*/ 198 h 737"/>
                <a:gd name="T12" fmla="*/ 482 w 482"/>
                <a:gd name="T13" fmla="*/ 255 h 737"/>
                <a:gd name="T14" fmla="*/ 426 w 482"/>
                <a:gd name="T15" fmla="*/ 369 h 737"/>
                <a:gd name="T16" fmla="*/ 397 w 482"/>
                <a:gd name="T17" fmla="*/ 340 h 737"/>
                <a:gd name="T18" fmla="*/ 369 w 482"/>
                <a:gd name="T19" fmla="*/ 425 h 737"/>
                <a:gd name="T20" fmla="*/ 312 w 482"/>
                <a:gd name="T21" fmla="*/ 482 h 737"/>
                <a:gd name="T22" fmla="*/ 312 w 482"/>
                <a:gd name="T23" fmla="*/ 539 h 737"/>
                <a:gd name="T24" fmla="*/ 255 w 482"/>
                <a:gd name="T25" fmla="*/ 595 h 737"/>
                <a:gd name="T26" fmla="*/ 284 w 482"/>
                <a:gd name="T27" fmla="*/ 652 h 737"/>
                <a:gd name="T28" fmla="*/ 255 w 482"/>
                <a:gd name="T29" fmla="*/ 680 h 737"/>
                <a:gd name="T30" fmla="*/ 142 w 482"/>
                <a:gd name="T31" fmla="*/ 709 h 737"/>
                <a:gd name="T32" fmla="*/ 142 w 482"/>
                <a:gd name="T33" fmla="*/ 737 h 737"/>
                <a:gd name="T34" fmla="*/ 85 w 482"/>
                <a:gd name="T35" fmla="*/ 709 h 737"/>
                <a:gd name="T36" fmla="*/ 57 w 482"/>
                <a:gd name="T37" fmla="*/ 652 h 737"/>
                <a:gd name="T38" fmla="*/ 0 w 482"/>
                <a:gd name="T39" fmla="*/ 595 h 737"/>
                <a:gd name="T40" fmla="*/ 0 w 482"/>
                <a:gd name="T41" fmla="*/ 539 h 737"/>
                <a:gd name="T42" fmla="*/ 57 w 482"/>
                <a:gd name="T43" fmla="*/ 510 h 737"/>
                <a:gd name="T44" fmla="*/ 227 w 482"/>
                <a:gd name="T45" fmla="*/ 198 h 737"/>
                <a:gd name="T46" fmla="*/ 227 w 482"/>
                <a:gd name="T47" fmla="*/ 85 h 737"/>
                <a:gd name="T48" fmla="*/ 199 w 482"/>
                <a:gd name="T49" fmla="*/ 28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82" h="737">
                  <a:moveTo>
                    <a:pt x="199" y="28"/>
                  </a:moveTo>
                  <a:lnTo>
                    <a:pt x="312" y="0"/>
                  </a:lnTo>
                  <a:lnTo>
                    <a:pt x="312" y="57"/>
                  </a:lnTo>
                  <a:lnTo>
                    <a:pt x="341" y="57"/>
                  </a:lnTo>
                  <a:lnTo>
                    <a:pt x="341" y="113"/>
                  </a:lnTo>
                  <a:lnTo>
                    <a:pt x="482" y="198"/>
                  </a:lnTo>
                  <a:lnTo>
                    <a:pt x="482" y="255"/>
                  </a:lnTo>
                  <a:lnTo>
                    <a:pt x="426" y="369"/>
                  </a:lnTo>
                  <a:lnTo>
                    <a:pt x="397" y="340"/>
                  </a:lnTo>
                  <a:lnTo>
                    <a:pt x="369" y="425"/>
                  </a:lnTo>
                  <a:lnTo>
                    <a:pt x="312" y="482"/>
                  </a:lnTo>
                  <a:lnTo>
                    <a:pt x="312" y="539"/>
                  </a:lnTo>
                  <a:lnTo>
                    <a:pt x="255" y="595"/>
                  </a:lnTo>
                  <a:lnTo>
                    <a:pt x="284" y="652"/>
                  </a:lnTo>
                  <a:lnTo>
                    <a:pt x="255" y="680"/>
                  </a:lnTo>
                  <a:lnTo>
                    <a:pt x="142" y="709"/>
                  </a:lnTo>
                  <a:lnTo>
                    <a:pt x="142" y="737"/>
                  </a:lnTo>
                  <a:lnTo>
                    <a:pt x="85" y="709"/>
                  </a:lnTo>
                  <a:lnTo>
                    <a:pt x="57" y="652"/>
                  </a:lnTo>
                  <a:lnTo>
                    <a:pt x="0" y="595"/>
                  </a:lnTo>
                  <a:lnTo>
                    <a:pt x="0" y="539"/>
                  </a:lnTo>
                  <a:lnTo>
                    <a:pt x="57" y="510"/>
                  </a:lnTo>
                  <a:lnTo>
                    <a:pt x="227" y="198"/>
                  </a:lnTo>
                  <a:lnTo>
                    <a:pt x="227" y="85"/>
                  </a:lnTo>
                  <a:lnTo>
                    <a:pt x="199" y="2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6" name="Freeform 339"/>
            <p:cNvSpPr>
              <a:spLocks/>
            </p:cNvSpPr>
            <p:nvPr/>
          </p:nvSpPr>
          <p:spPr bwMode="auto">
            <a:xfrm>
              <a:off x="2570" y="6980"/>
              <a:ext cx="964" cy="851"/>
            </a:xfrm>
            <a:custGeom>
              <a:avLst/>
              <a:gdLst>
                <a:gd name="T0" fmla="*/ 284 w 964"/>
                <a:gd name="T1" fmla="*/ 0 h 851"/>
                <a:gd name="T2" fmla="*/ 284 w 964"/>
                <a:gd name="T3" fmla="*/ 57 h 851"/>
                <a:gd name="T4" fmla="*/ 256 w 964"/>
                <a:gd name="T5" fmla="*/ 85 h 851"/>
                <a:gd name="T6" fmla="*/ 171 w 964"/>
                <a:gd name="T7" fmla="*/ 199 h 851"/>
                <a:gd name="T8" fmla="*/ 85 w 964"/>
                <a:gd name="T9" fmla="*/ 227 h 851"/>
                <a:gd name="T10" fmla="*/ 0 w 964"/>
                <a:gd name="T11" fmla="*/ 284 h 851"/>
                <a:gd name="T12" fmla="*/ 57 w 964"/>
                <a:gd name="T13" fmla="*/ 511 h 851"/>
                <a:gd name="T14" fmla="*/ 114 w 964"/>
                <a:gd name="T15" fmla="*/ 511 h 851"/>
                <a:gd name="T16" fmla="*/ 114 w 964"/>
                <a:gd name="T17" fmla="*/ 596 h 851"/>
                <a:gd name="T18" fmla="*/ 114 w 964"/>
                <a:gd name="T19" fmla="*/ 737 h 851"/>
                <a:gd name="T20" fmla="*/ 171 w 964"/>
                <a:gd name="T21" fmla="*/ 709 h 851"/>
                <a:gd name="T22" fmla="*/ 199 w 964"/>
                <a:gd name="T23" fmla="*/ 794 h 851"/>
                <a:gd name="T24" fmla="*/ 341 w 964"/>
                <a:gd name="T25" fmla="*/ 822 h 851"/>
                <a:gd name="T26" fmla="*/ 397 w 964"/>
                <a:gd name="T27" fmla="*/ 851 h 851"/>
                <a:gd name="T28" fmla="*/ 511 w 964"/>
                <a:gd name="T29" fmla="*/ 822 h 851"/>
                <a:gd name="T30" fmla="*/ 567 w 964"/>
                <a:gd name="T31" fmla="*/ 822 h 851"/>
                <a:gd name="T32" fmla="*/ 681 w 964"/>
                <a:gd name="T33" fmla="*/ 794 h 851"/>
                <a:gd name="T34" fmla="*/ 908 w 964"/>
                <a:gd name="T35" fmla="*/ 567 h 851"/>
                <a:gd name="T36" fmla="*/ 964 w 964"/>
                <a:gd name="T37" fmla="*/ 312 h 851"/>
                <a:gd name="T38" fmla="*/ 851 w 964"/>
                <a:gd name="T39" fmla="*/ 199 h 851"/>
                <a:gd name="T40" fmla="*/ 737 w 964"/>
                <a:gd name="T41" fmla="*/ 170 h 851"/>
                <a:gd name="T42" fmla="*/ 567 w 964"/>
                <a:gd name="T43" fmla="*/ 57 h 851"/>
                <a:gd name="T44" fmla="*/ 482 w 964"/>
                <a:gd name="T45" fmla="*/ 57 h 851"/>
                <a:gd name="T46" fmla="*/ 454 w 964"/>
                <a:gd name="T47" fmla="*/ 0 h 851"/>
                <a:gd name="T48" fmla="*/ 397 w 964"/>
                <a:gd name="T49" fmla="*/ 29 h 851"/>
                <a:gd name="T50" fmla="*/ 341 w 964"/>
                <a:gd name="T51" fmla="*/ 0 h 851"/>
                <a:gd name="T52" fmla="*/ 284 w 964"/>
                <a:gd name="T53" fmla="*/ 0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64" h="851">
                  <a:moveTo>
                    <a:pt x="284" y="0"/>
                  </a:moveTo>
                  <a:lnTo>
                    <a:pt x="284" y="57"/>
                  </a:lnTo>
                  <a:lnTo>
                    <a:pt x="256" y="85"/>
                  </a:lnTo>
                  <a:lnTo>
                    <a:pt x="171" y="199"/>
                  </a:lnTo>
                  <a:lnTo>
                    <a:pt x="85" y="227"/>
                  </a:lnTo>
                  <a:lnTo>
                    <a:pt x="0" y="284"/>
                  </a:lnTo>
                  <a:lnTo>
                    <a:pt x="57" y="511"/>
                  </a:lnTo>
                  <a:lnTo>
                    <a:pt x="114" y="511"/>
                  </a:lnTo>
                  <a:lnTo>
                    <a:pt x="114" y="596"/>
                  </a:lnTo>
                  <a:lnTo>
                    <a:pt x="114" y="737"/>
                  </a:lnTo>
                  <a:lnTo>
                    <a:pt x="171" y="709"/>
                  </a:lnTo>
                  <a:lnTo>
                    <a:pt x="199" y="794"/>
                  </a:lnTo>
                  <a:lnTo>
                    <a:pt x="341" y="822"/>
                  </a:lnTo>
                  <a:lnTo>
                    <a:pt x="397" y="851"/>
                  </a:lnTo>
                  <a:lnTo>
                    <a:pt x="511" y="822"/>
                  </a:lnTo>
                  <a:lnTo>
                    <a:pt x="567" y="822"/>
                  </a:lnTo>
                  <a:lnTo>
                    <a:pt x="681" y="794"/>
                  </a:lnTo>
                  <a:lnTo>
                    <a:pt x="908" y="567"/>
                  </a:lnTo>
                  <a:lnTo>
                    <a:pt x="964" y="312"/>
                  </a:lnTo>
                  <a:lnTo>
                    <a:pt x="851" y="199"/>
                  </a:lnTo>
                  <a:lnTo>
                    <a:pt x="737" y="170"/>
                  </a:lnTo>
                  <a:lnTo>
                    <a:pt x="567" y="57"/>
                  </a:lnTo>
                  <a:lnTo>
                    <a:pt x="482" y="57"/>
                  </a:lnTo>
                  <a:lnTo>
                    <a:pt x="454" y="0"/>
                  </a:lnTo>
                  <a:lnTo>
                    <a:pt x="397" y="29"/>
                  </a:lnTo>
                  <a:lnTo>
                    <a:pt x="341" y="0"/>
                  </a:lnTo>
                  <a:lnTo>
                    <a:pt x="28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7" name="Freeform 340"/>
            <p:cNvSpPr>
              <a:spLocks/>
            </p:cNvSpPr>
            <p:nvPr/>
          </p:nvSpPr>
          <p:spPr bwMode="auto">
            <a:xfrm>
              <a:off x="4073" y="6895"/>
              <a:ext cx="425" cy="511"/>
            </a:xfrm>
            <a:custGeom>
              <a:avLst/>
              <a:gdLst>
                <a:gd name="T0" fmla="*/ 113 w 425"/>
                <a:gd name="T1" fmla="*/ 0 h 511"/>
                <a:gd name="T2" fmla="*/ 170 w 425"/>
                <a:gd name="T3" fmla="*/ 57 h 511"/>
                <a:gd name="T4" fmla="*/ 198 w 425"/>
                <a:gd name="T5" fmla="*/ 114 h 511"/>
                <a:gd name="T6" fmla="*/ 255 w 425"/>
                <a:gd name="T7" fmla="*/ 142 h 511"/>
                <a:gd name="T8" fmla="*/ 255 w 425"/>
                <a:gd name="T9" fmla="*/ 114 h 511"/>
                <a:gd name="T10" fmla="*/ 368 w 425"/>
                <a:gd name="T11" fmla="*/ 85 h 511"/>
                <a:gd name="T12" fmla="*/ 425 w 425"/>
                <a:gd name="T13" fmla="*/ 114 h 511"/>
                <a:gd name="T14" fmla="*/ 425 w 425"/>
                <a:gd name="T15" fmla="*/ 170 h 511"/>
                <a:gd name="T16" fmla="*/ 397 w 425"/>
                <a:gd name="T17" fmla="*/ 227 h 511"/>
                <a:gd name="T18" fmla="*/ 425 w 425"/>
                <a:gd name="T19" fmla="*/ 312 h 511"/>
                <a:gd name="T20" fmla="*/ 397 w 425"/>
                <a:gd name="T21" fmla="*/ 341 h 511"/>
                <a:gd name="T22" fmla="*/ 368 w 425"/>
                <a:gd name="T23" fmla="*/ 397 h 511"/>
                <a:gd name="T24" fmla="*/ 340 w 425"/>
                <a:gd name="T25" fmla="*/ 426 h 511"/>
                <a:gd name="T26" fmla="*/ 312 w 425"/>
                <a:gd name="T27" fmla="*/ 397 h 511"/>
                <a:gd name="T28" fmla="*/ 142 w 425"/>
                <a:gd name="T29" fmla="*/ 454 h 511"/>
                <a:gd name="T30" fmla="*/ 113 w 425"/>
                <a:gd name="T31" fmla="*/ 511 h 511"/>
                <a:gd name="T32" fmla="*/ 28 w 425"/>
                <a:gd name="T33" fmla="*/ 426 h 511"/>
                <a:gd name="T34" fmla="*/ 57 w 425"/>
                <a:gd name="T35" fmla="*/ 255 h 511"/>
                <a:gd name="T36" fmla="*/ 0 w 425"/>
                <a:gd name="T37" fmla="*/ 29 h 511"/>
                <a:gd name="T38" fmla="*/ 85 w 425"/>
                <a:gd name="T39" fmla="*/ 57 h 511"/>
                <a:gd name="T40" fmla="*/ 113 w 425"/>
                <a:gd name="T41" fmla="*/ 0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5" h="511">
                  <a:moveTo>
                    <a:pt x="113" y="0"/>
                  </a:moveTo>
                  <a:lnTo>
                    <a:pt x="170" y="57"/>
                  </a:lnTo>
                  <a:lnTo>
                    <a:pt x="198" y="114"/>
                  </a:lnTo>
                  <a:lnTo>
                    <a:pt x="255" y="142"/>
                  </a:lnTo>
                  <a:lnTo>
                    <a:pt x="255" y="114"/>
                  </a:lnTo>
                  <a:lnTo>
                    <a:pt x="368" y="85"/>
                  </a:lnTo>
                  <a:lnTo>
                    <a:pt x="425" y="114"/>
                  </a:lnTo>
                  <a:lnTo>
                    <a:pt x="425" y="170"/>
                  </a:lnTo>
                  <a:lnTo>
                    <a:pt x="397" y="227"/>
                  </a:lnTo>
                  <a:lnTo>
                    <a:pt x="425" y="312"/>
                  </a:lnTo>
                  <a:lnTo>
                    <a:pt x="397" y="341"/>
                  </a:lnTo>
                  <a:lnTo>
                    <a:pt x="368" y="397"/>
                  </a:lnTo>
                  <a:lnTo>
                    <a:pt x="340" y="426"/>
                  </a:lnTo>
                  <a:lnTo>
                    <a:pt x="312" y="397"/>
                  </a:lnTo>
                  <a:lnTo>
                    <a:pt x="142" y="454"/>
                  </a:lnTo>
                  <a:lnTo>
                    <a:pt x="113" y="511"/>
                  </a:lnTo>
                  <a:lnTo>
                    <a:pt x="28" y="426"/>
                  </a:lnTo>
                  <a:lnTo>
                    <a:pt x="57" y="255"/>
                  </a:lnTo>
                  <a:lnTo>
                    <a:pt x="0" y="29"/>
                  </a:lnTo>
                  <a:lnTo>
                    <a:pt x="85" y="57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8" name="Freeform 343"/>
            <p:cNvSpPr>
              <a:spLocks/>
            </p:cNvSpPr>
            <p:nvPr/>
          </p:nvSpPr>
          <p:spPr bwMode="auto">
            <a:xfrm>
              <a:off x="2287" y="4797"/>
              <a:ext cx="340" cy="369"/>
            </a:xfrm>
            <a:custGeom>
              <a:avLst/>
              <a:gdLst>
                <a:gd name="T0" fmla="*/ 283 w 340"/>
                <a:gd name="T1" fmla="*/ 0 h 369"/>
                <a:gd name="T2" fmla="*/ 198 w 340"/>
                <a:gd name="T3" fmla="*/ 114 h 369"/>
                <a:gd name="T4" fmla="*/ 85 w 340"/>
                <a:gd name="T5" fmla="*/ 142 h 369"/>
                <a:gd name="T6" fmla="*/ 0 w 340"/>
                <a:gd name="T7" fmla="*/ 227 h 369"/>
                <a:gd name="T8" fmla="*/ 56 w 340"/>
                <a:gd name="T9" fmla="*/ 369 h 369"/>
                <a:gd name="T10" fmla="*/ 170 w 340"/>
                <a:gd name="T11" fmla="*/ 341 h 369"/>
                <a:gd name="T12" fmla="*/ 226 w 340"/>
                <a:gd name="T13" fmla="*/ 312 h 369"/>
                <a:gd name="T14" fmla="*/ 311 w 340"/>
                <a:gd name="T15" fmla="*/ 142 h 369"/>
                <a:gd name="T16" fmla="*/ 340 w 340"/>
                <a:gd name="T17" fmla="*/ 86 h 369"/>
                <a:gd name="T18" fmla="*/ 340 w 340"/>
                <a:gd name="T19" fmla="*/ 29 h 369"/>
                <a:gd name="T20" fmla="*/ 283 w 340"/>
                <a:gd name="T21" fmla="*/ 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369">
                  <a:moveTo>
                    <a:pt x="283" y="0"/>
                  </a:moveTo>
                  <a:lnTo>
                    <a:pt x="198" y="114"/>
                  </a:lnTo>
                  <a:lnTo>
                    <a:pt x="85" y="142"/>
                  </a:lnTo>
                  <a:lnTo>
                    <a:pt x="0" y="227"/>
                  </a:lnTo>
                  <a:lnTo>
                    <a:pt x="56" y="369"/>
                  </a:lnTo>
                  <a:lnTo>
                    <a:pt x="170" y="341"/>
                  </a:lnTo>
                  <a:lnTo>
                    <a:pt x="226" y="312"/>
                  </a:lnTo>
                  <a:lnTo>
                    <a:pt x="311" y="142"/>
                  </a:lnTo>
                  <a:lnTo>
                    <a:pt x="340" y="86"/>
                  </a:lnTo>
                  <a:lnTo>
                    <a:pt x="340" y="29"/>
                  </a:lnTo>
                  <a:lnTo>
                    <a:pt x="28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75" name="Group 265"/>
          <p:cNvGrpSpPr>
            <a:grpSpLocks/>
          </p:cNvGrpSpPr>
          <p:nvPr/>
        </p:nvGrpSpPr>
        <p:grpSpPr bwMode="auto">
          <a:xfrm>
            <a:off x="4687722" y="2302107"/>
            <a:ext cx="1813434" cy="3798091"/>
            <a:chOff x="301" y="2897"/>
            <a:chExt cx="2383" cy="4991"/>
          </a:xfrm>
        </p:grpSpPr>
        <p:sp>
          <p:nvSpPr>
            <p:cNvPr id="280" name="Freeform 266"/>
            <p:cNvSpPr>
              <a:spLocks/>
            </p:cNvSpPr>
            <p:nvPr/>
          </p:nvSpPr>
          <p:spPr bwMode="auto">
            <a:xfrm>
              <a:off x="301" y="2897"/>
              <a:ext cx="1360" cy="1474"/>
            </a:xfrm>
            <a:custGeom>
              <a:avLst/>
              <a:gdLst>
                <a:gd name="T0" fmla="*/ 0 w 1361"/>
                <a:gd name="T1" fmla="*/ 0 h 1474"/>
                <a:gd name="T2" fmla="*/ 1361 w 1361"/>
                <a:gd name="T3" fmla="*/ 0 h 1474"/>
                <a:gd name="T4" fmla="*/ 1361 w 1361"/>
                <a:gd name="T5" fmla="*/ 1474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1" h="1474">
                  <a:moveTo>
                    <a:pt x="0" y="0"/>
                  </a:moveTo>
                  <a:lnTo>
                    <a:pt x="1361" y="0"/>
                  </a:lnTo>
                  <a:lnTo>
                    <a:pt x="1361" y="1474"/>
                  </a:lnTo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1" name="Freeform 267"/>
            <p:cNvSpPr>
              <a:spLocks/>
            </p:cNvSpPr>
            <p:nvPr/>
          </p:nvSpPr>
          <p:spPr bwMode="auto">
            <a:xfrm>
              <a:off x="302" y="4372"/>
              <a:ext cx="2382" cy="1928"/>
            </a:xfrm>
            <a:custGeom>
              <a:avLst/>
              <a:gdLst>
                <a:gd name="T0" fmla="*/ 0 w 2382"/>
                <a:gd name="T1" fmla="*/ 0 h 1928"/>
                <a:gd name="T2" fmla="*/ 2382 w 2382"/>
                <a:gd name="T3" fmla="*/ 0 h 1928"/>
                <a:gd name="T4" fmla="*/ 2382 w 2382"/>
                <a:gd name="T5" fmla="*/ 1928 h 1928"/>
                <a:gd name="T6" fmla="*/ 227 w 2382"/>
                <a:gd name="T7" fmla="*/ 1928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82" h="1928">
                  <a:moveTo>
                    <a:pt x="0" y="0"/>
                  </a:moveTo>
                  <a:lnTo>
                    <a:pt x="2382" y="0"/>
                  </a:lnTo>
                  <a:lnTo>
                    <a:pt x="2382" y="1928"/>
                  </a:lnTo>
                  <a:lnTo>
                    <a:pt x="227" y="1928"/>
                  </a:lnTo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2" name="Freeform 268"/>
            <p:cNvSpPr>
              <a:spLocks/>
            </p:cNvSpPr>
            <p:nvPr/>
          </p:nvSpPr>
          <p:spPr bwMode="auto">
            <a:xfrm>
              <a:off x="1777" y="6300"/>
              <a:ext cx="1" cy="1588"/>
            </a:xfrm>
            <a:custGeom>
              <a:avLst/>
              <a:gdLst>
                <a:gd name="T0" fmla="*/ 0 w 1"/>
                <a:gd name="T1" fmla="*/ 0 h 1588"/>
                <a:gd name="T2" fmla="*/ 0 w 1"/>
                <a:gd name="T3" fmla="*/ 1588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588">
                  <a:moveTo>
                    <a:pt x="0" y="0"/>
                  </a:moveTo>
                  <a:cubicBezTo>
                    <a:pt x="0" y="0"/>
                    <a:pt x="0" y="794"/>
                    <a:pt x="0" y="1588"/>
                  </a:cubicBezTo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3" name="Line 269"/>
            <p:cNvSpPr>
              <a:spLocks noChangeShapeType="1"/>
            </p:cNvSpPr>
            <p:nvPr/>
          </p:nvSpPr>
          <p:spPr bwMode="auto">
            <a:xfrm flipH="1">
              <a:off x="529" y="7321"/>
              <a:ext cx="1248" cy="0"/>
            </a:xfrm>
            <a:prstGeom prst="line">
              <a:avLst/>
            </a:prstGeom>
            <a:noFill/>
            <a:ln w="19050">
              <a:solidFill>
                <a:srgbClr val="33333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4" name="Line 270"/>
            <p:cNvSpPr>
              <a:spLocks noChangeShapeType="1"/>
            </p:cNvSpPr>
            <p:nvPr/>
          </p:nvSpPr>
          <p:spPr bwMode="auto">
            <a:xfrm>
              <a:off x="756" y="7321"/>
              <a:ext cx="0" cy="567"/>
            </a:xfrm>
            <a:prstGeom prst="line">
              <a:avLst/>
            </a:prstGeom>
            <a:noFill/>
            <a:ln w="19050">
              <a:solidFill>
                <a:srgbClr val="33333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76" name="Group 365"/>
          <p:cNvGrpSpPr>
            <a:grpSpLocks/>
          </p:cNvGrpSpPr>
          <p:nvPr/>
        </p:nvGrpSpPr>
        <p:grpSpPr bwMode="auto">
          <a:xfrm>
            <a:off x="4581184" y="210151"/>
            <a:ext cx="3861253" cy="5846671"/>
            <a:chOff x="161" y="148"/>
            <a:chExt cx="5074" cy="7683"/>
          </a:xfrm>
        </p:grpSpPr>
        <p:sp>
          <p:nvSpPr>
            <p:cNvPr id="222" name="Freeform 271"/>
            <p:cNvSpPr>
              <a:spLocks/>
            </p:cNvSpPr>
            <p:nvPr/>
          </p:nvSpPr>
          <p:spPr bwMode="auto">
            <a:xfrm>
              <a:off x="161" y="6073"/>
              <a:ext cx="141" cy="199"/>
            </a:xfrm>
            <a:custGeom>
              <a:avLst/>
              <a:gdLst>
                <a:gd name="T0" fmla="*/ 56 w 141"/>
                <a:gd name="T1" fmla="*/ 0 h 199"/>
                <a:gd name="T2" fmla="*/ 28 w 141"/>
                <a:gd name="T3" fmla="*/ 57 h 199"/>
                <a:gd name="T4" fmla="*/ 0 w 141"/>
                <a:gd name="T5" fmla="*/ 57 h 199"/>
                <a:gd name="T6" fmla="*/ 0 w 141"/>
                <a:gd name="T7" fmla="*/ 199 h 199"/>
                <a:gd name="T8" fmla="*/ 85 w 141"/>
                <a:gd name="T9" fmla="*/ 170 h 199"/>
                <a:gd name="T10" fmla="*/ 85 w 141"/>
                <a:gd name="T11" fmla="*/ 85 h 199"/>
                <a:gd name="T12" fmla="*/ 141 w 141"/>
                <a:gd name="T13" fmla="*/ 57 h 199"/>
                <a:gd name="T14" fmla="*/ 113 w 141"/>
                <a:gd name="T15" fmla="*/ 0 h 199"/>
                <a:gd name="T16" fmla="*/ 56 w 141"/>
                <a:gd name="T17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1" h="199">
                  <a:moveTo>
                    <a:pt x="56" y="0"/>
                  </a:moveTo>
                  <a:lnTo>
                    <a:pt x="28" y="57"/>
                  </a:lnTo>
                  <a:lnTo>
                    <a:pt x="0" y="57"/>
                  </a:lnTo>
                  <a:lnTo>
                    <a:pt x="0" y="199"/>
                  </a:lnTo>
                  <a:lnTo>
                    <a:pt x="85" y="170"/>
                  </a:lnTo>
                  <a:lnTo>
                    <a:pt x="85" y="85"/>
                  </a:lnTo>
                  <a:lnTo>
                    <a:pt x="141" y="57"/>
                  </a:lnTo>
                  <a:lnTo>
                    <a:pt x="113" y="0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3" name="Freeform 272"/>
            <p:cNvSpPr>
              <a:spLocks/>
            </p:cNvSpPr>
            <p:nvPr/>
          </p:nvSpPr>
          <p:spPr bwMode="auto">
            <a:xfrm>
              <a:off x="359" y="6102"/>
              <a:ext cx="199" cy="170"/>
            </a:xfrm>
            <a:custGeom>
              <a:avLst/>
              <a:gdLst>
                <a:gd name="T0" fmla="*/ 0 w 199"/>
                <a:gd name="T1" fmla="*/ 56 h 170"/>
                <a:gd name="T2" fmla="*/ 28 w 199"/>
                <a:gd name="T3" fmla="*/ 113 h 170"/>
                <a:gd name="T4" fmla="*/ 85 w 199"/>
                <a:gd name="T5" fmla="*/ 113 h 170"/>
                <a:gd name="T6" fmla="*/ 170 w 199"/>
                <a:gd name="T7" fmla="*/ 170 h 170"/>
                <a:gd name="T8" fmla="*/ 199 w 199"/>
                <a:gd name="T9" fmla="*/ 113 h 170"/>
                <a:gd name="T10" fmla="*/ 199 w 199"/>
                <a:gd name="T11" fmla="*/ 56 h 170"/>
                <a:gd name="T12" fmla="*/ 170 w 199"/>
                <a:gd name="T13" fmla="*/ 85 h 170"/>
                <a:gd name="T14" fmla="*/ 142 w 199"/>
                <a:gd name="T15" fmla="*/ 28 h 170"/>
                <a:gd name="T16" fmla="*/ 113 w 199"/>
                <a:gd name="T17" fmla="*/ 85 h 170"/>
                <a:gd name="T18" fmla="*/ 57 w 199"/>
                <a:gd name="T19" fmla="*/ 56 h 170"/>
                <a:gd name="T20" fmla="*/ 57 w 199"/>
                <a:gd name="T21" fmla="*/ 0 h 170"/>
                <a:gd name="T22" fmla="*/ 28 w 199"/>
                <a:gd name="T23" fmla="*/ 0 h 170"/>
                <a:gd name="T24" fmla="*/ 0 w 199"/>
                <a:gd name="T25" fmla="*/ 56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9" h="170">
                  <a:moveTo>
                    <a:pt x="0" y="56"/>
                  </a:moveTo>
                  <a:lnTo>
                    <a:pt x="28" y="113"/>
                  </a:lnTo>
                  <a:lnTo>
                    <a:pt x="85" y="113"/>
                  </a:lnTo>
                  <a:lnTo>
                    <a:pt x="170" y="170"/>
                  </a:lnTo>
                  <a:lnTo>
                    <a:pt x="199" y="113"/>
                  </a:lnTo>
                  <a:lnTo>
                    <a:pt x="199" y="56"/>
                  </a:lnTo>
                  <a:lnTo>
                    <a:pt x="170" y="85"/>
                  </a:lnTo>
                  <a:lnTo>
                    <a:pt x="142" y="28"/>
                  </a:lnTo>
                  <a:lnTo>
                    <a:pt x="113" y="85"/>
                  </a:lnTo>
                  <a:lnTo>
                    <a:pt x="57" y="56"/>
                  </a:lnTo>
                  <a:lnTo>
                    <a:pt x="57" y="0"/>
                  </a:lnTo>
                  <a:lnTo>
                    <a:pt x="28" y="0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4" name="Freeform 273"/>
            <p:cNvSpPr>
              <a:spLocks/>
            </p:cNvSpPr>
            <p:nvPr/>
          </p:nvSpPr>
          <p:spPr bwMode="auto">
            <a:xfrm>
              <a:off x="274" y="5563"/>
              <a:ext cx="567" cy="539"/>
            </a:xfrm>
            <a:custGeom>
              <a:avLst/>
              <a:gdLst>
                <a:gd name="T0" fmla="*/ 0 w 567"/>
                <a:gd name="T1" fmla="*/ 85 h 539"/>
                <a:gd name="T2" fmla="*/ 28 w 567"/>
                <a:gd name="T3" fmla="*/ 198 h 539"/>
                <a:gd name="T4" fmla="*/ 0 w 567"/>
                <a:gd name="T5" fmla="*/ 255 h 539"/>
                <a:gd name="T6" fmla="*/ 85 w 567"/>
                <a:gd name="T7" fmla="*/ 227 h 539"/>
                <a:gd name="T8" fmla="*/ 142 w 567"/>
                <a:gd name="T9" fmla="*/ 255 h 539"/>
                <a:gd name="T10" fmla="*/ 113 w 567"/>
                <a:gd name="T11" fmla="*/ 340 h 539"/>
                <a:gd name="T12" fmla="*/ 142 w 567"/>
                <a:gd name="T13" fmla="*/ 397 h 539"/>
                <a:gd name="T14" fmla="*/ 85 w 567"/>
                <a:gd name="T15" fmla="*/ 453 h 539"/>
                <a:gd name="T16" fmla="*/ 142 w 567"/>
                <a:gd name="T17" fmla="*/ 482 h 539"/>
                <a:gd name="T18" fmla="*/ 170 w 567"/>
                <a:gd name="T19" fmla="*/ 397 h 539"/>
                <a:gd name="T20" fmla="*/ 227 w 567"/>
                <a:gd name="T21" fmla="*/ 368 h 539"/>
                <a:gd name="T22" fmla="*/ 284 w 567"/>
                <a:gd name="T23" fmla="*/ 397 h 539"/>
                <a:gd name="T24" fmla="*/ 255 w 567"/>
                <a:gd name="T25" fmla="*/ 482 h 539"/>
                <a:gd name="T26" fmla="*/ 340 w 567"/>
                <a:gd name="T27" fmla="*/ 539 h 539"/>
                <a:gd name="T28" fmla="*/ 340 w 567"/>
                <a:gd name="T29" fmla="*/ 510 h 539"/>
                <a:gd name="T30" fmla="*/ 340 w 567"/>
                <a:gd name="T31" fmla="*/ 425 h 539"/>
                <a:gd name="T32" fmla="*/ 397 w 567"/>
                <a:gd name="T33" fmla="*/ 425 h 539"/>
                <a:gd name="T34" fmla="*/ 454 w 567"/>
                <a:gd name="T35" fmla="*/ 425 h 539"/>
                <a:gd name="T36" fmla="*/ 454 w 567"/>
                <a:gd name="T37" fmla="*/ 510 h 539"/>
                <a:gd name="T38" fmla="*/ 510 w 567"/>
                <a:gd name="T39" fmla="*/ 510 h 539"/>
                <a:gd name="T40" fmla="*/ 567 w 567"/>
                <a:gd name="T41" fmla="*/ 368 h 539"/>
                <a:gd name="T42" fmla="*/ 539 w 567"/>
                <a:gd name="T43" fmla="*/ 340 h 539"/>
                <a:gd name="T44" fmla="*/ 454 w 567"/>
                <a:gd name="T45" fmla="*/ 368 h 539"/>
                <a:gd name="T46" fmla="*/ 397 w 567"/>
                <a:gd name="T47" fmla="*/ 312 h 539"/>
                <a:gd name="T48" fmla="*/ 369 w 567"/>
                <a:gd name="T49" fmla="*/ 368 h 539"/>
                <a:gd name="T50" fmla="*/ 340 w 567"/>
                <a:gd name="T51" fmla="*/ 312 h 539"/>
                <a:gd name="T52" fmla="*/ 312 w 567"/>
                <a:gd name="T53" fmla="*/ 312 h 539"/>
                <a:gd name="T54" fmla="*/ 284 w 567"/>
                <a:gd name="T55" fmla="*/ 227 h 539"/>
                <a:gd name="T56" fmla="*/ 227 w 567"/>
                <a:gd name="T57" fmla="*/ 283 h 539"/>
                <a:gd name="T58" fmla="*/ 255 w 567"/>
                <a:gd name="T59" fmla="*/ 142 h 539"/>
                <a:gd name="T60" fmla="*/ 170 w 567"/>
                <a:gd name="T61" fmla="*/ 198 h 539"/>
                <a:gd name="T62" fmla="*/ 85 w 567"/>
                <a:gd name="T63" fmla="*/ 113 h 539"/>
                <a:gd name="T64" fmla="*/ 170 w 567"/>
                <a:gd name="T65" fmla="*/ 85 h 539"/>
                <a:gd name="T66" fmla="*/ 142 w 567"/>
                <a:gd name="T67" fmla="*/ 28 h 539"/>
                <a:gd name="T68" fmla="*/ 113 w 567"/>
                <a:gd name="T69" fmla="*/ 28 h 539"/>
                <a:gd name="T70" fmla="*/ 85 w 567"/>
                <a:gd name="T71" fmla="*/ 0 h 539"/>
                <a:gd name="T72" fmla="*/ 0 w 567"/>
                <a:gd name="T73" fmla="*/ 85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67" h="539">
                  <a:moveTo>
                    <a:pt x="0" y="85"/>
                  </a:moveTo>
                  <a:lnTo>
                    <a:pt x="28" y="198"/>
                  </a:lnTo>
                  <a:lnTo>
                    <a:pt x="0" y="255"/>
                  </a:lnTo>
                  <a:lnTo>
                    <a:pt x="85" y="227"/>
                  </a:lnTo>
                  <a:lnTo>
                    <a:pt x="142" y="255"/>
                  </a:lnTo>
                  <a:lnTo>
                    <a:pt x="113" y="340"/>
                  </a:lnTo>
                  <a:lnTo>
                    <a:pt x="142" y="397"/>
                  </a:lnTo>
                  <a:lnTo>
                    <a:pt x="85" y="453"/>
                  </a:lnTo>
                  <a:lnTo>
                    <a:pt x="142" y="482"/>
                  </a:lnTo>
                  <a:lnTo>
                    <a:pt x="170" y="397"/>
                  </a:lnTo>
                  <a:lnTo>
                    <a:pt x="227" y="368"/>
                  </a:lnTo>
                  <a:lnTo>
                    <a:pt x="284" y="397"/>
                  </a:lnTo>
                  <a:lnTo>
                    <a:pt x="255" y="482"/>
                  </a:lnTo>
                  <a:lnTo>
                    <a:pt x="340" y="539"/>
                  </a:lnTo>
                  <a:lnTo>
                    <a:pt x="340" y="510"/>
                  </a:lnTo>
                  <a:lnTo>
                    <a:pt x="340" y="425"/>
                  </a:lnTo>
                  <a:lnTo>
                    <a:pt x="397" y="425"/>
                  </a:lnTo>
                  <a:lnTo>
                    <a:pt x="454" y="425"/>
                  </a:lnTo>
                  <a:lnTo>
                    <a:pt x="454" y="510"/>
                  </a:lnTo>
                  <a:lnTo>
                    <a:pt x="510" y="510"/>
                  </a:lnTo>
                  <a:lnTo>
                    <a:pt x="567" y="368"/>
                  </a:lnTo>
                  <a:lnTo>
                    <a:pt x="539" y="340"/>
                  </a:lnTo>
                  <a:lnTo>
                    <a:pt x="454" y="368"/>
                  </a:lnTo>
                  <a:lnTo>
                    <a:pt x="397" y="312"/>
                  </a:lnTo>
                  <a:lnTo>
                    <a:pt x="369" y="368"/>
                  </a:lnTo>
                  <a:lnTo>
                    <a:pt x="340" y="312"/>
                  </a:lnTo>
                  <a:lnTo>
                    <a:pt x="312" y="312"/>
                  </a:lnTo>
                  <a:lnTo>
                    <a:pt x="284" y="227"/>
                  </a:lnTo>
                  <a:lnTo>
                    <a:pt x="227" y="283"/>
                  </a:lnTo>
                  <a:lnTo>
                    <a:pt x="255" y="142"/>
                  </a:lnTo>
                  <a:lnTo>
                    <a:pt x="170" y="198"/>
                  </a:lnTo>
                  <a:lnTo>
                    <a:pt x="85" y="113"/>
                  </a:lnTo>
                  <a:lnTo>
                    <a:pt x="170" y="85"/>
                  </a:lnTo>
                  <a:lnTo>
                    <a:pt x="142" y="28"/>
                  </a:lnTo>
                  <a:lnTo>
                    <a:pt x="113" y="28"/>
                  </a:lnTo>
                  <a:lnTo>
                    <a:pt x="85" y="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5" name="Freeform 274"/>
            <p:cNvSpPr>
              <a:spLocks/>
            </p:cNvSpPr>
            <p:nvPr/>
          </p:nvSpPr>
          <p:spPr bwMode="auto">
            <a:xfrm>
              <a:off x="161" y="5393"/>
              <a:ext cx="907" cy="538"/>
            </a:xfrm>
            <a:custGeom>
              <a:avLst/>
              <a:gdLst>
                <a:gd name="T0" fmla="*/ 0 w 907"/>
                <a:gd name="T1" fmla="*/ 0 h 538"/>
                <a:gd name="T2" fmla="*/ 283 w 907"/>
                <a:gd name="T3" fmla="*/ 56 h 538"/>
                <a:gd name="T4" fmla="*/ 453 w 907"/>
                <a:gd name="T5" fmla="*/ 28 h 538"/>
                <a:gd name="T6" fmla="*/ 538 w 907"/>
                <a:gd name="T7" fmla="*/ 85 h 538"/>
                <a:gd name="T8" fmla="*/ 623 w 907"/>
                <a:gd name="T9" fmla="*/ 56 h 538"/>
                <a:gd name="T10" fmla="*/ 708 w 907"/>
                <a:gd name="T11" fmla="*/ 142 h 538"/>
                <a:gd name="T12" fmla="*/ 850 w 907"/>
                <a:gd name="T13" fmla="*/ 142 h 538"/>
                <a:gd name="T14" fmla="*/ 907 w 907"/>
                <a:gd name="T15" fmla="*/ 227 h 538"/>
                <a:gd name="T16" fmla="*/ 850 w 907"/>
                <a:gd name="T17" fmla="*/ 227 h 538"/>
                <a:gd name="T18" fmla="*/ 850 w 907"/>
                <a:gd name="T19" fmla="*/ 368 h 538"/>
                <a:gd name="T20" fmla="*/ 680 w 907"/>
                <a:gd name="T21" fmla="*/ 283 h 538"/>
                <a:gd name="T22" fmla="*/ 623 w 907"/>
                <a:gd name="T23" fmla="*/ 312 h 538"/>
                <a:gd name="T24" fmla="*/ 708 w 907"/>
                <a:gd name="T25" fmla="*/ 397 h 538"/>
                <a:gd name="T26" fmla="*/ 765 w 907"/>
                <a:gd name="T27" fmla="*/ 538 h 538"/>
                <a:gd name="T28" fmla="*/ 680 w 907"/>
                <a:gd name="T29" fmla="*/ 482 h 538"/>
                <a:gd name="T30" fmla="*/ 652 w 907"/>
                <a:gd name="T31" fmla="*/ 425 h 538"/>
                <a:gd name="T32" fmla="*/ 595 w 907"/>
                <a:gd name="T33" fmla="*/ 453 h 538"/>
                <a:gd name="T34" fmla="*/ 453 w 907"/>
                <a:gd name="T35" fmla="*/ 340 h 538"/>
                <a:gd name="T36" fmla="*/ 482 w 907"/>
                <a:gd name="T37" fmla="*/ 283 h 538"/>
                <a:gd name="T38" fmla="*/ 397 w 907"/>
                <a:gd name="T39" fmla="*/ 283 h 538"/>
                <a:gd name="T40" fmla="*/ 453 w 907"/>
                <a:gd name="T41" fmla="*/ 142 h 538"/>
                <a:gd name="T42" fmla="*/ 368 w 907"/>
                <a:gd name="T43" fmla="*/ 85 h 538"/>
                <a:gd name="T44" fmla="*/ 368 w 907"/>
                <a:gd name="T45" fmla="*/ 198 h 538"/>
                <a:gd name="T46" fmla="*/ 311 w 907"/>
                <a:gd name="T47" fmla="*/ 198 h 538"/>
                <a:gd name="T48" fmla="*/ 283 w 907"/>
                <a:gd name="T49" fmla="*/ 113 h 538"/>
                <a:gd name="T50" fmla="*/ 198 w 907"/>
                <a:gd name="T51" fmla="*/ 142 h 538"/>
                <a:gd name="T52" fmla="*/ 113 w 907"/>
                <a:gd name="T53" fmla="*/ 113 h 538"/>
                <a:gd name="T54" fmla="*/ 85 w 907"/>
                <a:gd name="T55" fmla="*/ 85 h 538"/>
                <a:gd name="T56" fmla="*/ 28 w 907"/>
                <a:gd name="T57" fmla="*/ 85 h 538"/>
                <a:gd name="T58" fmla="*/ 0 w 907"/>
                <a:gd name="T59" fmla="*/ 0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07" h="538">
                  <a:moveTo>
                    <a:pt x="0" y="0"/>
                  </a:moveTo>
                  <a:lnTo>
                    <a:pt x="283" y="56"/>
                  </a:lnTo>
                  <a:lnTo>
                    <a:pt x="453" y="28"/>
                  </a:lnTo>
                  <a:lnTo>
                    <a:pt x="538" y="85"/>
                  </a:lnTo>
                  <a:lnTo>
                    <a:pt x="623" y="56"/>
                  </a:lnTo>
                  <a:lnTo>
                    <a:pt x="708" y="142"/>
                  </a:lnTo>
                  <a:lnTo>
                    <a:pt x="850" y="142"/>
                  </a:lnTo>
                  <a:lnTo>
                    <a:pt x="907" y="227"/>
                  </a:lnTo>
                  <a:lnTo>
                    <a:pt x="850" y="227"/>
                  </a:lnTo>
                  <a:lnTo>
                    <a:pt x="850" y="368"/>
                  </a:lnTo>
                  <a:lnTo>
                    <a:pt x="680" y="283"/>
                  </a:lnTo>
                  <a:lnTo>
                    <a:pt x="623" y="312"/>
                  </a:lnTo>
                  <a:lnTo>
                    <a:pt x="708" y="397"/>
                  </a:lnTo>
                  <a:lnTo>
                    <a:pt x="765" y="538"/>
                  </a:lnTo>
                  <a:lnTo>
                    <a:pt x="680" y="482"/>
                  </a:lnTo>
                  <a:lnTo>
                    <a:pt x="652" y="425"/>
                  </a:lnTo>
                  <a:lnTo>
                    <a:pt x="595" y="453"/>
                  </a:lnTo>
                  <a:lnTo>
                    <a:pt x="453" y="340"/>
                  </a:lnTo>
                  <a:lnTo>
                    <a:pt x="482" y="283"/>
                  </a:lnTo>
                  <a:lnTo>
                    <a:pt x="397" y="283"/>
                  </a:lnTo>
                  <a:lnTo>
                    <a:pt x="453" y="142"/>
                  </a:lnTo>
                  <a:lnTo>
                    <a:pt x="368" y="85"/>
                  </a:lnTo>
                  <a:lnTo>
                    <a:pt x="368" y="198"/>
                  </a:lnTo>
                  <a:lnTo>
                    <a:pt x="311" y="198"/>
                  </a:lnTo>
                  <a:lnTo>
                    <a:pt x="283" y="113"/>
                  </a:lnTo>
                  <a:lnTo>
                    <a:pt x="198" y="142"/>
                  </a:lnTo>
                  <a:lnTo>
                    <a:pt x="113" y="113"/>
                  </a:lnTo>
                  <a:lnTo>
                    <a:pt x="85" y="85"/>
                  </a:lnTo>
                  <a:lnTo>
                    <a:pt x="28" y="8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6" name="Freeform 275"/>
            <p:cNvSpPr>
              <a:spLocks/>
            </p:cNvSpPr>
            <p:nvPr/>
          </p:nvSpPr>
          <p:spPr bwMode="auto">
            <a:xfrm>
              <a:off x="189" y="5138"/>
              <a:ext cx="709" cy="340"/>
            </a:xfrm>
            <a:custGeom>
              <a:avLst/>
              <a:gdLst>
                <a:gd name="T0" fmla="*/ 595 w 709"/>
                <a:gd name="T1" fmla="*/ 311 h 340"/>
                <a:gd name="T2" fmla="*/ 510 w 709"/>
                <a:gd name="T3" fmla="*/ 340 h 340"/>
                <a:gd name="T4" fmla="*/ 425 w 709"/>
                <a:gd name="T5" fmla="*/ 283 h 340"/>
                <a:gd name="T6" fmla="*/ 255 w 709"/>
                <a:gd name="T7" fmla="*/ 311 h 340"/>
                <a:gd name="T8" fmla="*/ 0 w 709"/>
                <a:gd name="T9" fmla="*/ 255 h 340"/>
                <a:gd name="T10" fmla="*/ 113 w 709"/>
                <a:gd name="T11" fmla="*/ 198 h 340"/>
                <a:gd name="T12" fmla="*/ 170 w 709"/>
                <a:gd name="T13" fmla="*/ 255 h 340"/>
                <a:gd name="T14" fmla="*/ 227 w 709"/>
                <a:gd name="T15" fmla="*/ 198 h 340"/>
                <a:gd name="T16" fmla="*/ 283 w 709"/>
                <a:gd name="T17" fmla="*/ 226 h 340"/>
                <a:gd name="T18" fmla="*/ 312 w 709"/>
                <a:gd name="T19" fmla="*/ 255 h 340"/>
                <a:gd name="T20" fmla="*/ 482 w 709"/>
                <a:gd name="T21" fmla="*/ 198 h 340"/>
                <a:gd name="T22" fmla="*/ 454 w 709"/>
                <a:gd name="T23" fmla="*/ 141 h 340"/>
                <a:gd name="T24" fmla="*/ 340 w 709"/>
                <a:gd name="T25" fmla="*/ 198 h 340"/>
                <a:gd name="T26" fmla="*/ 227 w 709"/>
                <a:gd name="T27" fmla="*/ 85 h 340"/>
                <a:gd name="T28" fmla="*/ 340 w 709"/>
                <a:gd name="T29" fmla="*/ 0 h 340"/>
                <a:gd name="T30" fmla="*/ 397 w 709"/>
                <a:gd name="T31" fmla="*/ 56 h 340"/>
                <a:gd name="T32" fmla="*/ 510 w 709"/>
                <a:gd name="T33" fmla="*/ 56 h 340"/>
                <a:gd name="T34" fmla="*/ 652 w 709"/>
                <a:gd name="T35" fmla="*/ 141 h 340"/>
                <a:gd name="T36" fmla="*/ 709 w 709"/>
                <a:gd name="T37" fmla="*/ 198 h 340"/>
                <a:gd name="T38" fmla="*/ 595 w 709"/>
                <a:gd name="T39" fmla="*/ 311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09" h="340">
                  <a:moveTo>
                    <a:pt x="595" y="311"/>
                  </a:moveTo>
                  <a:lnTo>
                    <a:pt x="510" y="340"/>
                  </a:lnTo>
                  <a:lnTo>
                    <a:pt x="425" y="283"/>
                  </a:lnTo>
                  <a:lnTo>
                    <a:pt x="255" y="311"/>
                  </a:lnTo>
                  <a:lnTo>
                    <a:pt x="0" y="255"/>
                  </a:lnTo>
                  <a:lnTo>
                    <a:pt x="113" y="198"/>
                  </a:lnTo>
                  <a:lnTo>
                    <a:pt x="170" y="255"/>
                  </a:lnTo>
                  <a:lnTo>
                    <a:pt x="227" y="198"/>
                  </a:lnTo>
                  <a:lnTo>
                    <a:pt x="283" y="226"/>
                  </a:lnTo>
                  <a:lnTo>
                    <a:pt x="312" y="255"/>
                  </a:lnTo>
                  <a:lnTo>
                    <a:pt x="482" y="198"/>
                  </a:lnTo>
                  <a:lnTo>
                    <a:pt x="454" y="141"/>
                  </a:lnTo>
                  <a:lnTo>
                    <a:pt x="340" y="198"/>
                  </a:lnTo>
                  <a:lnTo>
                    <a:pt x="227" y="85"/>
                  </a:lnTo>
                  <a:lnTo>
                    <a:pt x="340" y="0"/>
                  </a:lnTo>
                  <a:lnTo>
                    <a:pt x="397" y="56"/>
                  </a:lnTo>
                  <a:lnTo>
                    <a:pt x="510" y="56"/>
                  </a:lnTo>
                  <a:lnTo>
                    <a:pt x="652" y="141"/>
                  </a:lnTo>
                  <a:lnTo>
                    <a:pt x="709" y="198"/>
                  </a:lnTo>
                  <a:lnTo>
                    <a:pt x="595" y="31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7" name="Freeform 276"/>
            <p:cNvSpPr>
              <a:spLocks/>
            </p:cNvSpPr>
            <p:nvPr/>
          </p:nvSpPr>
          <p:spPr bwMode="auto">
            <a:xfrm>
              <a:off x="529" y="4939"/>
              <a:ext cx="567" cy="340"/>
            </a:xfrm>
            <a:custGeom>
              <a:avLst/>
              <a:gdLst>
                <a:gd name="T0" fmla="*/ 312 w 567"/>
                <a:gd name="T1" fmla="*/ 340 h 340"/>
                <a:gd name="T2" fmla="*/ 170 w 567"/>
                <a:gd name="T3" fmla="*/ 255 h 340"/>
                <a:gd name="T4" fmla="*/ 57 w 567"/>
                <a:gd name="T5" fmla="*/ 255 h 340"/>
                <a:gd name="T6" fmla="*/ 0 w 567"/>
                <a:gd name="T7" fmla="*/ 199 h 340"/>
                <a:gd name="T8" fmla="*/ 114 w 567"/>
                <a:gd name="T9" fmla="*/ 199 h 340"/>
                <a:gd name="T10" fmla="*/ 170 w 567"/>
                <a:gd name="T11" fmla="*/ 142 h 340"/>
                <a:gd name="T12" fmla="*/ 255 w 567"/>
                <a:gd name="T13" fmla="*/ 57 h 340"/>
                <a:gd name="T14" fmla="*/ 369 w 567"/>
                <a:gd name="T15" fmla="*/ 114 h 340"/>
                <a:gd name="T16" fmla="*/ 397 w 567"/>
                <a:gd name="T17" fmla="*/ 29 h 340"/>
                <a:gd name="T18" fmla="*/ 454 w 567"/>
                <a:gd name="T19" fmla="*/ 85 h 340"/>
                <a:gd name="T20" fmla="*/ 454 w 567"/>
                <a:gd name="T21" fmla="*/ 0 h 340"/>
                <a:gd name="T22" fmla="*/ 510 w 567"/>
                <a:gd name="T23" fmla="*/ 57 h 340"/>
                <a:gd name="T24" fmla="*/ 567 w 567"/>
                <a:gd name="T25" fmla="*/ 199 h 340"/>
                <a:gd name="T26" fmla="*/ 482 w 567"/>
                <a:gd name="T27" fmla="*/ 199 h 340"/>
                <a:gd name="T28" fmla="*/ 482 w 567"/>
                <a:gd name="T29" fmla="*/ 284 h 340"/>
                <a:gd name="T30" fmla="*/ 369 w 567"/>
                <a:gd name="T31" fmla="*/ 284 h 340"/>
                <a:gd name="T32" fmla="*/ 312 w 567"/>
                <a:gd name="T33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7" h="340">
                  <a:moveTo>
                    <a:pt x="312" y="340"/>
                  </a:moveTo>
                  <a:lnTo>
                    <a:pt x="170" y="255"/>
                  </a:lnTo>
                  <a:lnTo>
                    <a:pt x="57" y="255"/>
                  </a:lnTo>
                  <a:lnTo>
                    <a:pt x="0" y="199"/>
                  </a:lnTo>
                  <a:lnTo>
                    <a:pt x="114" y="199"/>
                  </a:lnTo>
                  <a:lnTo>
                    <a:pt x="170" y="142"/>
                  </a:lnTo>
                  <a:lnTo>
                    <a:pt x="255" y="57"/>
                  </a:lnTo>
                  <a:lnTo>
                    <a:pt x="369" y="114"/>
                  </a:lnTo>
                  <a:lnTo>
                    <a:pt x="397" y="29"/>
                  </a:lnTo>
                  <a:lnTo>
                    <a:pt x="454" y="85"/>
                  </a:lnTo>
                  <a:lnTo>
                    <a:pt x="454" y="0"/>
                  </a:lnTo>
                  <a:lnTo>
                    <a:pt x="510" y="57"/>
                  </a:lnTo>
                  <a:lnTo>
                    <a:pt x="567" y="199"/>
                  </a:lnTo>
                  <a:lnTo>
                    <a:pt x="482" y="199"/>
                  </a:lnTo>
                  <a:lnTo>
                    <a:pt x="482" y="284"/>
                  </a:lnTo>
                  <a:lnTo>
                    <a:pt x="369" y="284"/>
                  </a:lnTo>
                  <a:lnTo>
                    <a:pt x="312" y="34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8" name="Freeform 277"/>
            <p:cNvSpPr>
              <a:spLocks/>
            </p:cNvSpPr>
            <p:nvPr/>
          </p:nvSpPr>
          <p:spPr bwMode="auto">
            <a:xfrm>
              <a:off x="784" y="4656"/>
              <a:ext cx="737" cy="964"/>
            </a:xfrm>
            <a:custGeom>
              <a:avLst/>
              <a:gdLst>
                <a:gd name="T0" fmla="*/ 284 w 737"/>
                <a:gd name="T1" fmla="*/ 964 h 964"/>
                <a:gd name="T2" fmla="*/ 227 w 737"/>
                <a:gd name="T3" fmla="*/ 879 h 964"/>
                <a:gd name="T4" fmla="*/ 85 w 737"/>
                <a:gd name="T5" fmla="*/ 879 h 964"/>
                <a:gd name="T6" fmla="*/ 0 w 737"/>
                <a:gd name="T7" fmla="*/ 793 h 964"/>
                <a:gd name="T8" fmla="*/ 114 w 737"/>
                <a:gd name="T9" fmla="*/ 680 h 964"/>
                <a:gd name="T10" fmla="*/ 57 w 737"/>
                <a:gd name="T11" fmla="*/ 623 h 964"/>
                <a:gd name="T12" fmla="*/ 114 w 737"/>
                <a:gd name="T13" fmla="*/ 567 h 964"/>
                <a:gd name="T14" fmla="*/ 227 w 737"/>
                <a:gd name="T15" fmla="*/ 567 h 964"/>
                <a:gd name="T16" fmla="*/ 227 w 737"/>
                <a:gd name="T17" fmla="*/ 482 h 964"/>
                <a:gd name="T18" fmla="*/ 312 w 737"/>
                <a:gd name="T19" fmla="*/ 482 h 964"/>
                <a:gd name="T20" fmla="*/ 255 w 737"/>
                <a:gd name="T21" fmla="*/ 340 h 964"/>
                <a:gd name="T22" fmla="*/ 199 w 737"/>
                <a:gd name="T23" fmla="*/ 283 h 964"/>
                <a:gd name="T24" fmla="*/ 284 w 737"/>
                <a:gd name="T25" fmla="*/ 255 h 964"/>
                <a:gd name="T26" fmla="*/ 341 w 737"/>
                <a:gd name="T27" fmla="*/ 283 h 964"/>
                <a:gd name="T28" fmla="*/ 369 w 737"/>
                <a:gd name="T29" fmla="*/ 170 h 964"/>
                <a:gd name="T30" fmla="*/ 426 w 737"/>
                <a:gd name="T31" fmla="*/ 170 h 964"/>
                <a:gd name="T32" fmla="*/ 426 w 737"/>
                <a:gd name="T33" fmla="*/ 226 h 964"/>
                <a:gd name="T34" fmla="*/ 454 w 737"/>
                <a:gd name="T35" fmla="*/ 170 h 964"/>
                <a:gd name="T36" fmla="*/ 511 w 737"/>
                <a:gd name="T37" fmla="*/ 198 h 964"/>
                <a:gd name="T38" fmla="*/ 511 w 737"/>
                <a:gd name="T39" fmla="*/ 283 h 964"/>
                <a:gd name="T40" fmla="*/ 567 w 737"/>
                <a:gd name="T41" fmla="*/ 198 h 964"/>
                <a:gd name="T42" fmla="*/ 539 w 737"/>
                <a:gd name="T43" fmla="*/ 170 h 964"/>
                <a:gd name="T44" fmla="*/ 567 w 737"/>
                <a:gd name="T45" fmla="*/ 28 h 964"/>
                <a:gd name="T46" fmla="*/ 624 w 737"/>
                <a:gd name="T47" fmla="*/ 0 h 964"/>
                <a:gd name="T48" fmla="*/ 681 w 737"/>
                <a:gd name="T49" fmla="*/ 85 h 964"/>
                <a:gd name="T50" fmla="*/ 652 w 737"/>
                <a:gd name="T51" fmla="*/ 170 h 964"/>
                <a:gd name="T52" fmla="*/ 681 w 737"/>
                <a:gd name="T53" fmla="*/ 198 h 964"/>
                <a:gd name="T54" fmla="*/ 681 w 737"/>
                <a:gd name="T55" fmla="*/ 283 h 964"/>
                <a:gd name="T56" fmla="*/ 596 w 737"/>
                <a:gd name="T57" fmla="*/ 368 h 964"/>
                <a:gd name="T58" fmla="*/ 624 w 737"/>
                <a:gd name="T59" fmla="*/ 425 h 964"/>
                <a:gd name="T60" fmla="*/ 681 w 737"/>
                <a:gd name="T61" fmla="*/ 397 h 964"/>
                <a:gd name="T62" fmla="*/ 737 w 737"/>
                <a:gd name="T63" fmla="*/ 397 h 964"/>
                <a:gd name="T64" fmla="*/ 709 w 737"/>
                <a:gd name="T65" fmla="*/ 453 h 964"/>
                <a:gd name="T66" fmla="*/ 596 w 737"/>
                <a:gd name="T67" fmla="*/ 482 h 964"/>
                <a:gd name="T68" fmla="*/ 652 w 737"/>
                <a:gd name="T69" fmla="*/ 538 h 964"/>
                <a:gd name="T70" fmla="*/ 454 w 737"/>
                <a:gd name="T71" fmla="*/ 623 h 964"/>
                <a:gd name="T72" fmla="*/ 397 w 737"/>
                <a:gd name="T73" fmla="*/ 595 h 964"/>
                <a:gd name="T74" fmla="*/ 341 w 737"/>
                <a:gd name="T75" fmla="*/ 595 h 964"/>
                <a:gd name="T76" fmla="*/ 369 w 737"/>
                <a:gd name="T77" fmla="*/ 708 h 964"/>
                <a:gd name="T78" fmla="*/ 312 w 737"/>
                <a:gd name="T79" fmla="*/ 765 h 964"/>
                <a:gd name="T80" fmla="*/ 227 w 737"/>
                <a:gd name="T81" fmla="*/ 765 h 964"/>
                <a:gd name="T82" fmla="*/ 426 w 737"/>
                <a:gd name="T83" fmla="*/ 879 h 964"/>
                <a:gd name="T84" fmla="*/ 341 w 737"/>
                <a:gd name="T85" fmla="*/ 964 h 964"/>
                <a:gd name="T86" fmla="*/ 284 w 737"/>
                <a:gd name="T87" fmla="*/ 96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37" h="964">
                  <a:moveTo>
                    <a:pt x="284" y="964"/>
                  </a:moveTo>
                  <a:lnTo>
                    <a:pt x="227" y="879"/>
                  </a:lnTo>
                  <a:lnTo>
                    <a:pt x="85" y="879"/>
                  </a:lnTo>
                  <a:lnTo>
                    <a:pt x="0" y="793"/>
                  </a:lnTo>
                  <a:lnTo>
                    <a:pt x="114" y="680"/>
                  </a:lnTo>
                  <a:lnTo>
                    <a:pt x="57" y="623"/>
                  </a:lnTo>
                  <a:lnTo>
                    <a:pt x="114" y="567"/>
                  </a:lnTo>
                  <a:lnTo>
                    <a:pt x="227" y="567"/>
                  </a:lnTo>
                  <a:lnTo>
                    <a:pt x="227" y="482"/>
                  </a:lnTo>
                  <a:lnTo>
                    <a:pt x="312" y="482"/>
                  </a:lnTo>
                  <a:lnTo>
                    <a:pt x="255" y="340"/>
                  </a:lnTo>
                  <a:lnTo>
                    <a:pt x="199" y="283"/>
                  </a:lnTo>
                  <a:lnTo>
                    <a:pt x="284" y="255"/>
                  </a:lnTo>
                  <a:lnTo>
                    <a:pt x="341" y="283"/>
                  </a:lnTo>
                  <a:lnTo>
                    <a:pt x="369" y="170"/>
                  </a:lnTo>
                  <a:lnTo>
                    <a:pt x="426" y="170"/>
                  </a:lnTo>
                  <a:lnTo>
                    <a:pt x="426" y="226"/>
                  </a:lnTo>
                  <a:lnTo>
                    <a:pt x="454" y="170"/>
                  </a:lnTo>
                  <a:lnTo>
                    <a:pt x="511" y="198"/>
                  </a:lnTo>
                  <a:lnTo>
                    <a:pt x="511" y="283"/>
                  </a:lnTo>
                  <a:lnTo>
                    <a:pt x="567" y="198"/>
                  </a:lnTo>
                  <a:lnTo>
                    <a:pt x="539" y="170"/>
                  </a:lnTo>
                  <a:lnTo>
                    <a:pt x="567" y="28"/>
                  </a:lnTo>
                  <a:lnTo>
                    <a:pt x="624" y="0"/>
                  </a:lnTo>
                  <a:lnTo>
                    <a:pt x="681" y="85"/>
                  </a:lnTo>
                  <a:lnTo>
                    <a:pt x="652" y="170"/>
                  </a:lnTo>
                  <a:lnTo>
                    <a:pt x="681" y="198"/>
                  </a:lnTo>
                  <a:lnTo>
                    <a:pt x="681" y="283"/>
                  </a:lnTo>
                  <a:lnTo>
                    <a:pt x="596" y="368"/>
                  </a:lnTo>
                  <a:lnTo>
                    <a:pt x="624" y="425"/>
                  </a:lnTo>
                  <a:lnTo>
                    <a:pt x="681" y="397"/>
                  </a:lnTo>
                  <a:lnTo>
                    <a:pt x="737" y="397"/>
                  </a:lnTo>
                  <a:lnTo>
                    <a:pt x="709" y="453"/>
                  </a:lnTo>
                  <a:lnTo>
                    <a:pt x="596" y="482"/>
                  </a:lnTo>
                  <a:lnTo>
                    <a:pt x="652" y="538"/>
                  </a:lnTo>
                  <a:lnTo>
                    <a:pt x="454" y="623"/>
                  </a:lnTo>
                  <a:lnTo>
                    <a:pt x="397" y="595"/>
                  </a:lnTo>
                  <a:lnTo>
                    <a:pt x="341" y="595"/>
                  </a:lnTo>
                  <a:lnTo>
                    <a:pt x="369" y="708"/>
                  </a:lnTo>
                  <a:lnTo>
                    <a:pt x="312" y="765"/>
                  </a:lnTo>
                  <a:lnTo>
                    <a:pt x="227" y="765"/>
                  </a:lnTo>
                  <a:lnTo>
                    <a:pt x="426" y="879"/>
                  </a:lnTo>
                  <a:lnTo>
                    <a:pt x="341" y="964"/>
                  </a:lnTo>
                  <a:lnTo>
                    <a:pt x="284" y="96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9" name="Freeform 278"/>
            <p:cNvSpPr>
              <a:spLocks/>
            </p:cNvSpPr>
            <p:nvPr/>
          </p:nvSpPr>
          <p:spPr bwMode="auto">
            <a:xfrm>
              <a:off x="1380" y="4571"/>
              <a:ext cx="368" cy="510"/>
            </a:xfrm>
            <a:custGeom>
              <a:avLst/>
              <a:gdLst>
                <a:gd name="T0" fmla="*/ 141 w 368"/>
                <a:gd name="T1" fmla="*/ 482 h 510"/>
                <a:gd name="T2" fmla="*/ 85 w 368"/>
                <a:gd name="T3" fmla="*/ 482 h 510"/>
                <a:gd name="T4" fmla="*/ 28 w 368"/>
                <a:gd name="T5" fmla="*/ 510 h 510"/>
                <a:gd name="T6" fmla="*/ 0 w 368"/>
                <a:gd name="T7" fmla="*/ 453 h 510"/>
                <a:gd name="T8" fmla="*/ 85 w 368"/>
                <a:gd name="T9" fmla="*/ 368 h 510"/>
                <a:gd name="T10" fmla="*/ 85 w 368"/>
                <a:gd name="T11" fmla="*/ 311 h 510"/>
                <a:gd name="T12" fmla="*/ 85 w 368"/>
                <a:gd name="T13" fmla="*/ 283 h 510"/>
                <a:gd name="T14" fmla="*/ 56 w 368"/>
                <a:gd name="T15" fmla="*/ 255 h 510"/>
                <a:gd name="T16" fmla="*/ 85 w 368"/>
                <a:gd name="T17" fmla="*/ 170 h 510"/>
                <a:gd name="T18" fmla="*/ 28 w 368"/>
                <a:gd name="T19" fmla="*/ 85 h 510"/>
                <a:gd name="T20" fmla="*/ 56 w 368"/>
                <a:gd name="T21" fmla="*/ 56 h 510"/>
                <a:gd name="T22" fmla="*/ 113 w 368"/>
                <a:gd name="T23" fmla="*/ 113 h 510"/>
                <a:gd name="T24" fmla="*/ 198 w 368"/>
                <a:gd name="T25" fmla="*/ 28 h 510"/>
                <a:gd name="T26" fmla="*/ 312 w 368"/>
                <a:gd name="T27" fmla="*/ 0 h 510"/>
                <a:gd name="T28" fmla="*/ 312 w 368"/>
                <a:gd name="T29" fmla="*/ 85 h 510"/>
                <a:gd name="T30" fmla="*/ 226 w 368"/>
                <a:gd name="T31" fmla="*/ 113 h 510"/>
                <a:gd name="T32" fmla="*/ 198 w 368"/>
                <a:gd name="T33" fmla="*/ 255 h 510"/>
                <a:gd name="T34" fmla="*/ 283 w 368"/>
                <a:gd name="T35" fmla="*/ 113 h 510"/>
                <a:gd name="T36" fmla="*/ 312 w 368"/>
                <a:gd name="T37" fmla="*/ 170 h 510"/>
                <a:gd name="T38" fmla="*/ 283 w 368"/>
                <a:gd name="T39" fmla="*/ 226 h 510"/>
                <a:gd name="T40" fmla="*/ 340 w 368"/>
                <a:gd name="T41" fmla="*/ 226 h 510"/>
                <a:gd name="T42" fmla="*/ 368 w 368"/>
                <a:gd name="T43" fmla="*/ 198 h 510"/>
                <a:gd name="T44" fmla="*/ 368 w 368"/>
                <a:gd name="T45" fmla="*/ 311 h 510"/>
                <a:gd name="T46" fmla="*/ 283 w 368"/>
                <a:gd name="T47" fmla="*/ 311 h 510"/>
                <a:gd name="T48" fmla="*/ 226 w 368"/>
                <a:gd name="T49" fmla="*/ 425 h 510"/>
                <a:gd name="T50" fmla="*/ 170 w 368"/>
                <a:gd name="T51" fmla="*/ 425 h 510"/>
                <a:gd name="T52" fmla="*/ 141 w 368"/>
                <a:gd name="T53" fmla="*/ 482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68" h="510">
                  <a:moveTo>
                    <a:pt x="141" y="482"/>
                  </a:moveTo>
                  <a:lnTo>
                    <a:pt x="85" y="482"/>
                  </a:lnTo>
                  <a:lnTo>
                    <a:pt x="28" y="510"/>
                  </a:lnTo>
                  <a:lnTo>
                    <a:pt x="0" y="453"/>
                  </a:lnTo>
                  <a:lnTo>
                    <a:pt x="85" y="368"/>
                  </a:lnTo>
                  <a:lnTo>
                    <a:pt x="85" y="311"/>
                  </a:lnTo>
                  <a:lnTo>
                    <a:pt x="85" y="283"/>
                  </a:lnTo>
                  <a:lnTo>
                    <a:pt x="56" y="255"/>
                  </a:lnTo>
                  <a:lnTo>
                    <a:pt x="85" y="170"/>
                  </a:lnTo>
                  <a:lnTo>
                    <a:pt x="28" y="85"/>
                  </a:lnTo>
                  <a:lnTo>
                    <a:pt x="56" y="56"/>
                  </a:lnTo>
                  <a:lnTo>
                    <a:pt x="113" y="113"/>
                  </a:lnTo>
                  <a:lnTo>
                    <a:pt x="198" y="28"/>
                  </a:lnTo>
                  <a:lnTo>
                    <a:pt x="312" y="0"/>
                  </a:lnTo>
                  <a:lnTo>
                    <a:pt x="312" y="85"/>
                  </a:lnTo>
                  <a:lnTo>
                    <a:pt x="226" y="113"/>
                  </a:lnTo>
                  <a:lnTo>
                    <a:pt x="198" y="255"/>
                  </a:lnTo>
                  <a:lnTo>
                    <a:pt x="283" y="113"/>
                  </a:lnTo>
                  <a:lnTo>
                    <a:pt x="312" y="170"/>
                  </a:lnTo>
                  <a:lnTo>
                    <a:pt x="283" y="226"/>
                  </a:lnTo>
                  <a:lnTo>
                    <a:pt x="340" y="226"/>
                  </a:lnTo>
                  <a:lnTo>
                    <a:pt x="368" y="198"/>
                  </a:lnTo>
                  <a:lnTo>
                    <a:pt x="368" y="311"/>
                  </a:lnTo>
                  <a:lnTo>
                    <a:pt x="283" y="311"/>
                  </a:lnTo>
                  <a:lnTo>
                    <a:pt x="226" y="425"/>
                  </a:lnTo>
                  <a:lnTo>
                    <a:pt x="170" y="425"/>
                  </a:lnTo>
                  <a:lnTo>
                    <a:pt x="141" y="48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0" name="Freeform 280"/>
            <p:cNvSpPr>
              <a:spLocks/>
            </p:cNvSpPr>
            <p:nvPr/>
          </p:nvSpPr>
          <p:spPr bwMode="auto">
            <a:xfrm>
              <a:off x="1748" y="4401"/>
              <a:ext cx="255" cy="481"/>
            </a:xfrm>
            <a:custGeom>
              <a:avLst/>
              <a:gdLst>
                <a:gd name="T0" fmla="*/ 0 w 255"/>
                <a:gd name="T1" fmla="*/ 481 h 481"/>
                <a:gd name="T2" fmla="*/ 85 w 255"/>
                <a:gd name="T3" fmla="*/ 481 h 481"/>
                <a:gd name="T4" fmla="*/ 114 w 255"/>
                <a:gd name="T5" fmla="*/ 425 h 481"/>
                <a:gd name="T6" fmla="*/ 199 w 255"/>
                <a:gd name="T7" fmla="*/ 396 h 481"/>
                <a:gd name="T8" fmla="*/ 255 w 255"/>
                <a:gd name="T9" fmla="*/ 311 h 481"/>
                <a:gd name="T10" fmla="*/ 199 w 255"/>
                <a:gd name="T11" fmla="*/ 283 h 481"/>
                <a:gd name="T12" fmla="*/ 255 w 255"/>
                <a:gd name="T13" fmla="*/ 226 h 481"/>
                <a:gd name="T14" fmla="*/ 227 w 255"/>
                <a:gd name="T15" fmla="*/ 170 h 481"/>
                <a:gd name="T16" fmla="*/ 199 w 255"/>
                <a:gd name="T17" fmla="*/ 170 h 481"/>
                <a:gd name="T18" fmla="*/ 142 w 255"/>
                <a:gd name="T19" fmla="*/ 113 h 481"/>
                <a:gd name="T20" fmla="*/ 142 w 255"/>
                <a:gd name="T21" fmla="*/ 85 h 481"/>
                <a:gd name="T22" fmla="*/ 142 w 255"/>
                <a:gd name="T23" fmla="*/ 0 h 481"/>
                <a:gd name="T24" fmla="*/ 85 w 255"/>
                <a:gd name="T25" fmla="*/ 28 h 481"/>
                <a:gd name="T26" fmla="*/ 57 w 255"/>
                <a:gd name="T27" fmla="*/ 85 h 481"/>
                <a:gd name="T28" fmla="*/ 0 w 255"/>
                <a:gd name="T29" fmla="*/ 85 h 481"/>
                <a:gd name="T30" fmla="*/ 85 w 255"/>
                <a:gd name="T31" fmla="*/ 226 h 481"/>
                <a:gd name="T32" fmla="*/ 85 w 255"/>
                <a:gd name="T33" fmla="*/ 340 h 481"/>
                <a:gd name="T34" fmla="*/ 57 w 255"/>
                <a:gd name="T35" fmla="*/ 226 h 481"/>
                <a:gd name="T36" fmla="*/ 0 w 255"/>
                <a:gd name="T37" fmla="*/ 226 h 481"/>
                <a:gd name="T38" fmla="*/ 0 w 255"/>
                <a:gd name="T39" fmla="*/ 311 h 481"/>
                <a:gd name="T40" fmla="*/ 29 w 255"/>
                <a:gd name="T41" fmla="*/ 368 h 481"/>
                <a:gd name="T42" fmla="*/ 0 w 255"/>
                <a:gd name="T43" fmla="*/ 368 h 481"/>
                <a:gd name="T44" fmla="*/ 0 w 255"/>
                <a:gd name="T45" fmla="*/ 481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55" h="481">
                  <a:moveTo>
                    <a:pt x="0" y="481"/>
                  </a:moveTo>
                  <a:lnTo>
                    <a:pt x="85" y="481"/>
                  </a:lnTo>
                  <a:lnTo>
                    <a:pt x="114" y="425"/>
                  </a:lnTo>
                  <a:lnTo>
                    <a:pt x="199" y="396"/>
                  </a:lnTo>
                  <a:lnTo>
                    <a:pt x="255" y="311"/>
                  </a:lnTo>
                  <a:lnTo>
                    <a:pt x="199" y="283"/>
                  </a:lnTo>
                  <a:lnTo>
                    <a:pt x="255" y="226"/>
                  </a:lnTo>
                  <a:lnTo>
                    <a:pt x="227" y="170"/>
                  </a:lnTo>
                  <a:lnTo>
                    <a:pt x="199" y="170"/>
                  </a:lnTo>
                  <a:lnTo>
                    <a:pt x="142" y="113"/>
                  </a:lnTo>
                  <a:lnTo>
                    <a:pt x="142" y="85"/>
                  </a:lnTo>
                  <a:lnTo>
                    <a:pt x="142" y="0"/>
                  </a:lnTo>
                  <a:lnTo>
                    <a:pt x="85" y="28"/>
                  </a:lnTo>
                  <a:lnTo>
                    <a:pt x="57" y="85"/>
                  </a:lnTo>
                  <a:lnTo>
                    <a:pt x="0" y="85"/>
                  </a:lnTo>
                  <a:lnTo>
                    <a:pt x="85" y="226"/>
                  </a:lnTo>
                  <a:lnTo>
                    <a:pt x="85" y="340"/>
                  </a:lnTo>
                  <a:lnTo>
                    <a:pt x="57" y="226"/>
                  </a:lnTo>
                  <a:lnTo>
                    <a:pt x="0" y="226"/>
                  </a:lnTo>
                  <a:lnTo>
                    <a:pt x="0" y="311"/>
                  </a:lnTo>
                  <a:lnTo>
                    <a:pt x="29" y="368"/>
                  </a:lnTo>
                  <a:lnTo>
                    <a:pt x="0" y="368"/>
                  </a:lnTo>
                  <a:lnTo>
                    <a:pt x="0" y="48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1" name="Freeform 281"/>
            <p:cNvSpPr>
              <a:spLocks/>
            </p:cNvSpPr>
            <p:nvPr/>
          </p:nvSpPr>
          <p:spPr bwMode="auto">
            <a:xfrm>
              <a:off x="813" y="3720"/>
              <a:ext cx="113" cy="170"/>
            </a:xfrm>
            <a:custGeom>
              <a:avLst/>
              <a:gdLst>
                <a:gd name="T0" fmla="*/ 113 w 113"/>
                <a:gd name="T1" fmla="*/ 0 h 170"/>
                <a:gd name="T2" fmla="*/ 0 w 113"/>
                <a:gd name="T3" fmla="*/ 29 h 170"/>
                <a:gd name="T4" fmla="*/ 0 w 113"/>
                <a:gd name="T5" fmla="*/ 170 h 170"/>
                <a:gd name="T6" fmla="*/ 113 w 113"/>
                <a:gd name="T7" fmla="*/ 85 h 170"/>
                <a:gd name="T8" fmla="*/ 113 w 113"/>
                <a:gd name="T9" fmla="*/ 29 h 170"/>
                <a:gd name="T10" fmla="*/ 113 w 113"/>
                <a:gd name="T11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170">
                  <a:moveTo>
                    <a:pt x="113" y="0"/>
                  </a:moveTo>
                  <a:lnTo>
                    <a:pt x="0" y="29"/>
                  </a:lnTo>
                  <a:lnTo>
                    <a:pt x="0" y="170"/>
                  </a:lnTo>
                  <a:lnTo>
                    <a:pt x="113" y="85"/>
                  </a:lnTo>
                  <a:lnTo>
                    <a:pt x="113" y="29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2" name="Freeform 282"/>
            <p:cNvSpPr>
              <a:spLocks/>
            </p:cNvSpPr>
            <p:nvPr/>
          </p:nvSpPr>
          <p:spPr bwMode="auto">
            <a:xfrm>
              <a:off x="473" y="3607"/>
              <a:ext cx="85" cy="142"/>
            </a:xfrm>
            <a:custGeom>
              <a:avLst/>
              <a:gdLst>
                <a:gd name="T0" fmla="*/ 28 w 85"/>
                <a:gd name="T1" fmla="*/ 0 h 142"/>
                <a:gd name="T2" fmla="*/ 0 w 85"/>
                <a:gd name="T3" fmla="*/ 85 h 142"/>
                <a:gd name="T4" fmla="*/ 85 w 85"/>
                <a:gd name="T5" fmla="*/ 142 h 142"/>
                <a:gd name="T6" fmla="*/ 85 w 85"/>
                <a:gd name="T7" fmla="*/ 28 h 142"/>
                <a:gd name="T8" fmla="*/ 28 w 85"/>
                <a:gd name="T9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42">
                  <a:moveTo>
                    <a:pt x="28" y="0"/>
                  </a:moveTo>
                  <a:lnTo>
                    <a:pt x="0" y="85"/>
                  </a:lnTo>
                  <a:lnTo>
                    <a:pt x="85" y="142"/>
                  </a:lnTo>
                  <a:lnTo>
                    <a:pt x="85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3" name="Freeform 283"/>
            <p:cNvSpPr>
              <a:spLocks/>
            </p:cNvSpPr>
            <p:nvPr/>
          </p:nvSpPr>
          <p:spPr bwMode="auto">
            <a:xfrm>
              <a:off x="614" y="4089"/>
              <a:ext cx="114" cy="170"/>
            </a:xfrm>
            <a:custGeom>
              <a:avLst/>
              <a:gdLst>
                <a:gd name="T0" fmla="*/ 57 w 114"/>
                <a:gd name="T1" fmla="*/ 0 h 170"/>
                <a:gd name="T2" fmla="*/ 0 w 114"/>
                <a:gd name="T3" fmla="*/ 85 h 170"/>
                <a:gd name="T4" fmla="*/ 85 w 114"/>
                <a:gd name="T5" fmla="*/ 170 h 170"/>
                <a:gd name="T6" fmla="*/ 114 w 114"/>
                <a:gd name="T7" fmla="*/ 113 h 170"/>
                <a:gd name="T8" fmla="*/ 57 w 114"/>
                <a:gd name="T9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70">
                  <a:moveTo>
                    <a:pt x="57" y="0"/>
                  </a:moveTo>
                  <a:lnTo>
                    <a:pt x="0" y="85"/>
                  </a:lnTo>
                  <a:lnTo>
                    <a:pt x="85" y="170"/>
                  </a:lnTo>
                  <a:lnTo>
                    <a:pt x="114" y="113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4" name="Freeform 285"/>
            <p:cNvSpPr>
              <a:spLocks/>
            </p:cNvSpPr>
            <p:nvPr/>
          </p:nvSpPr>
          <p:spPr bwMode="auto">
            <a:xfrm>
              <a:off x="501" y="3182"/>
              <a:ext cx="85" cy="85"/>
            </a:xfrm>
            <a:custGeom>
              <a:avLst/>
              <a:gdLst>
                <a:gd name="T0" fmla="*/ 28 w 85"/>
                <a:gd name="T1" fmla="*/ 0 h 85"/>
                <a:gd name="T2" fmla="*/ 0 w 85"/>
                <a:gd name="T3" fmla="*/ 56 h 85"/>
                <a:gd name="T4" fmla="*/ 85 w 85"/>
                <a:gd name="T5" fmla="*/ 85 h 85"/>
                <a:gd name="T6" fmla="*/ 85 w 85"/>
                <a:gd name="T7" fmla="*/ 0 h 85"/>
                <a:gd name="T8" fmla="*/ 28 w 85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28" y="0"/>
                  </a:moveTo>
                  <a:lnTo>
                    <a:pt x="0" y="56"/>
                  </a:lnTo>
                  <a:lnTo>
                    <a:pt x="85" y="85"/>
                  </a:lnTo>
                  <a:lnTo>
                    <a:pt x="85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5" name="Freeform 287"/>
            <p:cNvSpPr>
              <a:spLocks/>
            </p:cNvSpPr>
            <p:nvPr/>
          </p:nvSpPr>
          <p:spPr bwMode="auto">
            <a:xfrm>
              <a:off x="1096" y="3238"/>
              <a:ext cx="170" cy="170"/>
            </a:xfrm>
            <a:custGeom>
              <a:avLst/>
              <a:gdLst>
                <a:gd name="T0" fmla="*/ 0 w 170"/>
                <a:gd name="T1" fmla="*/ 57 h 170"/>
                <a:gd name="T2" fmla="*/ 29 w 170"/>
                <a:gd name="T3" fmla="*/ 0 h 170"/>
                <a:gd name="T4" fmla="*/ 114 w 170"/>
                <a:gd name="T5" fmla="*/ 29 h 170"/>
                <a:gd name="T6" fmla="*/ 170 w 170"/>
                <a:gd name="T7" fmla="*/ 170 h 170"/>
                <a:gd name="T8" fmla="*/ 85 w 170"/>
                <a:gd name="T9" fmla="*/ 170 h 170"/>
                <a:gd name="T10" fmla="*/ 0 w 170"/>
                <a:gd name="T11" fmla="*/ 57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0" h="170">
                  <a:moveTo>
                    <a:pt x="0" y="57"/>
                  </a:moveTo>
                  <a:lnTo>
                    <a:pt x="29" y="0"/>
                  </a:lnTo>
                  <a:lnTo>
                    <a:pt x="114" y="29"/>
                  </a:lnTo>
                  <a:lnTo>
                    <a:pt x="170" y="170"/>
                  </a:lnTo>
                  <a:lnTo>
                    <a:pt x="85" y="170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6" name="Freeform 288"/>
            <p:cNvSpPr>
              <a:spLocks/>
            </p:cNvSpPr>
            <p:nvPr/>
          </p:nvSpPr>
          <p:spPr bwMode="auto">
            <a:xfrm>
              <a:off x="1238" y="2983"/>
              <a:ext cx="85" cy="142"/>
            </a:xfrm>
            <a:custGeom>
              <a:avLst/>
              <a:gdLst>
                <a:gd name="T0" fmla="*/ 28 w 85"/>
                <a:gd name="T1" fmla="*/ 142 h 142"/>
                <a:gd name="T2" fmla="*/ 0 w 85"/>
                <a:gd name="T3" fmla="*/ 85 h 142"/>
                <a:gd name="T4" fmla="*/ 0 w 85"/>
                <a:gd name="T5" fmla="*/ 0 h 142"/>
                <a:gd name="T6" fmla="*/ 85 w 85"/>
                <a:gd name="T7" fmla="*/ 85 h 142"/>
                <a:gd name="T8" fmla="*/ 57 w 85"/>
                <a:gd name="T9" fmla="*/ 142 h 142"/>
                <a:gd name="T10" fmla="*/ 28 w 85"/>
                <a:gd name="T11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142">
                  <a:moveTo>
                    <a:pt x="28" y="142"/>
                  </a:moveTo>
                  <a:lnTo>
                    <a:pt x="0" y="85"/>
                  </a:lnTo>
                  <a:lnTo>
                    <a:pt x="0" y="0"/>
                  </a:lnTo>
                  <a:lnTo>
                    <a:pt x="85" y="85"/>
                  </a:lnTo>
                  <a:lnTo>
                    <a:pt x="57" y="142"/>
                  </a:lnTo>
                  <a:lnTo>
                    <a:pt x="28" y="14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7" name="Freeform 290"/>
            <p:cNvSpPr>
              <a:spLocks/>
            </p:cNvSpPr>
            <p:nvPr/>
          </p:nvSpPr>
          <p:spPr bwMode="auto">
            <a:xfrm>
              <a:off x="1720" y="3182"/>
              <a:ext cx="1106" cy="907"/>
            </a:xfrm>
            <a:custGeom>
              <a:avLst/>
              <a:gdLst>
                <a:gd name="T0" fmla="*/ 1106 w 1106"/>
                <a:gd name="T1" fmla="*/ 56 h 907"/>
                <a:gd name="T2" fmla="*/ 1077 w 1106"/>
                <a:gd name="T3" fmla="*/ 0 h 907"/>
                <a:gd name="T4" fmla="*/ 992 w 1106"/>
                <a:gd name="T5" fmla="*/ 0 h 907"/>
                <a:gd name="T6" fmla="*/ 935 w 1106"/>
                <a:gd name="T7" fmla="*/ 56 h 907"/>
                <a:gd name="T8" fmla="*/ 794 w 1106"/>
                <a:gd name="T9" fmla="*/ 56 h 907"/>
                <a:gd name="T10" fmla="*/ 680 w 1106"/>
                <a:gd name="T11" fmla="*/ 0 h 907"/>
                <a:gd name="T12" fmla="*/ 595 w 1106"/>
                <a:gd name="T13" fmla="*/ 141 h 907"/>
                <a:gd name="T14" fmla="*/ 397 w 1106"/>
                <a:gd name="T15" fmla="*/ 340 h 907"/>
                <a:gd name="T16" fmla="*/ 255 w 1106"/>
                <a:gd name="T17" fmla="*/ 283 h 907"/>
                <a:gd name="T18" fmla="*/ 227 w 1106"/>
                <a:gd name="T19" fmla="*/ 226 h 907"/>
                <a:gd name="T20" fmla="*/ 170 w 1106"/>
                <a:gd name="T21" fmla="*/ 170 h 907"/>
                <a:gd name="T22" fmla="*/ 142 w 1106"/>
                <a:gd name="T23" fmla="*/ 255 h 907"/>
                <a:gd name="T24" fmla="*/ 57 w 1106"/>
                <a:gd name="T25" fmla="*/ 226 h 907"/>
                <a:gd name="T26" fmla="*/ 0 w 1106"/>
                <a:gd name="T27" fmla="*/ 283 h 907"/>
                <a:gd name="T28" fmla="*/ 113 w 1106"/>
                <a:gd name="T29" fmla="*/ 311 h 907"/>
                <a:gd name="T30" fmla="*/ 227 w 1106"/>
                <a:gd name="T31" fmla="*/ 453 h 907"/>
                <a:gd name="T32" fmla="*/ 340 w 1106"/>
                <a:gd name="T33" fmla="*/ 538 h 907"/>
                <a:gd name="T34" fmla="*/ 340 w 1106"/>
                <a:gd name="T35" fmla="*/ 567 h 907"/>
                <a:gd name="T36" fmla="*/ 227 w 1106"/>
                <a:gd name="T37" fmla="*/ 623 h 907"/>
                <a:gd name="T38" fmla="*/ 283 w 1106"/>
                <a:gd name="T39" fmla="*/ 680 h 907"/>
                <a:gd name="T40" fmla="*/ 368 w 1106"/>
                <a:gd name="T41" fmla="*/ 623 h 907"/>
                <a:gd name="T42" fmla="*/ 397 w 1106"/>
                <a:gd name="T43" fmla="*/ 680 h 907"/>
                <a:gd name="T44" fmla="*/ 312 w 1106"/>
                <a:gd name="T45" fmla="*/ 737 h 907"/>
                <a:gd name="T46" fmla="*/ 340 w 1106"/>
                <a:gd name="T47" fmla="*/ 765 h 907"/>
                <a:gd name="T48" fmla="*/ 425 w 1106"/>
                <a:gd name="T49" fmla="*/ 765 h 907"/>
                <a:gd name="T50" fmla="*/ 368 w 1106"/>
                <a:gd name="T51" fmla="*/ 793 h 907"/>
                <a:gd name="T52" fmla="*/ 368 w 1106"/>
                <a:gd name="T53" fmla="*/ 907 h 907"/>
                <a:gd name="T54" fmla="*/ 510 w 1106"/>
                <a:gd name="T55" fmla="*/ 878 h 907"/>
                <a:gd name="T56" fmla="*/ 510 w 1106"/>
                <a:gd name="T57" fmla="*/ 850 h 907"/>
                <a:gd name="T58" fmla="*/ 482 w 1106"/>
                <a:gd name="T59" fmla="*/ 822 h 907"/>
                <a:gd name="T60" fmla="*/ 510 w 1106"/>
                <a:gd name="T61" fmla="*/ 737 h 907"/>
                <a:gd name="T62" fmla="*/ 454 w 1106"/>
                <a:gd name="T63" fmla="*/ 680 h 907"/>
                <a:gd name="T64" fmla="*/ 539 w 1106"/>
                <a:gd name="T65" fmla="*/ 652 h 907"/>
                <a:gd name="T66" fmla="*/ 595 w 1106"/>
                <a:gd name="T67" fmla="*/ 595 h 907"/>
                <a:gd name="T68" fmla="*/ 624 w 1106"/>
                <a:gd name="T69" fmla="*/ 595 h 907"/>
                <a:gd name="T70" fmla="*/ 652 w 1106"/>
                <a:gd name="T71" fmla="*/ 567 h 907"/>
                <a:gd name="T72" fmla="*/ 680 w 1106"/>
                <a:gd name="T73" fmla="*/ 567 h 907"/>
                <a:gd name="T74" fmla="*/ 737 w 1106"/>
                <a:gd name="T75" fmla="*/ 538 h 907"/>
                <a:gd name="T76" fmla="*/ 765 w 1106"/>
                <a:gd name="T77" fmla="*/ 425 h 907"/>
                <a:gd name="T78" fmla="*/ 737 w 1106"/>
                <a:gd name="T79" fmla="*/ 396 h 907"/>
                <a:gd name="T80" fmla="*/ 822 w 1106"/>
                <a:gd name="T81" fmla="*/ 283 h 907"/>
                <a:gd name="T82" fmla="*/ 879 w 1106"/>
                <a:gd name="T83" fmla="*/ 311 h 907"/>
                <a:gd name="T84" fmla="*/ 1021 w 1106"/>
                <a:gd name="T85" fmla="*/ 85 h 907"/>
                <a:gd name="T86" fmla="*/ 1106 w 1106"/>
                <a:gd name="T87" fmla="*/ 56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06" h="907">
                  <a:moveTo>
                    <a:pt x="1106" y="56"/>
                  </a:moveTo>
                  <a:lnTo>
                    <a:pt x="1077" y="0"/>
                  </a:lnTo>
                  <a:lnTo>
                    <a:pt x="992" y="0"/>
                  </a:lnTo>
                  <a:lnTo>
                    <a:pt x="935" y="56"/>
                  </a:lnTo>
                  <a:lnTo>
                    <a:pt x="794" y="56"/>
                  </a:lnTo>
                  <a:lnTo>
                    <a:pt x="680" y="0"/>
                  </a:lnTo>
                  <a:lnTo>
                    <a:pt x="595" y="141"/>
                  </a:lnTo>
                  <a:lnTo>
                    <a:pt x="397" y="340"/>
                  </a:lnTo>
                  <a:lnTo>
                    <a:pt x="255" y="283"/>
                  </a:lnTo>
                  <a:lnTo>
                    <a:pt x="227" y="226"/>
                  </a:lnTo>
                  <a:lnTo>
                    <a:pt x="170" y="170"/>
                  </a:lnTo>
                  <a:lnTo>
                    <a:pt x="142" y="255"/>
                  </a:lnTo>
                  <a:lnTo>
                    <a:pt x="57" y="226"/>
                  </a:lnTo>
                  <a:lnTo>
                    <a:pt x="0" y="283"/>
                  </a:lnTo>
                  <a:lnTo>
                    <a:pt x="113" y="311"/>
                  </a:lnTo>
                  <a:lnTo>
                    <a:pt x="227" y="453"/>
                  </a:lnTo>
                  <a:lnTo>
                    <a:pt x="340" y="538"/>
                  </a:lnTo>
                  <a:lnTo>
                    <a:pt x="340" y="567"/>
                  </a:lnTo>
                  <a:lnTo>
                    <a:pt x="227" y="623"/>
                  </a:lnTo>
                  <a:lnTo>
                    <a:pt x="283" y="680"/>
                  </a:lnTo>
                  <a:lnTo>
                    <a:pt x="368" y="623"/>
                  </a:lnTo>
                  <a:lnTo>
                    <a:pt x="397" y="680"/>
                  </a:lnTo>
                  <a:lnTo>
                    <a:pt x="312" y="737"/>
                  </a:lnTo>
                  <a:lnTo>
                    <a:pt x="340" y="765"/>
                  </a:lnTo>
                  <a:lnTo>
                    <a:pt x="425" y="765"/>
                  </a:lnTo>
                  <a:lnTo>
                    <a:pt x="368" y="793"/>
                  </a:lnTo>
                  <a:lnTo>
                    <a:pt x="368" y="907"/>
                  </a:lnTo>
                  <a:lnTo>
                    <a:pt x="510" y="878"/>
                  </a:lnTo>
                  <a:lnTo>
                    <a:pt x="510" y="850"/>
                  </a:lnTo>
                  <a:lnTo>
                    <a:pt x="482" y="822"/>
                  </a:lnTo>
                  <a:lnTo>
                    <a:pt x="510" y="737"/>
                  </a:lnTo>
                  <a:lnTo>
                    <a:pt x="454" y="680"/>
                  </a:lnTo>
                  <a:lnTo>
                    <a:pt x="539" y="652"/>
                  </a:lnTo>
                  <a:lnTo>
                    <a:pt x="595" y="595"/>
                  </a:lnTo>
                  <a:lnTo>
                    <a:pt x="624" y="595"/>
                  </a:lnTo>
                  <a:lnTo>
                    <a:pt x="652" y="567"/>
                  </a:lnTo>
                  <a:lnTo>
                    <a:pt x="680" y="567"/>
                  </a:lnTo>
                  <a:lnTo>
                    <a:pt x="737" y="538"/>
                  </a:lnTo>
                  <a:lnTo>
                    <a:pt x="765" y="425"/>
                  </a:lnTo>
                  <a:lnTo>
                    <a:pt x="737" y="396"/>
                  </a:lnTo>
                  <a:lnTo>
                    <a:pt x="822" y="283"/>
                  </a:lnTo>
                  <a:lnTo>
                    <a:pt x="879" y="311"/>
                  </a:lnTo>
                  <a:lnTo>
                    <a:pt x="1021" y="85"/>
                  </a:lnTo>
                  <a:lnTo>
                    <a:pt x="1106" y="5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8" name="Freeform 291"/>
            <p:cNvSpPr>
              <a:spLocks/>
            </p:cNvSpPr>
            <p:nvPr/>
          </p:nvSpPr>
          <p:spPr bwMode="auto">
            <a:xfrm>
              <a:off x="2174" y="3749"/>
              <a:ext cx="425" cy="340"/>
            </a:xfrm>
            <a:custGeom>
              <a:avLst/>
              <a:gdLst>
                <a:gd name="T0" fmla="*/ 226 w 425"/>
                <a:gd name="T1" fmla="*/ 0 h 340"/>
                <a:gd name="T2" fmla="*/ 198 w 425"/>
                <a:gd name="T3" fmla="*/ 0 h 340"/>
                <a:gd name="T4" fmla="*/ 170 w 425"/>
                <a:gd name="T5" fmla="*/ 28 h 340"/>
                <a:gd name="T6" fmla="*/ 141 w 425"/>
                <a:gd name="T7" fmla="*/ 28 h 340"/>
                <a:gd name="T8" fmla="*/ 85 w 425"/>
                <a:gd name="T9" fmla="*/ 85 h 340"/>
                <a:gd name="T10" fmla="*/ 0 w 425"/>
                <a:gd name="T11" fmla="*/ 113 h 340"/>
                <a:gd name="T12" fmla="*/ 56 w 425"/>
                <a:gd name="T13" fmla="*/ 170 h 340"/>
                <a:gd name="T14" fmla="*/ 28 w 425"/>
                <a:gd name="T15" fmla="*/ 255 h 340"/>
                <a:gd name="T16" fmla="*/ 56 w 425"/>
                <a:gd name="T17" fmla="*/ 283 h 340"/>
                <a:gd name="T18" fmla="*/ 56 w 425"/>
                <a:gd name="T19" fmla="*/ 311 h 340"/>
                <a:gd name="T20" fmla="*/ 113 w 425"/>
                <a:gd name="T21" fmla="*/ 340 h 340"/>
                <a:gd name="T22" fmla="*/ 141 w 425"/>
                <a:gd name="T23" fmla="*/ 283 h 340"/>
                <a:gd name="T24" fmla="*/ 198 w 425"/>
                <a:gd name="T25" fmla="*/ 283 h 340"/>
                <a:gd name="T26" fmla="*/ 226 w 425"/>
                <a:gd name="T27" fmla="*/ 311 h 340"/>
                <a:gd name="T28" fmla="*/ 396 w 425"/>
                <a:gd name="T29" fmla="*/ 340 h 340"/>
                <a:gd name="T30" fmla="*/ 368 w 425"/>
                <a:gd name="T31" fmla="*/ 170 h 340"/>
                <a:gd name="T32" fmla="*/ 425 w 425"/>
                <a:gd name="T33" fmla="*/ 113 h 340"/>
                <a:gd name="T34" fmla="*/ 396 w 425"/>
                <a:gd name="T35" fmla="*/ 56 h 340"/>
                <a:gd name="T36" fmla="*/ 368 w 425"/>
                <a:gd name="T37" fmla="*/ 113 h 340"/>
                <a:gd name="T38" fmla="*/ 283 w 425"/>
                <a:gd name="T39" fmla="*/ 113 h 340"/>
                <a:gd name="T40" fmla="*/ 226 w 425"/>
                <a:gd name="T4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5" h="340">
                  <a:moveTo>
                    <a:pt x="226" y="0"/>
                  </a:moveTo>
                  <a:lnTo>
                    <a:pt x="198" y="0"/>
                  </a:lnTo>
                  <a:lnTo>
                    <a:pt x="170" y="28"/>
                  </a:lnTo>
                  <a:lnTo>
                    <a:pt x="141" y="28"/>
                  </a:lnTo>
                  <a:lnTo>
                    <a:pt x="85" y="85"/>
                  </a:lnTo>
                  <a:lnTo>
                    <a:pt x="0" y="113"/>
                  </a:lnTo>
                  <a:lnTo>
                    <a:pt x="56" y="170"/>
                  </a:lnTo>
                  <a:lnTo>
                    <a:pt x="28" y="255"/>
                  </a:lnTo>
                  <a:lnTo>
                    <a:pt x="56" y="283"/>
                  </a:lnTo>
                  <a:lnTo>
                    <a:pt x="56" y="311"/>
                  </a:lnTo>
                  <a:lnTo>
                    <a:pt x="113" y="340"/>
                  </a:lnTo>
                  <a:lnTo>
                    <a:pt x="141" y="283"/>
                  </a:lnTo>
                  <a:lnTo>
                    <a:pt x="198" y="283"/>
                  </a:lnTo>
                  <a:lnTo>
                    <a:pt x="226" y="311"/>
                  </a:lnTo>
                  <a:lnTo>
                    <a:pt x="396" y="340"/>
                  </a:lnTo>
                  <a:lnTo>
                    <a:pt x="368" y="170"/>
                  </a:lnTo>
                  <a:lnTo>
                    <a:pt x="425" y="113"/>
                  </a:lnTo>
                  <a:lnTo>
                    <a:pt x="396" y="56"/>
                  </a:lnTo>
                  <a:lnTo>
                    <a:pt x="368" y="113"/>
                  </a:lnTo>
                  <a:lnTo>
                    <a:pt x="283" y="113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9" name="Freeform 292"/>
            <p:cNvSpPr>
              <a:spLocks/>
            </p:cNvSpPr>
            <p:nvPr/>
          </p:nvSpPr>
          <p:spPr bwMode="auto">
            <a:xfrm>
              <a:off x="2400" y="3238"/>
              <a:ext cx="709" cy="964"/>
            </a:xfrm>
            <a:custGeom>
              <a:avLst/>
              <a:gdLst>
                <a:gd name="T0" fmla="*/ 426 w 709"/>
                <a:gd name="T1" fmla="*/ 0 h 964"/>
                <a:gd name="T2" fmla="*/ 341 w 709"/>
                <a:gd name="T3" fmla="*/ 29 h 964"/>
                <a:gd name="T4" fmla="*/ 199 w 709"/>
                <a:gd name="T5" fmla="*/ 255 h 964"/>
                <a:gd name="T6" fmla="*/ 142 w 709"/>
                <a:gd name="T7" fmla="*/ 227 h 964"/>
                <a:gd name="T8" fmla="*/ 57 w 709"/>
                <a:gd name="T9" fmla="*/ 340 h 964"/>
                <a:gd name="T10" fmla="*/ 85 w 709"/>
                <a:gd name="T11" fmla="*/ 369 h 964"/>
                <a:gd name="T12" fmla="*/ 57 w 709"/>
                <a:gd name="T13" fmla="*/ 482 h 964"/>
                <a:gd name="T14" fmla="*/ 0 w 709"/>
                <a:gd name="T15" fmla="*/ 511 h 964"/>
                <a:gd name="T16" fmla="*/ 57 w 709"/>
                <a:gd name="T17" fmla="*/ 624 h 964"/>
                <a:gd name="T18" fmla="*/ 142 w 709"/>
                <a:gd name="T19" fmla="*/ 624 h 964"/>
                <a:gd name="T20" fmla="*/ 170 w 709"/>
                <a:gd name="T21" fmla="*/ 567 h 964"/>
                <a:gd name="T22" fmla="*/ 199 w 709"/>
                <a:gd name="T23" fmla="*/ 624 h 964"/>
                <a:gd name="T24" fmla="*/ 142 w 709"/>
                <a:gd name="T25" fmla="*/ 681 h 964"/>
                <a:gd name="T26" fmla="*/ 170 w 709"/>
                <a:gd name="T27" fmla="*/ 851 h 964"/>
                <a:gd name="T28" fmla="*/ 284 w 709"/>
                <a:gd name="T29" fmla="*/ 851 h 964"/>
                <a:gd name="T30" fmla="*/ 397 w 709"/>
                <a:gd name="T31" fmla="*/ 822 h 964"/>
                <a:gd name="T32" fmla="*/ 511 w 709"/>
                <a:gd name="T33" fmla="*/ 851 h 964"/>
                <a:gd name="T34" fmla="*/ 596 w 709"/>
                <a:gd name="T35" fmla="*/ 964 h 964"/>
                <a:gd name="T36" fmla="*/ 681 w 709"/>
                <a:gd name="T37" fmla="*/ 936 h 964"/>
                <a:gd name="T38" fmla="*/ 709 w 709"/>
                <a:gd name="T39" fmla="*/ 794 h 964"/>
                <a:gd name="T40" fmla="*/ 709 w 709"/>
                <a:gd name="T41" fmla="*/ 681 h 964"/>
                <a:gd name="T42" fmla="*/ 681 w 709"/>
                <a:gd name="T43" fmla="*/ 624 h 964"/>
                <a:gd name="T44" fmla="*/ 681 w 709"/>
                <a:gd name="T45" fmla="*/ 567 h 964"/>
                <a:gd name="T46" fmla="*/ 652 w 709"/>
                <a:gd name="T47" fmla="*/ 539 h 964"/>
                <a:gd name="T48" fmla="*/ 596 w 709"/>
                <a:gd name="T49" fmla="*/ 539 h 964"/>
                <a:gd name="T50" fmla="*/ 567 w 709"/>
                <a:gd name="T51" fmla="*/ 511 h 964"/>
                <a:gd name="T52" fmla="*/ 567 w 709"/>
                <a:gd name="T53" fmla="*/ 454 h 964"/>
                <a:gd name="T54" fmla="*/ 596 w 709"/>
                <a:gd name="T55" fmla="*/ 425 h 964"/>
                <a:gd name="T56" fmla="*/ 624 w 709"/>
                <a:gd name="T57" fmla="*/ 284 h 964"/>
                <a:gd name="T58" fmla="*/ 539 w 709"/>
                <a:gd name="T59" fmla="*/ 142 h 964"/>
                <a:gd name="T60" fmla="*/ 539 w 709"/>
                <a:gd name="T61" fmla="*/ 57 h 964"/>
                <a:gd name="T62" fmla="*/ 482 w 709"/>
                <a:gd name="T63" fmla="*/ 57 h 964"/>
                <a:gd name="T64" fmla="*/ 426 w 709"/>
                <a:gd name="T65" fmla="*/ 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09" h="964">
                  <a:moveTo>
                    <a:pt x="426" y="0"/>
                  </a:moveTo>
                  <a:lnTo>
                    <a:pt x="341" y="29"/>
                  </a:lnTo>
                  <a:lnTo>
                    <a:pt x="199" y="255"/>
                  </a:lnTo>
                  <a:lnTo>
                    <a:pt x="142" y="227"/>
                  </a:lnTo>
                  <a:lnTo>
                    <a:pt x="57" y="340"/>
                  </a:lnTo>
                  <a:lnTo>
                    <a:pt x="85" y="369"/>
                  </a:lnTo>
                  <a:lnTo>
                    <a:pt x="57" y="482"/>
                  </a:lnTo>
                  <a:lnTo>
                    <a:pt x="0" y="511"/>
                  </a:lnTo>
                  <a:lnTo>
                    <a:pt x="57" y="624"/>
                  </a:lnTo>
                  <a:lnTo>
                    <a:pt x="142" y="624"/>
                  </a:lnTo>
                  <a:lnTo>
                    <a:pt x="170" y="567"/>
                  </a:lnTo>
                  <a:lnTo>
                    <a:pt x="199" y="624"/>
                  </a:lnTo>
                  <a:lnTo>
                    <a:pt x="142" y="681"/>
                  </a:lnTo>
                  <a:lnTo>
                    <a:pt x="170" y="851"/>
                  </a:lnTo>
                  <a:lnTo>
                    <a:pt x="284" y="851"/>
                  </a:lnTo>
                  <a:lnTo>
                    <a:pt x="397" y="822"/>
                  </a:lnTo>
                  <a:lnTo>
                    <a:pt x="511" y="851"/>
                  </a:lnTo>
                  <a:lnTo>
                    <a:pt x="596" y="964"/>
                  </a:lnTo>
                  <a:lnTo>
                    <a:pt x="681" y="936"/>
                  </a:lnTo>
                  <a:lnTo>
                    <a:pt x="709" y="794"/>
                  </a:lnTo>
                  <a:lnTo>
                    <a:pt x="709" y="681"/>
                  </a:lnTo>
                  <a:lnTo>
                    <a:pt x="681" y="624"/>
                  </a:lnTo>
                  <a:lnTo>
                    <a:pt x="681" y="567"/>
                  </a:lnTo>
                  <a:lnTo>
                    <a:pt x="652" y="539"/>
                  </a:lnTo>
                  <a:lnTo>
                    <a:pt x="596" y="539"/>
                  </a:lnTo>
                  <a:lnTo>
                    <a:pt x="567" y="511"/>
                  </a:lnTo>
                  <a:lnTo>
                    <a:pt x="567" y="454"/>
                  </a:lnTo>
                  <a:lnTo>
                    <a:pt x="596" y="425"/>
                  </a:lnTo>
                  <a:lnTo>
                    <a:pt x="624" y="284"/>
                  </a:lnTo>
                  <a:lnTo>
                    <a:pt x="539" y="142"/>
                  </a:lnTo>
                  <a:lnTo>
                    <a:pt x="539" y="57"/>
                  </a:lnTo>
                  <a:lnTo>
                    <a:pt x="482" y="57"/>
                  </a:lnTo>
                  <a:lnTo>
                    <a:pt x="426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0" name="Freeform 293"/>
            <p:cNvSpPr>
              <a:spLocks/>
            </p:cNvSpPr>
            <p:nvPr/>
          </p:nvSpPr>
          <p:spPr bwMode="auto">
            <a:xfrm>
              <a:off x="2996" y="3862"/>
              <a:ext cx="538" cy="539"/>
            </a:xfrm>
            <a:custGeom>
              <a:avLst/>
              <a:gdLst>
                <a:gd name="T0" fmla="*/ 113 w 538"/>
                <a:gd name="T1" fmla="*/ 57 h 539"/>
                <a:gd name="T2" fmla="*/ 113 w 538"/>
                <a:gd name="T3" fmla="*/ 170 h 539"/>
                <a:gd name="T4" fmla="*/ 85 w 538"/>
                <a:gd name="T5" fmla="*/ 312 h 539"/>
                <a:gd name="T6" fmla="*/ 0 w 538"/>
                <a:gd name="T7" fmla="*/ 340 h 539"/>
                <a:gd name="T8" fmla="*/ 56 w 538"/>
                <a:gd name="T9" fmla="*/ 397 h 539"/>
                <a:gd name="T10" fmla="*/ 28 w 538"/>
                <a:gd name="T11" fmla="*/ 510 h 539"/>
                <a:gd name="T12" fmla="*/ 85 w 538"/>
                <a:gd name="T13" fmla="*/ 539 h 539"/>
                <a:gd name="T14" fmla="*/ 170 w 538"/>
                <a:gd name="T15" fmla="*/ 510 h 539"/>
                <a:gd name="T16" fmla="*/ 283 w 538"/>
                <a:gd name="T17" fmla="*/ 539 h 539"/>
                <a:gd name="T18" fmla="*/ 283 w 538"/>
                <a:gd name="T19" fmla="*/ 482 h 539"/>
                <a:gd name="T20" fmla="*/ 340 w 538"/>
                <a:gd name="T21" fmla="*/ 453 h 539"/>
                <a:gd name="T22" fmla="*/ 397 w 538"/>
                <a:gd name="T23" fmla="*/ 482 h 539"/>
                <a:gd name="T24" fmla="*/ 453 w 538"/>
                <a:gd name="T25" fmla="*/ 397 h 539"/>
                <a:gd name="T26" fmla="*/ 397 w 538"/>
                <a:gd name="T27" fmla="*/ 368 h 539"/>
                <a:gd name="T28" fmla="*/ 425 w 538"/>
                <a:gd name="T29" fmla="*/ 340 h 539"/>
                <a:gd name="T30" fmla="*/ 510 w 538"/>
                <a:gd name="T31" fmla="*/ 340 h 539"/>
                <a:gd name="T32" fmla="*/ 482 w 538"/>
                <a:gd name="T33" fmla="*/ 227 h 539"/>
                <a:gd name="T34" fmla="*/ 538 w 538"/>
                <a:gd name="T35" fmla="*/ 142 h 539"/>
                <a:gd name="T36" fmla="*/ 397 w 538"/>
                <a:gd name="T37" fmla="*/ 113 h 539"/>
                <a:gd name="T38" fmla="*/ 255 w 538"/>
                <a:gd name="T39" fmla="*/ 0 h 539"/>
                <a:gd name="T40" fmla="*/ 198 w 538"/>
                <a:gd name="T41" fmla="*/ 57 h 539"/>
                <a:gd name="T42" fmla="*/ 113 w 538"/>
                <a:gd name="T43" fmla="*/ 57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38" h="539">
                  <a:moveTo>
                    <a:pt x="113" y="57"/>
                  </a:moveTo>
                  <a:lnTo>
                    <a:pt x="113" y="170"/>
                  </a:lnTo>
                  <a:lnTo>
                    <a:pt x="85" y="312"/>
                  </a:lnTo>
                  <a:lnTo>
                    <a:pt x="0" y="340"/>
                  </a:lnTo>
                  <a:lnTo>
                    <a:pt x="56" y="397"/>
                  </a:lnTo>
                  <a:lnTo>
                    <a:pt x="28" y="510"/>
                  </a:lnTo>
                  <a:lnTo>
                    <a:pt x="85" y="539"/>
                  </a:lnTo>
                  <a:lnTo>
                    <a:pt x="170" y="510"/>
                  </a:lnTo>
                  <a:lnTo>
                    <a:pt x="283" y="539"/>
                  </a:lnTo>
                  <a:lnTo>
                    <a:pt x="283" y="482"/>
                  </a:lnTo>
                  <a:lnTo>
                    <a:pt x="340" y="453"/>
                  </a:lnTo>
                  <a:lnTo>
                    <a:pt x="397" y="482"/>
                  </a:lnTo>
                  <a:lnTo>
                    <a:pt x="453" y="397"/>
                  </a:lnTo>
                  <a:lnTo>
                    <a:pt x="397" y="368"/>
                  </a:lnTo>
                  <a:lnTo>
                    <a:pt x="425" y="340"/>
                  </a:lnTo>
                  <a:lnTo>
                    <a:pt x="510" y="340"/>
                  </a:lnTo>
                  <a:lnTo>
                    <a:pt x="482" y="227"/>
                  </a:lnTo>
                  <a:lnTo>
                    <a:pt x="538" y="142"/>
                  </a:lnTo>
                  <a:lnTo>
                    <a:pt x="397" y="113"/>
                  </a:lnTo>
                  <a:lnTo>
                    <a:pt x="255" y="0"/>
                  </a:lnTo>
                  <a:lnTo>
                    <a:pt x="198" y="57"/>
                  </a:lnTo>
                  <a:lnTo>
                    <a:pt x="113" y="5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1" name="Freeform 296"/>
            <p:cNvSpPr>
              <a:spLocks/>
            </p:cNvSpPr>
            <p:nvPr/>
          </p:nvSpPr>
          <p:spPr bwMode="auto">
            <a:xfrm>
              <a:off x="2655" y="2218"/>
              <a:ext cx="709" cy="1701"/>
            </a:xfrm>
            <a:custGeom>
              <a:avLst/>
              <a:gdLst>
                <a:gd name="T0" fmla="*/ 539 w 709"/>
                <a:gd name="T1" fmla="*/ 1701 h 1701"/>
                <a:gd name="T2" fmla="*/ 426 w 709"/>
                <a:gd name="T3" fmla="*/ 1644 h 1701"/>
                <a:gd name="T4" fmla="*/ 397 w 709"/>
                <a:gd name="T5" fmla="*/ 1559 h 1701"/>
                <a:gd name="T6" fmla="*/ 312 w 709"/>
                <a:gd name="T7" fmla="*/ 1531 h 1701"/>
                <a:gd name="T8" fmla="*/ 341 w 709"/>
                <a:gd name="T9" fmla="*/ 1445 h 1701"/>
                <a:gd name="T10" fmla="*/ 284 w 709"/>
                <a:gd name="T11" fmla="*/ 1162 h 1701"/>
                <a:gd name="T12" fmla="*/ 227 w 709"/>
                <a:gd name="T13" fmla="*/ 1077 h 1701"/>
                <a:gd name="T14" fmla="*/ 142 w 709"/>
                <a:gd name="T15" fmla="*/ 964 h 1701"/>
                <a:gd name="T16" fmla="*/ 142 w 709"/>
                <a:gd name="T17" fmla="*/ 793 h 1701"/>
                <a:gd name="T18" fmla="*/ 57 w 709"/>
                <a:gd name="T19" fmla="*/ 680 h 1701"/>
                <a:gd name="T20" fmla="*/ 0 w 709"/>
                <a:gd name="T21" fmla="*/ 652 h 1701"/>
                <a:gd name="T22" fmla="*/ 57 w 709"/>
                <a:gd name="T23" fmla="*/ 567 h 1701"/>
                <a:gd name="T24" fmla="*/ 86 w 709"/>
                <a:gd name="T25" fmla="*/ 482 h 1701"/>
                <a:gd name="T26" fmla="*/ 227 w 709"/>
                <a:gd name="T27" fmla="*/ 453 h 1701"/>
                <a:gd name="T28" fmla="*/ 199 w 709"/>
                <a:gd name="T29" fmla="*/ 368 h 1701"/>
                <a:gd name="T30" fmla="*/ 171 w 709"/>
                <a:gd name="T31" fmla="*/ 255 h 1701"/>
                <a:gd name="T32" fmla="*/ 142 w 709"/>
                <a:gd name="T33" fmla="*/ 226 h 1701"/>
                <a:gd name="T34" fmla="*/ 86 w 709"/>
                <a:gd name="T35" fmla="*/ 170 h 1701"/>
                <a:gd name="T36" fmla="*/ 57 w 709"/>
                <a:gd name="T37" fmla="*/ 113 h 1701"/>
                <a:gd name="T38" fmla="*/ 199 w 709"/>
                <a:gd name="T39" fmla="*/ 56 h 1701"/>
                <a:gd name="T40" fmla="*/ 341 w 709"/>
                <a:gd name="T41" fmla="*/ 85 h 1701"/>
                <a:gd name="T42" fmla="*/ 341 w 709"/>
                <a:gd name="T43" fmla="*/ 56 h 1701"/>
                <a:gd name="T44" fmla="*/ 397 w 709"/>
                <a:gd name="T45" fmla="*/ 28 h 1701"/>
                <a:gd name="T46" fmla="*/ 567 w 709"/>
                <a:gd name="T47" fmla="*/ 28 h 1701"/>
                <a:gd name="T48" fmla="*/ 539 w 709"/>
                <a:gd name="T49" fmla="*/ 113 h 1701"/>
                <a:gd name="T50" fmla="*/ 652 w 709"/>
                <a:gd name="T51" fmla="*/ 226 h 1701"/>
                <a:gd name="T52" fmla="*/ 709 w 709"/>
                <a:gd name="T53" fmla="*/ 283 h 1701"/>
                <a:gd name="T54" fmla="*/ 652 w 709"/>
                <a:gd name="T55" fmla="*/ 453 h 1701"/>
                <a:gd name="T56" fmla="*/ 539 w 709"/>
                <a:gd name="T57" fmla="*/ 623 h 1701"/>
                <a:gd name="T58" fmla="*/ 511 w 709"/>
                <a:gd name="T59" fmla="*/ 765 h 1701"/>
                <a:gd name="T60" fmla="*/ 454 w 709"/>
                <a:gd name="T61" fmla="*/ 878 h 1701"/>
                <a:gd name="T62" fmla="*/ 426 w 709"/>
                <a:gd name="T63" fmla="*/ 964 h 1701"/>
                <a:gd name="T64" fmla="*/ 397 w 709"/>
                <a:gd name="T65" fmla="*/ 1020 h 1701"/>
                <a:gd name="T66" fmla="*/ 454 w 709"/>
                <a:gd name="T67" fmla="*/ 1077 h 1701"/>
                <a:gd name="T68" fmla="*/ 454 w 709"/>
                <a:gd name="T69" fmla="*/ 1332 h 1701"/>
                <a:gd name="T70" fmla="*/ 511 w 709"/>
                <a:gd name="T71" fmla="*/ 1360 h 1701"/>
                <a:gd name="T72" fmla="*/ 539 w 709"/>
                <a:gd name="T73" fmla="*/ 1616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09" h="1701">
                  <a:moveTo>
                    <a:pt x="596" y="1644"/>
                  </a:moveTo>
                  <a:lnTo>
                    <a:pt x="539" y="1701"/>
                  </a:lnTo>
                  <a:lnTo>
                    <a:pt x="454" y="1701"/>
                  </a:lnTo>
                  <a:lnTo>
                    <a:pt x="426" y="1644"/>
                  </a:lnTo>
                  <a:lnTo>
                    <a:pt x="426" y="1587"/>
                  </a:lnTo>
                  <a:lnTo>
                    <a:pt x="397" y="1559"/>
                  </a:lnTo>
                  <a:lnTo>
                    <a:pt x="341" y="1559"/>
                  </a:lnTo>
                  <a:lnTo>
                    <a:pt x="312" y="1531"/>
                  </a:lnTo>
                  <a:lnTo>
                    <a:pt x="312" y="1474"/>
                  </a:lnTo>
                  <a:lnTo>
                    <a:pt x="341" y="1445"/>
                  </a:lnTo>
                  <a:lnTo>
                    <a:pt x="369" y="1304"/>
                  </a:lnTo>
                  <a:lnTo>
                    <a:pt x="284" y="1162"/>
                  </a:lnTo>
                  <a:lnTo>
                    <a:pt x="284" y="1077"/>
                  </a:lnTo>
                  <a:lnTo>
                    <a:pt x="227" y="1077"/>
                  </a:lnTo>
                  <a:lnTo>
                    <a:pt x="171" y="1020"/>
                  </a:lnTo>
                  <a:lnTo>
                    <a:pt x="142" y="964"/>
                  </a:lnTo>
                  <a:lnTo>
                    <a:pt x="171" y="907"/>
                  </a:lnTo>
                  <a:lnTo>
                    <a:pt x="142" y="793"/>
                  </a:lnTo>
                  <a:lnTo>
                    <a:pt x="86" y="765"/>
                  </a:lnTo>
                  <a:lnTo>
                    <a:pt x="57" y="680"/>
                  </a:lnTo>
                  <a:lnTo>
                    <a:pt x="29" y="680"/>
                  </a:lnTo>
                  <a:lnTo>
                    <a:pt x="0" y="652"/>
                  </a:lnTo>
                  <a:lnTo>
                    <a:pt x="0" y="595"/>
                  </a:lnTo>
                  <a:lnTo>
                    <a:pt x="57" y="567"/>
                  </a:lnTo>
                  <a:lnTo>
                    <a:pt x="86" y="538"/>
                  </a:lnTo>
                  <a:lnTo>
                    <a:pt x="86" y="482"/>
                  </a:lnTo>
                  <a:lnTo>
                    <a:pt x="142" y="453"/>
                  </a:lnTo>
                  <a:lnTo>
                    <a:pt x="227" y="453"/>
                  </a:lnTo>
                  <a:lnTo>
                    <a:pt x="256" y="425"/>
                  </a:lnTo>
                  <a:lnTo>
                    <a:pt x="199" y="368"/>
                  </a:lnTo>
                  <a:lnTo>
                    <a:pt x="171" y="340"/>
                  </a:lnTo>
                  <a:lnTo>
                    <a:pt x="171" y="255"/>
                  </a:lnTo>
                  <a:lnTo>
                    <a:pt x="142" y="255"/>
                  </a:lnTo>
                  <a:lnTo>
                    <a:pt x="142" y="226"/>
                  </a:lnTo>
                  <a:lnTo>
                    <a:pt x="86" y="198"/>
                  </a:lnTo>
                  <a:lnTo>
                    <a:pt x="86" y="170"/>
                  </a:lnTo>
                  <a:lnTo>
                    <a:pt x="57" y="141"/>
                  </a:lnTo>
                  <a:lnTo>
                    <a:pt x="57" y="113"/>
                  </a:lnTo>
                  <a:lnTo>
                    <a:pt x="142" y="56"/>
                  </a:lnTo>
                  <a:lnTo>
                    <a:pt x="199" y="56"/>
                  </a:lnTo>
                  <a:lnTo>
                    <a:pt x="256" y="85"/>
                  </a:lnTo>
                  <a:lnTo>
                    <a:pt x="341" y="85"/>
                  </a:lnTo>
                  <a:lnTo>
                    <a:pt x="369" y="85"/>
                  </a:lnTo>
                  <a:lnTo>
                    <a:pt x="341" y="56"/>
                  </a:lnTo>
                  <a:lnTo>
                    <a:pt x="341" y="28"/>
                  </a:lnTo>
                  <a:lnTo>
                    <a:pt x="397" y="28"/>
                  </a:lnTo>
                  <a:lnTo>
                    <a:pt x="454" y="0"/>
                  </a:lnTo>
                  <a:lnTo>
                    <a:pt x="567" y="28"/>
                  </a:lnTo>
                  <a:lnTo>
                    <a:pt x="596" y="85"/>
                  </a:lnTo>
                  <a:lnTo>
                    <a:pt x="539" y="113"/>
                  </a:lnTo>
                  <a:lnTo>
                    <a:pt x="567" y="170"/>
                  </a:lnTo>
                  <a:lnTo>
                    <a:pt x="652" y="226"/>
                  </a:lnTo>
                  <a:lnTo>
                    <a:pt x="652" y="283"/>
                  </a:lnTo>
                  <a:lnTo>
                    <a:pt x="709" y="283"/>
                  </a:lnTo>
                  <a:lnTo>
                    <a:pt x="709" y="340"/>
                  </a:lnTo>
                  <a:lnTo>
                    <a:pt x="652" y="453"/>
                  </a:lnTo>
                  <a:lnTo>
                    <a:pt x="539" y="538"/>
                  </a:lnTo>
                  <a:lnTo>
                    <a:pt x="539" y="623"/>
                  </a:lnTo>
                  <a:lnTo>
                    <a:pt x="567" y="680"/>
                  </a:lnTo>
                  <a:lnTo>
                    <a:pt x="511" y="765"/>
                  </a:lnTo>
                  <a:lnTo>
                    <a:pt x="454" y="793"/>
                  </a:lnTo>
                  <a:lnTo>
                    <a:pt x="454" y="878"/>
                  </a:lnTo>
                  <a:lnTo>
                    <a:pt x="426" y="907"/>
                  </a:lnTo>
                  <a:lnTo>
                    <a:pt x="426" y="964"/>
                  </a:lnTo>
                  <a:lnTo>
                    <a:pt x="397" y="992"/>
                  </a:lnTo>
                  <a:lnTo>
                    <a:pt x="397" y="1020"/>
                  </a:lnTo>
                  <a:lnTo>
                    <a:pt x="454" y="1049"/>
                  </a:lnTo>
                  <a:lnTo>
                    <a:pt x="454" y="1077"/>
                  </a:lnTo>
                  <a:lnTo>
                    <a:pt x="369" y="1077"/>
                  </a:lnTo>
                  <a:lnTo>
                    <a:pt x="454" y="1332"/>
                  </a:lnTo>
                  <a:lnTo>
                    <a:pt x="511" y="1304"/>
                  </a:lnTo>
                  <a:lnTo>
                    <a:pt x="511" y="1360"/>
                  </a:lnTo>
                  <a:lnTo>
                    <a:pt x="482" y="1417"/>
                  </a:lnTo>
                  <a:lnTo>
                    <a:pt x="539" y="1616"/>
                  </a:lnTo>
                  <a:lnTo>
                    <a:pt x="596" y="164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2" name="Freeform 298"/>
            <p:cNvSpPr>
              <a:spLocks/>
            </p:cNvSpPr>
            <p:nvPr/>
          </p:nvSpPr>
          <p:spPr bwMode="auto">
            <a:xfrm>
              <a:off x="3279" y="2671"/>
              <a:ext cx="397" cy="312"/>
            </a:xfrm>
            <a:custGeom>
              <a:avLst/>
              <a:gdLst>
                <a:gd name="T0" fmla="*/ 397 w 397"/>
                <a:gd name="T1" fmla="*/ 255 h 312"/>
                <a:gd name="T2" fmla="*/ 340 w 397"/>
                <a:gd name="T3" fmla="*/ 284 h 312"/>
                <a:gd name="T4" fmla="*/ 312 w 397"/>
                <a:gd name="T5" fmla="*/ 312 h 312"/>
                <a:gd name="T6" fmla="*/ 255 w 397"/>
                <a:gd name="T7" fmla="*/ 284 h 312"/>
                <a:gd name="T8" fmla="*/ 142 w 397"/>
                <a:gd name="T9" fmla="*/ 312 h 312"/>
                <a:gd name="T10" fmla="*/ 28 w 397"/>
                <a:gd name="T11" fmla="*/ 199 h 312"/>
                <a:gd name="T12" fmla="*/ 0 w 397"/>
                <a:gd name="T13" fmla="*/ 142 h 312"/>
                <a:gd name="T14" fmla="*/ 114 w 397"/>
                <a:gd name="T15" fmla="*/ 29 h 312"/>
                <a:gd name="T16" fmla="*/ 227 w 397"/>
                <a:gd name="T17" fmla="*/ 0 h 312"/>
                <a:gd name="T18" fmla="*/ 284 w 397"/>
                <a:gd name="T19" fmla="*/ 29 h 312"/>
                <a:gd name="T20" fmla="*/ 340 w 397"/>
                <a:gd name="T21" fmla="*/ 0 h 312"/>
                <a:gd name="T22" fmla="*/ 397 w 397"/>
                <a:gd name="T23" fmla="*/ 85 h 312"/>
                <a:gd name="T24" fmla="*/ 397 w 397"/>
                <a:gd name="T25" fmla="*/ 114 h 312"/>
                <a:gd name="T26" fmla="*/ 397 w 397"/>
                <a:gd name="T27" fmla="*/ 142 h 312"/>
                <a:gd name="T28" fmla="*/ 369 w 397"/>
                <a:gd name="T29" fmla="*/ 199 h 312"/>
                <a:gd name="T30" fmla="*/ 397 w 397"/>
                <a:gd name="T31" fmla="*/ 255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97" h="312">
                  <a:moveTo>
                    <a:pt x="397" y="255"/>
                  </a:moveTo>
                  <a:lnTo>
                    <a:pt x="340" y="284"/>
                  </a:lnTo>
                  <a:lnTo>
                    <a:pt x="312" y="312"/>
                  </a:lnTo>
                  <a:lnTo>
                    <a:pt x="255" y="284"/>
                  </a:lnTo>
                  <a:lnTo>
                    <a:pt x="142" y="312"/>
                  </a:lnTo>
                  <a:lnTo>
                    <a:pt x="28" y="199"/>
                  </a:lnTo>
                  <a:lnTo>
                    <a:pt x="0" y="142"/>
                  </a:lnTo>
                  <a:lnTo>
                    <a:pt x="114" y="29"/>
                  </a:lnTo>
                  <a:lnTo>
                    <a:pt x="227" y="0"/>
                  </a:lnTo>
                  <a:lnTo>
                    <a:pt x="284" y="29"/>
                  </a:lnTo>
                  <a:lnTo>
                    <a:pt x="340" y="0"/>
                  </a:lnTo>
                  <a:lnTo>
                    <a:pt x="397" y="85"/>
                  </a:lnTo>
                  <a:lnTo>
                    <a:pt x="397" y="114"/>
                  </a:lnTo>
                  <a:lnTo>
                    <a:pt x="397" y="142"/>
                  </a:lnTo>
                  <a:lnTo>
                    <a:pt x="369" y="199"/>
                  </a:lnTo>
                  <a:lnTo>
                    <a:pt x="397" y="25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3" name="Freeform 299"/>
            <p:cNvSpPr>
              <a:spLocks/>
            </p:cNvSpPr>
            <p:nvPr/>
          </p:nvSpPr>
          <p:spPr bwMode="auto">
            <a:xfrm>
              <a:off x="3591" y="2643"/>
              <a:ext cx="425" cy="794"/>
            </a:xfrm>
            <a:custGeom>
              <a:avLst/>
              <a:gdLst>
                <a:gd name="T0" fmla="*/ 85 w 425"/>
                <a:gd name="T1" fmla="*/ 283 h 794"/>
                <a:gd name="T2" fmla="*/ 28 w 425"/>
                <a:gd name="T3" fmla="*/ 312 h 794"/>
                <a:gd name="T4" fmla="*/ 57 w 425"/>
                <a:gd name="T5" fmla="*/ 397 h 794"/>
                <a:gd name="T6" fmla="*/ 28 w 425"/>
                <a:gd name="T7" fmla="*/ 425 h 794"/>
                <a:gd name="T8" fmla="*/ 0 w 425"/>
                <a:gd name="T9" fmla="*/ 567 h 794"/>
                <a:gd name="T10" fmla="*/ 28 w 425"/>
                <a:gd name="T11" fmla="*/ 652 h 794"/>
                <a:gd name="T12" fmla="*/ 113 w 425"/>
                <a:gd name="T13" fmla="*/ 680 h 794"/>
                <a:gd name="T14" fmla="*/ 227 w 425"/>
                <a:gd name="T15" fmla="*/ 794 h 794"/>
                <a:gd name="T16" fmla="*/ 369 w 425"/>
                <a:gd name="T17" fmla="*/ 737 h 794"/>
                <a:gd name="T18" fmla="*/ 369 w 425"/>
                <a:gd name="T19" fmla="*/ 624 h 794"/>
                <a:gd name="T20" fmla="*/ 397 w 425"/>
                <a:gd name="T21" fmla="*/ 595 h 794"/>
                <a:gd name="T22" fmla="*/ 397 w 425"/>
                <a:gd name="T23" fmla="*/ 510 h 794"/>
                <a:gd name="T24" fmla="*/ 340 w 425"/>
                <a:gd name="T25" fmla="*/ 482 h 794"/>
                <a:gd name="T26" fmla="*/ 340 w 425"/>
                <a:gd name="T27" fmla="*/ 453 h 794"/>
                <a:gd name="T28" fmla="*/ 369 w 425"/>
                <a:gd name="T29" fmla="*/ 397 h 794"/>
                <a:gd name="T30" fmla="*/ 369 w 425"/>
                <a:gd name="T31" fmla="*/ 340 h 794"/>
                <a:gd name="T32" fmla="*/ 397 w 425"/>
                <a:gd name="T33" fmla="*/ 340 h 794"/>
                <a:gd name="T34" fmla="*/ 397 w 425"/>
                <a:gd name="T35" fmla="*/ 255 h 794"/>
                <a:gd name="T36" fmla="*/ 425 w 425"/>
                <a:gd name="T37" fmla="*/ 170 h 794"/>
                <a:gd name="T38" fmla="*/ 425 w 425"/>
                <a:gd name="T39" fmla="*/ 113 h 794"/>
                <a:gd name="T40" fmla="*/ 397 w 425"/>
                <a:gd name="T41" fmla="*/ 85 h 794"/>
                <a:gd name="T42" fmla="*/ 397 w 425"/>
                <a:gd name="T43" fmla="*/ 28 h 794"/>
                <a:gd name="T44" fmla="*/ 369 w 425"/>
                <a:gd name="T45" fmla="*/ 0 h 794"/>
                <a:gd name="T46" fmla="*/ 283 w 425"/>
                <a:gd name="T47" fmla="*/ 142 h 794"/>
                <a:gd name="T48" fmla="*/ 283 w 425"/>
                <a:gd name="T49" fmla="*/ 198 h 794"/>
                <a:gd name="T50" fmla="*/ 255 w 425"/>
                <a:gd name="T51" fmla="*/ 283 h 794"/>
                <a:gd name="T52" fmla="*/ 85 w 425"/>
                <a:gd name="T53" fmla="*/ 283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25" h="794">
                  <a:moveTo>
                    <a:pt x="85" y="283"/>
                  </a:moveTo>
                  <a:lnTo>
                    <a:pt x="28" y="312"/>
                  </a:lnTo>
                  <a:lnTo>
                    <a:pt x="57" y="397"/>
                  </a:lnTo>
                  <a:lnTo>
                    <a:pt x="28" y="425"/>
                  </a:lnTo>
                  <a:lnTo>
                    <a:pt x="0" y="567"/>
                  </a:lnTo>
                  <a:lnTo>
                    <a:pt x="28" y="652"/>
                  </a:lnTo>
                  <a:lnTo>
                    <a:pt x="113" y="680"/>
                  </a:lnTo>
                  <a:lnTo>
                    <a:pt x="227" y="794"/>
                  </a:lnTo>
                  <a:lnTo>
                    <a:pt x="369" y="737"/>
                  </a:lnTo>
                  <a:lnTo>
                    <a:pt x="369" y="624"/>
                  </a:lnTo>
                  <a:lnTo>
                    <a:pt x="397" y="595"/>
                  </a:lnTo>
                  <a:lnTo>
                    <a:pt x="397" y="510"/>
                  </a:lnTo>
                  <a:lnTo>
                    <a:pt x="340" y="482"/>
                  </a:lnTo>
                  <a:lnTo>
                    <a:pt x="340" y="453"/>
                  </a:lnTo>
                  <a:lnTo>
                    <a:pt x="369" y="397"/>
                  </a:lnTo>
                  <a:lnTo>
                    <a:pt x="369" y="340"/>
                  </a:lnTo>
                  <a:lnTo>
                    <a:pt x="397" y="340"/>
                  </a:lnTo>
                  <a:lnTo>
                    <a:pt x="397" y="255"/>
                  </a:lnTo>
                  <a:lnTo>
                    <a:pt x="425" y="170"/>
                  </a:lnTo>
                  <a:lnTo>
                    <a:pt x="425" y="113"/>
                  </a:lnTo>
                  <a:lnTo>
                    <a:pt x="397" y="85"/>
                  </a:lnTo>
                  <a:lnTo>
                    <a:pt x="397" y="28"/>
                  </a:lnTo>
                  <a:lnTo>
                    <a:pt x="369" y="0"/>
                  </a:lnTo>
                  <a:lnTo>
                    <a:pt x="283" y="142"/>
                  </a:lnTo>
                  <a:lnTo>
                    <a:pt x="283" y="198"/>
                  </a:lnTo>
                  <a:lnTo>
                    <a:pt x="255" y="283"/>
                  </a:lnTo>
                  <a:lnTo>
                    <a:pt x="85" y="28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4" name="Freeform 301"/>
            <p:cNvSpPr>
              <a:spLocks/>
            </p:cNvSpPr>
            <p:nvPr/>
          </p:nvSpPr>
          <p:spPr bwMode="auto">
            <a:xfrm>
              <a:off x="2400" y="2274"/>
              <a:ext cx="511" cy="964"/>
            </a:xfrm>
            <a:custGeom>
              <a:avLst/>
              <a:gdLst>
                <a:gd name="T0" fmla="*/ 0 w 511"/>
                <a:gd name="T1" fmla="*/ 908 h 964"/>
                <a:gd name="T2" fmla="*/ 114 w 511"/>
                <a:gd name="T3" fmla="*/ 964 h 964"/>
                <a:gd name="T4" fmla="*/ 255 w 511"/>
                <a:gd name="T5" fmla="*/ 964 h 964"/>
                <a:gd name="T6" fmla="*/ 312 w 511"/>
                <a:gd name="T7" fmla="*/ 908 h 964"/>
                <a:gd name="T8" fmla="*/ 397 w 511"/>
                <a:gd name="T9" fmla="*/ 908 h 964"/>
                <a:gd name="T10" fmla="*/ 426 w 511"/>
                <a:gd name="T11" fmla="*/ 851 h 964"/>
                <a:gd name="T12" fmla="*/ 397 w 511"/>
                <a:gd name="T13" fmla="*/ 737 h 964"/>
                <a:gd name="T14" fmla="*/ 341 w 511"/>
                <a:gd name="T15" fmla="*/ 709 h 964"/>
                <a:gd name="T16" fmla="*/ 312 w 511"/>
                <a:gd name="T17" fmla="*/ 624 h 964"/>
                <a:gd name="T18" fmla="*/ 284 w 511"/>
                <a:gd name="T19" fmla="*/ 624 h 964"/>
                <a:gd name="T20" fmla="*/ 255 w 511"/>
                <a:gd name="T21" fmla="*/ 596 h 964"/>
                <a:gd name="T22" fmla="*/ 255 w 511"/>
                <a:gd name="T23" fmla="*/ 539 h 964"/>
                <a:gd name="T24" fmla="*/ 312 w 511"/>
                <a:gd name="T25" fmla="*/ 511 h 964"/>
                <a:gd name="T26" fmla="*/ 341 w 511"/>
                <a:gd name="T27" fmla="*/ 482 h 964"/>
                <a:gd name="T28" fmla="*/ 341 w 511"/>
                <a:gd name="T29" fmla="*/ 426 h 964"/>
                <a:gd name="T30" fmla="*/ 397 w 511"/>
                <a:gd name="T31" fmla="*/ 397 h 964"/>
                <a:gd name="T32" fmla="*/ 482 w 511"/>
                <a:gd name="T33" fmla="*/ 397 h 964"/>
                <a:gd name="T34" fmla="*/ 511 w 511"/>
                <a:gd name="T35" fmla="*/ 369 h 964"/>
                <a:gd name="T36" fmla="*/ 426 w 511"/>
                <a:gd name="T37" fmla="*/ 284 h 964"/>
                <a:gd name="T38" fmla="*/ 426 w 511"/>
                <a:gd name="T39" fmla="*/ 199 h 964"/>
                <a:gd name="T40" fmla="*/ 397 w 511"/>
                <a:gd name="T41" fmla="*/ 199 h 964"/>
                <a:gd name="T42" fmla="*/ 397 w 511"/>
                <a:gd name="T43" fmla="*/ 170 h 964"/>
                <a:gd name="T44" fmla="*/ 341 w 511"/>
                <a:gd name="T45" fmla="*/ 142 h 964"/>
                <a:gd name="T46" fmla="*/ 341 w 511"/>
                <a:gd name="T47" fmla="*/ 114 h 964"/>
                <a:gd name="T48" fmla="*/ 312 w 511"/>
                <a:gd name="T49" fmla="*/ 85 h 964"/>
                <a:gd name="T50" fmla="*/ 312 w 511"/>
                <a:gd name="T51" fmla="*/ 57 h 964"/>
                <a:gd name="T52" fmla="*/ 312 w 511"/>
                <a:gd name="T53" fmla="*/ 0 h 964"/>
                <a:gd name="T54" fmla="*/ 284 w 511"/>
                <a:gd name="T55" fmla="*/ 29 h 964"/>
                <a:gd name="T56" fmla="*/ 255 w 511"/>
                <a:gd name="T57" fmla="*/ 0 h 964"/>
                <a:gd name="T58" fmla="*/ 199 w 511"/>
                <a:gd name="T59" fmla="*/ 0 h 964"/>
                <a:gd name="T60" fmla="*/ 199 w 511"/>
                <a:gd name="T61" fmla="*/ 85 h 964"/>
                <a:gd name="T62" fmla="*/ 170 w 511"/>
                <a:gd name="T63" fmla="*/ 114 h 964"/>
                <a:gd name="T64" fmla="*/ 57 w 511"/>
                <a:gd name="T65" fmla="*/ 142 h 964"/>
                <a:gd name="T66" fmla="*/ 57 w 511"/>
                <a:gd name="T67" fmla="*/ 199 h 964"/>
                <a:gd name="T68" fmla="*/ 29 w 511"/>
                <a:gd name="T69" fmla="*/ 227 h 964"/>
                <a:gd name="T70" fmla="*/ 29 w 511"/>
                <a:gd name="T71" fmla="*/ 255 h 964"/>
                <a:gd name="T72" fmla="*/ 0 w 511"/>
                <a:gd name="T73" fmla="*/ 284 h 964"/>
                <a:gd name="T74" fmla="*/ 57 w 511"/>
                <a:gd name="T75" fmla="*/ 482 h 964"/>
                <a:gd name="T76" fmla="*/ 29 w 511"/>
                <a:gd name="T77" fmla="*/ 822 h 964"/>
                <a:gd name="T78" fmla="*/ 0 w 511"/>
                <a:gd name="T79" fmla="*/ 908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11" h="964">
                  <a:moveTo>
                    <a:pt x="0" y="908"/>
                  </a:moveTo>
                  <a:lnTo>
                    <a:pt x="114" y="964"/>
                  </a:lnTo>
                  <a:lnTo>
                    <a:pt x="255" y="964"/>
                  </a:lnTo>
                  <a:lnTo>
                    <a:pt x="312" y="908"/>
                  </a:lnTo>
                  <a:lnTo>
                    <a:pt x="397" y="908"/>
                  </a:lnTo>
                  <a:lnTo>
                    <a:pt x="426" y="851"/>
                  </a:lnTo>
                  <a:lnTo>
                    <a:pt x="397" y="737"/>
                  </a:lnTo>
                  <a:lnTo>
                    <a:pt x="341" y="709"/>
                  </a:lnTo>
                  <a:lnTo>
                    <a:pt x="312" y="624"/>
                  </a:lnTo>
                  <a:lnTo>
                    <a:pt x="284" y="624"/>
                  </a:lnTo>
                  <a:lnTo>
                    <a:pt x="255" y="596"/>
                  </a:lnTo>
                  <a:lnTo>
                    <a:pt x="255" y="539"/>
                  </a:lnTo>
                  <a:lnTo>
                    <a:pt x="312" y="511"/>
                  </a:lnTo>
                  <a:lnTo>
                    <a:pt x="341" y="482"/>
                  </a:lnTo>
                  <a:lnTo>
                    <a:pt x="341" y="426"/>
                  </a:lnTo>
                  <a:lnTo>
                    <a:pt x="397" y="397"/>
                  </a:lnTo>
                  <a:lnTo>
                    <a:pt x="482" y="397"/>
                  </a:lnTo>
                  <a:lnTo>
                    <a:pt x="511" y="369"/>
                  </a:lnTo>
                  <a:lnTo>
                    <a:pt x="426" y="284"/>
                  </a:lnTo>
                  <a:lnTo>
                    <a:pt x="426" y="199"/>
                  </a:lnTo>
                  <a:lnTo>
                    <a:pt x="397" y="199"/>
                  </a:lnTo>
                  <a:lnTo>
                    <a:pt x="397" y="170"/>
                  </a:lnTo>
                  <a:lnTo>
                    <a:pt x="341" y="142"/>
                  </a:lnTo>
                  <a:lnTo>
                    <a:pt x="341" y="114"/>
                  </a:lnTo>
                  <a:lnTo>
                    <a:pt x="312" y="85"/>
                  </a:lnTo>
                  <a:lnTo>
                    <a:pt x="312" y="57"/>
                  </a:lnTo>
                  <a:lnTo>
                    <a:pt x="312" y="0"/>
                  </a:lnTo>
                  <a:lnTo>
                    <a:pt x="284" y="29"/>
                  </a:lnTo>
                  <a:lnTo>
                    <a:pt x="255" y="0"/>
                  </a:lnTo>
                  <a:lnTo>
                    <a:pt x="199" y="0"/>
                  </a:lnTo>
                  <a:lnTo>
                    <a:pt x="199" y="85"/>
                  </a:lnTo>
                  <a:lnTo>
                    <a:pt x="170" y="114"/>
                  </a:lnTo>
                  <a:lnTo>
                    <a:pt x="57" y="142"/>
                  </a:lnTo>
                  <a:lnTo>
                    <a:pt x="57" y="199"/>
                  </a:lnTo>
                  <a:lnTo>
                    <a:pt x="29" y="227"/>
                  </a:lnTo>
                  <a:lnTo>
                    <a:pt x="29" y="255"/>
                  </a:lnTo>
                  <a:lnTo>
                    <a:pt x="0" y="284"/>
                  </a:lnTo>
                  <a:lnTo>
                    <a:pt x="57" y="482"/>
                  </a:lnTo>
                  <a:lnTo>
                    <a:pt x="29" y="822"/>
                  </a:lnTo>
                  <a:lnTo>
                    <a:pt x="0" y="90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5" name="Freeform 302"/>
            <p:cNvSpPr>
              <a:spLocks/>
            </p:cNvSpPr>
            <p:nvPr/>
          </p:nvSpPr>
          <p:spPr bwMode="auto">
            <a:xfrm>
              <a:off x="1975" y="2076"/>
              <a:ext cx="624" cy="482"/>
            </a:xfrm>
            <a:custGeom>
              <a:avLst/>
              <a:gdLst>
                <a:gd name="T0" fmla="*/ 425 w 624"/>
                <a:gd name="T1" fmla="*/ 482 h 482"/>
                <a:gd name="T2" fmla="*/ 454 w 624"/>
                <a:gd name="T3" fmla="*/ 453 h 482"/>
                <a:gd name="T4" fmla="*/ 454 w 624"/>
                <a:gd name="T5" fmla="*/ 425 h 482"/>
                <a:gd name="T6" fmla="*/ 482 w 624"/>
                <a:gd name="T7" fmla="*/ 397 h 482"/>
                <a:gd name="T8" fmla="*/ 482 w 624"/>
                <a:gd name="T9" fmla="*/ 340 h 482"/>
                <a:gd name="T10" fmla="*/ 595 w 624"/>
                <a:gd name="T11" fmla="*/ 312 h 482"/>
                <a:gd name="T12" fmla="*/ 624 w 624"/>
                <a:gd name="T13" fmla="*/ 283 h 482"/>
                <a:gd name="T14" fmla="*/ 624 w 624"/>
                <a:gd name="T15" fmla="*/ 198 h 482"/>
                <a:gd name="T16" fmla="*/ 567 w 624"/>
                <a:gd name="T17" fmla="*/ 170 h 482"/>
                <a:gd name="T18" fmla="*/ 567 w 624"/>
                <a:gd name="T19" fmla="*/ 113 h 482"/>
                <a:gd name="T20" fmla="*/ 539 w 624"/>
                <a:gd name="T21" fmla="*/ 113 h 482"/>
                <a:gd name="T22" fmla="*/ 482 w 624"/>
                <a:gd name="T23" fmla="*/ 142 h 482"/>
                <a:gd name="T24" fmla="*/ 454 w 624"/>
                <a:gd name="T25" fmla="*/ 142 h 482"/>
                <a:gd name="T26" fmla="*/ 425 w 624"/>
                <a:gd name="T27" fmla="*/ 85 h 482"/>
                <a:gd name="T28" fmla="*/ 340 w 624"/>
                <a:gd name="T29" fmla="*/ 113 h 482"/>
                <a:gd name="T30" fmla="*/ 255 w 624"/>
                <a:gd name="T31" fmla="*/ 85 h 482"/>
                <a:gd name="T32" fmla="*/ 227 w 624"/>
                <a:gd name="T33" fmla="*/ 57 h 482"/>
                <a:gd name="T34" fmla="*/ 199 w 624"/>
                <a:gd name="T35" fmla="*/ 57 h 482"/>
                <a:gd name="T36" fmla="*/ 170 w 624"/>
                <a:gd name="T37" fmla="*/ 0 h 482"/>
                <a:gd name="T38" fmla="*/ 113 w 624"/>
                <a:gd name="T39" fmla="*/ 0 h 482"/>
                <a:gd name="T40" fmla="*/ 28 w 624"/>
                <a:gd name="T41" fmla="*/ 0 h 482"/>
                <a:gd name="T42" fmla="*/ 0 w 624"/>
                <a:gd name="T43" fmla="*/ 57 h 482"/>
                <a:gd name="T44" fmla="*/ 28 w 624"/>
                <a:gd name="T45" fmla="*/ 85 h 482"/>
                <a:gd name="T46" fmla="*/ 28 w 624"/>
                <a:gd name="T47" fmla="*/ 170 h 482"/>
                <a:gd name="T48" fmla="*/ 85 w 624"/>
                <a:gd name="T49" fmla="*/ 142 h 482"/>
                <a:gd name="T50" fmla="*/ 142 w 624"/>
                <a:gd name="T51" fmla="*/ 142 h 482"/>
                <a:gd name="T52" fmla="*/ 227 w 624"/>
                <a:gd name="T53" fmla="*/ 255 h 482"/>
                <a:gd name="T54" fmla="*/ 227 w 624"/>
                <a:gd name="T55" fmla="*/ 312 h 482"/>
                <a:gd name="T56" fmla="*/ 312 w 624"/>
                <a:gd name="T57" fmla="*/ 312 h 482"/>
                <a:gd name="T58" fmla="*/ 369 w 624"/>
                <a:gd name="T59" fmla="*/ 425 h 482"/>
                <a:gd name="T60" fmla="*/ 369 w 624"/>
                <a:gd name="T61" fmla="*/ 482 h 482"/>
                <a:gd name="T62" fmla="*/ 425 w 624"/>
                <a:gd name="T63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24" h="482">
                  <a:moveTo>
                    <a:pt x="425" y="482"/>
                  </a:moveTo>
                  <a:lnTo>
                    <a:pt x="454" y="453"/>
                  </a:lnTo>
                  <a:lnTo>
                    <a:pt x="454" y="425"/>
                  </a:lnTo>
                  <a:lnTo>
                    <a:pt x="482" y="397"/>
                  </a:lnTo>
                  <a:lnTo>
                    <a:pt x="482" y="340"/>
                  </a:lnTo>
                  <a:lnTo>
                    <a:pt x="595" y="312"/>
                  </a:lnTo>
                  <a:lnTo>
                    <a:pt x="624" y="283"/>
                  </a:lnTo>
                  <a:lnTo>
                    <a:pt x="624" y="198"/>
                  </a:lnTo>
                  <a:lnTo>
                    <a:pt x="567" y="170"/>
                  </a:lnTo>
                  <a:lnTo>
                    <a:pt x="567" y="113"/>
                  </a:lnTo>
                  <a:lnTo>
                    <a:pt x="539" y="113"/>
                  </a:lnTo>
                  <a:lnTo>
                    <a:pt x="482" y="142"/>
                  </a:lnTo>
                  <a:lnTo>
                    <a:pt x="454" y="142"/>
                  </a:lnTo>
                  <a:lnTo>
                    <a:pt x="425" y="85"/>
                  </a:lnTo>
                  <a:lnTo>
                    <a:pt x="340" y="113"/>
                  </a:lnTo>
                  <a:lnTo>
                    <a:pt x="255" y="85"/>
                  </a:lnTo>
                  <a:lnTo>
                    <a:pt x="227" y="57"/>
                  </a:lnTo>
                  <a:lnTo>
                    <a:pt x="199" y="57"/>
                  </a:lnTo>
                  <a:lnTo>
                    <a:pt x="170" y="0"/>
                  </a:lnTo>
                  <a:lnTo>
                    <a:pt x="113" y="0"/>
                  </a:lnTo>
                  <a:lnTo>
                    <a:pt x="28" y="0"/>
                  </a:lnTo>
                  <a:lnTo>
                    <a:pt x="0" y="57"/>
                  </a:lnTo>
                  <a:lnTo>
                    <a:pt x="28" y="85"/>
                  </a:lnTo>
                  <a:lnTo>
                    <a:pt x="28" y="170"/>
                  </a:lnTo>
                  <a:lnTo>
                    <a:pt x="85" y="142"/>
                  </a:lnTo>
                  <a:lnTo>
                    <a:pt x="142" y="142"/>
                  </a:lnTo>
                  <a:lnTo>
                    <a:pt x="227" y="255"/>
                  </a:lnTo>
                  <a:lnTo>
                    <a:pt x="227" y="312"/>
                  </a:lnTo>
                  <a:lnTo>
                    <a:pt x="312" y="312"/>
                  </a:lnTo>
                  <a:lnTo>
                    <a:pt x="369" y="425"/>
                  </a:lnTo>
                  <a:lnTo>
                    <a:pt x="369" y="482"/>
                  </a:lnTo>
                  <a:lnTo>
                    <a:pt x="425" y="48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6" name="Freeform 303"/>
            <p:cNvSpPr>
              <a:spLocks/>
            </p:cNvSpPr>
            <p:nvPr/>
          </p:nvSpPr>
          <p:spPr bwMode="auto">
            <a:xfrm>
              <a:off x="1947" y="1367"/>
              <a:ext cx="1332" cy="964"/>
            </a:xfrm>
            <a:custGeom>
              <a:avLst/>
              <a:gdLst>
                <a:gd name="T0" fmla="*/ 964 w 1332"/>
                <a:gd name="T1" fmla="*/ 907 h 964"/>
                <a:gd name="T2" fmla="*/ 1049 w 1332"/>
                <a:gd name="T3" fmla="*/ 709 h 964"/>
                <a:gd name="T4" fmla="*/ 1105 w 1332"/>
                <a:gd name="T5" fmla="*/ 567 h 964"/>
                <a:gd name="T6" fmla="*/ 1162 w 1332"/>
                <a:gd name="T7" fmla="*/ 510 h 964"/>
                <a:gd name="T8" fmla="*/ 1275 w 1332"/>
                <a:gd name="T9" fmla="*/ 454 h 964"/>
                <a:gd name="T10" fmla="*/ 1304 w 1332"/>
                <a:gd name="T11" fmla="*/ 369 h 964"/>
                <a:gd name="T12" fmla="*/ 1190 w 1332"/>
                <a:gd name="T13" fmla="*/ 312 h 964"/>
                <a:gd name="T14" fmla="*/ 1077 w 1332"/>
                <a:gd name="T15" fmla="*/ 284 h 964"/>
                <a:gd name="T16" fmla="*/ 1020 w 1332"/>
                <a:gd name="T17" fmla="*/ 340 h 964"/>
                <a:gd name="T18" fmla="*/ 992 w 1332"/>
                <a:gd name="T19" fmla="*/ 312 h 964"/>
                <a:gd name="T20" fmla="*/ 964 w 1332"/>
                <a:gd name="T21" fmla="*/ 454 h 964"/>
                <a:gd name="T22" fmla="*/ 935 w 1332"/>
                <a:gd name="T23" fmla="*/ 567 h 964"/>
                <a:gd name="T24" fmla="*/ 907 w 1332"/>
                <a:gd name="T25" fmla="*/ 539 h 964"/>
                <a:gd name="T26" fmla="*/ 737 w 1332"/>
                <a:gd name="T27" fmla="*/ 454 h 964"/>
                <a:gd name="T28" fmla="*/ 708 w 1332"/>
                <a:gd name="T29" fmla="*/ 255 h 964"/>
                <a:gd name="T30" fmla="*/ 567 w 1332"/>
                <a:gd name="T31" fmla="*/ 170 h 964"/>
                <a:gd name="T32" fmla="*/ 567 w 1332"/>
                <a:gd name="T33" fmla="*/ 114 h 964"/>
                <a:gd name="T34" fmla="*/ 453 w 1332"/>
                <a:gd name="T35" fmla="*/ 0 h 964"/>
                <a:gd name="T36" fmla="*/ 368 w 1332"/>
                <a:gd name="T37" fmla="*/ 114 h 964"/>
                <a:gd name="T38" fmla="*/ 283 w 1332"/>
                <a:gd name="T39" fmla="*/ 199 h 964"/>
                <a:gd name="T40" fmla="*/ 141 w 1332"/>
                <a:gd name="T41" fmla="*/ 199 h 964"/>
                <a:gd name="T42" fmla="*/ 141 w 1332"/>
                <a:gd name="T43" fmla="*/ 397 h 964"/>
                <a:gd name="T44" fmla="*/ 56 w 1332"/>
                <a:gd name="T45" fmla="*/ 454 h 964"/>
                <a:gd name="T46" fmla="*/ 198 w 1332"/>
                <a:gd name="T47" fmla="*/ 567 h 964"/>
                <a:gd name="T48" fmla="*/ 0 w 1332"/>
                <a:gd name="T49" fmla="*/ 709 h 964"/>
                <a:gd name="T50" fmla="*/ 56 w 1332"/>
                <a:gd name="T51" fmla="*/ 709 h 964"/>
                <a:gd name="T52" fmla="*/ 227 w 1332"/>
                <a:gd name="T53" fmla="*/ 766 h 964"/>
                <a:gd name="T54" fmla="*/ 283 w 1332"/>
                <a:gd name="T55" fmla="*/ 794 h 964"/>
                <a:gd name="T56" fmla="*/ 453 w 1332"/>
                <a:gd name="T57" fmla="*/ 794 h 964"/>
                <a:gd name="T58" fmla="*/ 510 w 1332"/>
                <a:gd name="T59" fmla="*/ 851 h 964"/>
                <a:gd name="T60" fmla="*/ 595 w 1332"/>
                <a:gd name="T61" fmla="*/ 822 h 964"/>
                <a:gd name="T62" fmla="*/ 652 w 1332"/>
                <a:gd name="T63" fmla="*/ 907 h 964"/>
                <a:gd name="T64" fmla="*/ 737 w 1332"/>
                <a:gd name="T65" fmla="*/ 936 h 964"/>
                <a:gd name="T66" fmla="*/ 765 w 1332"/>
                <a:gd name="T67" fmla="*/ 964 h 964"/>
                <a:gd name="T68" fmla="*/ 907 w 1332"/>
                <a:gd name="T69" fmla="*/ 90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32" h="964">
                  <a:moveTo>
                    <a:pt x="964" y="936"/>
                  </a:moveTo>
                  <a:lnTo>
                    <a:pt x="964" y="907"/>
                  </a:lnTo>
                  <a:lnTo>
                    <a:pt x="1049" y="822"/>
                  </a:lnTo>
                  <a:lnTo>
                    <a:pt x="1049" y="709"/>
                  </a:lnTo>
                  <a:lnTo>
                    <a:pt x="1105" y="652"/>
                  </a:lnTo>
                  <a:lnTo>
                    <a:pt x="1105" y="567"/>
                  </a:lnTo>
                  <a:lnTo>
                    <a:pt x="1162" y="539"/>
                  </a:lnTo>
                  <a:lnTo>
                    <a:pt x="1162" y="510"/>
                  </a:lnTo>
                  <a:lnTo>
                    <a:pt x="1219" y="454"/>
                  </a:lnTo>
                  <a:lnTo>
                    <a:pt x="1275" y="454"/>
                  </a:lnTo>
                  <a:lnTo>
                    <a:pt x="1332" y="369"/>
                  </a:lnTo>
                  <a:lnTo>
                    <a:pt x="1304" y="369"/>
                  </a:lnTo>
                  <a:lnTo>
                    <a:pt x="1275" y="312"/>
                  </a:lnTo>
                  <a:lnTo>
                    <a:pt x="1190" y="312"/>
                  </a:lnTo>
                  <a:lnTo>
                    <a:pt x="1105" y="284"/>
                  </a:lnTo>
                  <a:lnTo>
                    <a:pt x="1077" y="284"/>
                  </a:lnTo>
                  <a:lnTo>
                    <a:pt x="1077" y="340"/>
                  </a:lnTo>
                  <a:lnTo>
                    <a:pt x="1020" y="340"/>
                  </a:lnTo>
                  <a:lnTo>
                    <a:pt x="1020" y="312"/>
                  </a:lnTo>
                  <a:lnTo>
                    <a:pt x="992" y="312"/>
                  </a:lnTo>
                  <a:lnTo>
                    <a:pt x="935" y="425"/>
                  </a:lnTo>
                  <a:lnTo>
                    <a:pt x="964" y="454"/>
                  </a:lnTo>
                  <a:lnTo>
                    <a:pt x="935" y="482"/>
                  </a:lnTo>
                  <a:lnTo>
                    <a:pt x="935" y="567"/>
                  </a:lnTo>
                  <a:lnTo>
                    <a:pt x="907" y="595"/>
                  </a:lnTo>
                  <a:lnTo>
                    <a:pt x="907" y="539"/>
                  </a:lnTo>
                  <a:lnTo>
                    <a:pt x="794" y="510"/>
                  </a:lnTo>
                  <a:lnTo>
                    <a:pt x="737" y="454"/>
                  </a:lnTo>
                  <a:lnTo>
                    <a:pt x="737" y="255"/>
                  </a:lnTo>
                  <a:lnTo>
                    <a:pt x="708" y="255"/>
                  </a:lnTo>
                  <a:lnTo>
                    <a:pt x="652" y="199"/>
                  </a:lnTo>
                  <a:lnTo>
                    <a:pt x="567" y="170"/>
                  </a:lnTo>
                  <a:lnTo>
                    <a:pt x="538" y="114"/>
                  </a:lnTo>
                  <a:lnTo>
                    <a:pt x="567" y="114"/>
                  </a:lnTo>
                  <a:lnTo>
                    <a:pt x="538" y="28"/>
                  </a:lnTo>
                  <a:lnTo>
                    <a:pt x="453" y="0"/>
                  </a:lnTo>
                  <a:lnTo>
                    <a:pt x="425" y="85"/>
                  </a:lnTo>
                  <a:lnTo>
                    <a:pt x="368" y="114"/>
                  </a:lnTo>
                  <a:lnTo>
                    <a:pt x="312" y="57"/>
                  </a:lnTo>
                  <a:lnTo>
                    <a:pt x="283" y="199"/>
                  </a:lnTo>
                  <a:lnTo>
                    <a:pt x="227" y="170"/>
                  </a:lnTo>
                  <a:lnTo>
                    <a:pt x="141" y="199"/>
                  </a:lnTo>
                  <a:lnTo>
                    <a:pt x="170" y="255"/>
                  </a:lnTo>
                  <a:lnTo>
                    <a:pt x="141" y="397"/>
                  </a:lnTo>
                  <a:lnTo>
                    <a:pt x="85" y="397"/>
                  </a:lnTo>
                  <a:lnTo>
                    <a:pt x="56" y="454"/>
                  </a:lnTo>
                  <a:lnTo>
                    <a:pt x="170" y="510"/>
                  </a:lnTo>
                  <a:lnTo>
                    <a:pt x="198" y="567"/>
                  </a:lnTo>
                  <a:lnTo>
                    <a:pt x="85" y="510"/>
                  </a:lnTo>
                  <a:lnTo>
                    <a:pt x="0" y="709"/>
                  </a:lnTo>
                  <a:lnTo>
                    <a:pt x="28" y="766"/>
                  </a:lnTo>
                  <a:lnTo>
                    <a:pt x="56" y="709"/>
                  </a:lnTo>
                  <a:lnTo>
                    <a:pt x="198" y="709"/>
                  </a:lnTo>
                  <a:lnTo>
                    <a:pt x="227" y="766"/>
                  </a:lnTo>
                  <a:lnTo>
                    <a:pt x="255" y="766"/>
                  </a:lnTo>
                  <a:lnTo>
                    <a:pt x="283" y="794"/>
                  </a:lnTo>
                  <a:lnTo>
                    <a:pt x="368" y="822"/>
                  </a:lnTo>
                  <a:lnTo>
                    <a:pt x="453" y="794"/>
                  </a:lnTo>
                  <a:lnTo>
                    <a:pt x="482" y="851"/>
                  </a:lnTo>
                  <a:lnTo>
                    <a:pt x="510" y="851"/>
                  </a:lnTo>
                  <a:lnTo>
                    <a:pt x="567" y="822"/>
                  </a:lnTo>
                  <a:lnTo>
                    <a:pt x="595" y="822"/>
                  </a:lnTo>
                  <a:lnTo>
                    <a:pt x="595" y="879"/>
                  </a:lnTo>
                  <a:lnTo>
                    <a:pt x="652" y="907"/>
                  </a:lnTo>
                  <a:lnTo>
                    <a:pt x="708" y="907"/>
                  </a:lnTo>
                  <a:lnTo>
                    <a:pt x="737" y="936"/>
                  </a:lnTo>
                  <a:lnTo>
                    <a:pt x="765" y="907"/>
                  </a:lnTo>
                  <a:lnTo>
                    <a:pt x="765" y="964"/>
                  </a:lnTo>
                  <a:lnTo>
                    <a:pt x="850" y="907"/>
                  </a:lnTo>
                  <a:lnTo>
                    <a:pt x="907" y="907"/>
                  </a:lnTo>
                  <a:lnTo>
                    <a:pt x="964" y="93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7" name="Freeform 304"/>
            <p:cNvSpPr>
              <a:spLocks/>
            </p:cNvSpPr>
            <p:nvPr/>
          </p:nvSpPr>
          <p:spPr bwMode="auto">
            <a:xfrm>
              <a:off x="2911" y="1736"/>
              <a:ext cx="793" cy="765"/>
            </a:xfrm>
            <a:custGeom>
              <a:avLst/>
              <a:gdLst>
                <a:gd name="T0" fmla="*/ 453 w 793"/>
                <a:gd name="T1" fmla="*/ 765 h 765"/>
                <a:gd name="T2" fmla="*/ 425 w 793"/>
                <a:gd name="T3" fmla="*/ 708 h 765"/>
                <a:gd name="T4" fmla="*/ 453 w 793"/>
                <a:gd name="T5" fmla="*/ 652 h 765"/>
                <a:gd name="T6" fmla="*/ 567 w 793"/>
                <a:gd name="T7" fmla="*/ 567 h 765"/>
                <a:gd name="T8" fmla="*/ 623 w 793"/>
                <a:gd name="T9" fmla="*/ 567 h 765"/>
                <a:gd name="T10" fmla="*/ 680 w 793"/>
                <a:gd name="T11" fmla="*/ 482 h 765"/>
                <a:gd name="T12" fmla="*/ 737 w 793"/>
                <a:gd name="T13" fmla="*/ 482 h 765"/>
                <a:gd name="T14" fmla="*/ 793 w 793"/>
                <a:gd name="T15" fmla="*/ 453 h 765"/>
                <a:gd name="T16" fmla="*/ 765 w 793"/>
                <a:gd name="T17" fmla="*/ 425 h 765"/>
                <a:gd name="T18" fmla="*/ 708 w 793"/>
                <a:gd name="T19" fmla="*/ 425 h 765"/>
                <a:gd name="T20" fmla="*/ 708 w 793"/>
                <a:gd name="T21" fmla="*/ 397 h 765"/>
                <a:gd name="T22" fmla="*/ 680 w 793"/>
                <a:gd name="T23" fmla="*/ 312 h 765"/>
                <a:gd name="T24" fmla="*/ 652 w 793"/>
                <a:gd name="T25" fmla="*/ 312 h 765"/>
                <a:gd name="T26" fmla="*/ 623 w 793"/>
                <a:gd name="T27" fmla="*/ 283 h 765"/>
                <a:gd name="T28" fmla="*/ 567 w 793"/>
                <a:gd name="T29" fmla="*/ 283 h 765"/>
                <a:gd name="T30" fmla="*/ 510 w 793"/>
                <a:gd name="T31" fmla="*/ 226 h 765"/>
                <a:gd name="T32" fmla="*/ 510 w 793"/>
                <a:gd name="T33" fmla="*/ 141 h 765"/>
                <a:gd name="T34" fmla="*/ 482 w 793"/>
                <a:gd name="T35" fmla="*/ 56 h 765"/>
                <a:gd name="T36" fmla="*/ 425 w 793"/>
                <a:gd name="T37" fmla="*/ 56 h 765"/>
                <a:gd name="T38" fmla="*/ 396 w 793"/>
                <a:gd name="T39" fmla="*/ 0 h 765"/>
                <a:gd name="T40" fmla="*/ 368 w 793"/>
                <a:gd name="T41" fmla="*/ 0 h 765"/>
                <a:gd name="T42" fmla="*/ 311 w 793"/>
                <a:gd name="T43" fmla="*/ 85 h 765"/>
                <a:gd name="T44" fmla="*/ 255 w 793"/>
                <a:gd name="T45" fmla="*/ 85 h 765"/>
                <a:gd name="T46" fmla="*/ 198 w 793"/>
                <a:gd name="T47" fmla="*/ 141 h 765"/>
                <a:gd name="T48" fmla="*/ 198 w 793"/>
                <a:gd name="T49" fmla="*/ 170 h 765"/>
                <a:gd name="T50" fmla="*/ 141 w 793"/>
                <a:gd name="T51" fmla="*/ 198 h 765"/>
                <a:gd name="T52" fmla="*/ 141 w 793"/>
                <a:gd name="T53" fmla="*/ 283 h 765"/>
                <a:gd name="T54" fmla="*/ 85 w 793"/>
                <a:gd name="T55" fmla="*/ 340 h 765"/>
                <a:gd name="T56" fmla="*/ 85 w 793"/>
                <a:gd name="T57" fmla="*/ 453 h 765"/>
                <a:gd name="T58" fmla="*/ 0 w 793"/>
                <a:gd name="T59" fmla="*/ 538 h 765"/>
                <a:gd name="T60" fmla="*/ 0 w 793"/>
                <a:gd name="T61" fmla="*/ 567 h 765"/>
                <a:gd name="T62" fmla="*/ 113 w 793"/>
                <a:gd name="T63" fmla="*/ 567 h 765"/>
                <a:gd name="T64" fmla="*/ 85 w 793"/>
                <a:gd name="T65" fmla="*/ 538 h 765"/>
                <a:gd name="T66" fmla="*/ 85 w 793"/>
                <a:gd name="T67" fmla="*/ 510 h 765"/>
                <a:gd name="T68" fmla="*/ 141 w 793"/>
                <a:gd name="T69" fmla="*/ 510 h 765"/>
                <a:gd name="T70" fmla="*/ 198 w 793"/>
                <a:gd name="T71" fmla="*/ 482 h 765"/>
                <a:gd name="T72" fmla="*/ 311 w 793"/>
                <a:gd name="T73" fmla="*/ 510 h 765"/>
                <a:gd name="T74" fmla="*/ 340 w 793"/>
                <a:gd name="T75" fmla="*/ 567 h 765"/>
                <a:gd name="T76" fmla="*/ 283 w 793"/>
                <a:gd name="T77" fmla="*/ 595 h 765"/>
                <a:gd name="T78" fmla="*/ 311 w 793"/>
                <a:gd name="T79" fmla="*/ 652 h 765"/>
                <a:gd name="T80" fmla="*/ 396 w 793"/>
                <a:gd name="T81" fmla="*/ 708 h 765"/>
                <a:gd name="T82" fmla="*/ 396 w 793"/>
                <a:gd name="T83" fmla="*/ 765 h 765"/>
                <a:gd name="T84" fmla="*/ 453 w 793"/>
                <a:gd name="T85" fmla="*/ 765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93" h="765">
                  <a:moveTo>
                    <a:pt x="453" y="765"/>
                  </a:moveTo>
                  <a:lnTo>
                    <a:pt x="425" y="708"/>
                  </a:lnTo>
                  <a:lnTo>
                    <a:pt x="453" y="652"/>
                  </a:lnTo>
                  <a:lnTo>
                    <a:pt x="567" y="567"/>
                  </a:lnTo>
                  <a:lnTo>
                    <a:pt x="623" y="567"/>
                  </a:lnTo>
                  <a:lnTo>
                    <a:pt x="680" y="482"/>
                  </a:lnTo>
                  <a:lnTo>
                    <a:pt x="737" y="482"/>
                  </a:lnTo>
                  <a:lnTo>
                    <a:pt x="793" y="453"/>
                  </a:lnTo>
                  <a:lnTo>
                    <a:pt x="765" y="425"/>
                  </a:lnTo>
                  <a:lnTo>
                    <a:pt x="708" y="425"/>
                  </a:lnTo>
                  <a:lnTo>
                    <a:pt x="708" y="397"/>
                  </a:lnTo>
                  <a:lnTo>
                    <a:pt x="680" y="312"/>
                  </a:lnTo>
                  <a:lnTo>
                    <a:pt x="652" y="312"/>
                  </a:lnTo>
                  <a:lnTo>
                    <a:pt x="623" y="283"/>
                  </a:lnTo>
                  <a:lnTo>
                    <a:pt x="567" y="283"/>
                  </a:lnTo>
                  <a:lnTo>
                    <a:pt x="510" y="226"/>
                  </a:lnTo>
                  <a:lnTo>
                    <a:pt x="510" y="141"/>
                  </a:lnTo>
                  <a:lnTo>
                    <a:pt x="482" y="56"/>
                  </a:lnTo>
                  <a:lnTo>
                    <a:pt x="425" y="56"/>
                  </a:lnTo>
                  <a:lnTo>
                    <a:pt x="396" y="0"/>
                  </a:lnTo>
                  <a:lnTo>
                    <a:pt x="368" y="0"/>
                  </a:lnTo>
                  <a:lnTo>
                    <a:pt x="311" y="85"/>
                  </a:lnTo>
                  <a:lnTo>
                    <a:pt x="255" y="85"/>
                  </a:lnTo>
                  <a:lnTo>
                    <a:pt x="198" y="141"/>
                  </a:lnTo>
                  <a:lnTo>
                    <a:pt x="198" y="170"/>
                  </a:lnTo>
                  <a:lnTo>
                    <a:pt x="141" y="198"/>
                  </a:lnTo>
                  <a:lnTo>
                    <a:pt x="141" y="283"/>
                  </a:lnTo>
                  <a:lnTo>
                    <a:pt x="85" y="340"/>
                  </a:lnTo>
                  <a:lnTo>
                    <a:pt x="85" y="453"/>
                  </a:lnTo>
                  <a:lnTo>
                    <a:pt x="0" y="538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85" y="538"/>
                  </a:lnTo>
                  <a:lnTo>
                    <a:pt x="85" y="510"/>
                  </a:lnTo>
                  <a:lnTo>
                    <a:pt x="141" y="510"/>
                  </a:lnTo>
                  <a:lnTo>
                    <a:pt x="198" y="482"/>
                  </a:lnTo>
                  <a:lnTo>
                    <a:pt x="311" y="510"/>
                  </a:lnTo>
                  <a:lnTo>
                    <a:pt x="340" y="567"/>
                  </a:lnTo>
                  <a:lnTo>
                    <a:pt x="283" y="595"/>
                  </a:lnTo>
                  <a:lnTo>
                    <a:pt x="311" y="652"/>
                  </a:lnTo>
                  <a:lnTo>
                    <a:pt x="396" y="708"/>
                  </a:lnTo>
                  <a:lnTo>
                    <a:pt x="396" y="765"/>
                  </a:lnTo>
                  <a:lnTo>
                    <a:pt x="453" y="76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8" name="Freeform 305"/>
            <p:cNvSpPr>
              <a:spLocks/>
            </p:cNvSpPr>
            <p:nvPr/>
          </p:nvSpPr>
          <p:spPr bwMode="auto">
            <a:xfrm>
              <a:off x="2060" y="148"/>
              <a:ext cx="199" cy="199"/>
            </a:xfrm>
            <a:custGeom>
              <a:avLst/>
              <a:gdLst>
                <a:gd name="T0" fmla="*/ 0 w 199"/>
                <a:gd name="T1" fmla="*/ 170 h 199"/>
                <a:gd name="T2" fmla="*/ 28 w 199"/>
                <a:gd name="T3" fmla="*/ 57 h 199"/>
                <a:gd name="T4" fmla="*/ 57 w 199"/>
                <a:gd name="T5" fmla="*/ 57 h 199"/>
                <a:gd name="T6" fmla="*/ 85 w 199"/>
                <a:gd name="T7" fmla="*/ 28 h 199"/>
                <a:gd name="T8" fmla="*/ 142 w 199"/>
                <a:gd name="T9" fmla="*/ 0 h 199"/>
                <a:gd name="T10" fmla="*/ 199 w 199"/>
                <a:gd name="T11" fmla="*/ 28 h 199"/>
                <a:gd name="T12" fmla="*/ 199 w 199"/>
                <a:gd name="T13" fmla="*/ 57 h 199"/>
                <a:gd name="T14" fmla="*/ 114 w 199"/>
                <a:gd name="T15" fmla="*/ 142 h 199"/>
                <a:gd name="T16" fmla="*/ 114 w 199"/>
                <a:gd name="T17" fmla="*/ 199 h 199"/>
                <a:gd name="T18" fmla="*/ 57 w 199"/>
                <a:gd name="T19" fmla="*/ 170 h 199"/>
                <a:gd name="T20" fmla="*/ 28 w 199"/>
                <a:gd name="T21" fmla="*/ 199 h 199"/>
                <a:gd name="T22" fmla="*/ 0 w 199"/>
                <a:gd name="T23" fmla="*/ 17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9" h="199">
                  <a:moveTo>
                    <a:pt x="0" y="170"/>
                  </a:moveTo>
                  <a:lnTo>
                    <a:pt x="28" y="57"/>
                  </a:lnTo>
                  <a:lnTo>
                    <a:pt x="57" y="57"/>
                  </a:lnTo>
                  <a:lnTo>
                    <a:pt x="85" y="28"/>
                  </a:lnTo>
                  <a:lnTo>
                    <a:pt x="142" y="0"/>
                  </a:lnTo>
                  <a:lnTo>
                    <a:pt x="199" y="28"/>
                  </a:lnTo>
                  <a:lnTo>
                    <a:pt x="199" y="57"/>
                  </a:lnTo>
                  <a:lnTo>
                    <a:pt x="114" y="142"/>
                  </a:lnTo>
                  <a:lnTo>
                    <a:pt x="114" y="199"/>
                  </a:lnTo>
                  <a:lnTo>
                    <a:pt x="57" y="170"/>
                  </a:lnTo>
                  <a:lnTo>
                    <a:pt x="28" y="199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9" name="Freeform 306"/>
            <p:cNvSpPr>
              <a:spLocks/>
            </p:cNvSpPr>
            <p:nvPr/>
          </p:nvSpPr>
          <p:spPr bwMode="auto">
            <a:xfrm>
              <a:off x="1663" y="290"/>
              <a:ext cx="397" cy="680"/>
            </a:xfrm>
            <a:custGeom>
              <a:avLst/>
              <a:gdLst>
                <a:gd name="T0" fmla="*/ 312 w 397"/>
                <a:gd name="T1" fmla="*/ 0 h 680"/>
                <a:gd name="T2" fmla="*/ 255 w 397"/>
                <a:gd name="T3" fmla="*/ 57 h 680"/>
                <a:gd name="T4" fmla="*/ 255 w 397"/>
                <a:gd name="T5" fmla="*/ 113 h 680"/>
                <a:gd name="T6" fmla="*/ 255 w 397"/>
                <a:gd name="T7" fmla="*/ 170 h 680"/>
                <a:gd name="T8" fmla="*/ 227 w 397"/>
                <a:gd name="T9" fmla="*/ 142 h 680"/>
                <a:gd name="T10" fmla="*/ 199 w 397"/>
                <a:gd name="T11" fmla="*/ 255 h 680"/>
                <a:gd name="T12" fmla="*/ 142 w 397"/>
                <a:gd name="T13" fmla="*/ 170 h 680"/>
                <a:gd name="T14" fmla="*/ 85 w 397"/>
                <a:gd name="T15" fmla="*/ 170 h 680"/>
                <a:gd name="T16" fmla="*/ 85 w 397"/>
                <a:gd name="T17" fmla="*/ 255 h 680"/>
                <a:gd name="T18" fmla="*/ 0 w 397"/>
                <a:gd name="T19" fmla="*/ 283 h 680"/>
                <a:gd name="T20" fmla="*/ 114 w 397"/>
                <a:gd name="T21" fmla="*/ 453 h 680"/>
                <a:gd name="T22" fmla="*/ 85 w 397"/>
                <a:gd name="T23" fmla="*/ 538 h 680"/>
                <a:gd name="T24" fmla="*/ 199 w 397"/>
                <a:gd name="T25" fmla="*/ 595 h 680"/>
                <a:gd name="T26" fmla="*/ 227 w 397"/>
                <a:gd name="T27" fmla="*/ 680 h 680"/>
                <a:gd name="T28" fmla="*/ 312 w 397"/>
                <a:gd name="T29" fmla="*/ 567 h 680"/>
                <a:gd name="T30" fmla="*/ 284 w 397"/>
                <a:gd name="T31" fmla="*/ 510 h 680"/>
                <a:gd name="T32" fmla="*/ 397 w 397"/>
                <a:gd name="T33" fmla="*/ 425 h 680"/>
                <a:gd name="T34" fmla="*/ 397 w 397"/>
                <a:gd name="T35" fmla="*/ 368 h 680"/>
                <a:gd name="T36" fmla="*/ 340 w 397"/>
                <a:gd name="T37" fmla="*/ 368 h 680"/>
                <a:gd name="T38" fmla="*/ 312 w 397"/>
                <a:gd name="T39" fmla="*/ 283 h 680"/>
                <a:gd name="T40" fmla="*/ 369 w 397"/>
                <a:gd name="T41" fmla="*/ 283 h 680"/>
                <a:gd name="T42" fmla="*/ 312 w 397"/>
                <a:gd name="T43" fmla="*/ 113 h 680"/>
                <a:gd name="T44" fmla="*/ 369 w 397"/>
                <a:gd name="T45" fmla="*/ 28 h 680"/>
                <a:gd name="T46" fmla="*/ 312 w 397"/>
                <a:gd name="T47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97" h="680">
                  <a:moveTo>
                    <a:pt x="312" y="0"/>
                  </a:moveTo>
                  <a:lnTo>
                    <a:pt x="255" y="57"/>
                  </a:lnTo>
                  <a:lnTo>
                    <a:pt x="255" y="113"/>
                  </a:lnTo>
                  <a:lnTo>
                    <a:pt x="255" y="170"/>
                  </a:lnTo>
                  <a:lnTo>
                    <a:pt x="227" y="142"/>
                  </a:lnTo>
                  <a:lnTo>
                    <a:pt x="199" y="255"/>
                  </a:lnTo>
                  <a:lnTo>
                    <a:pt x="142" y="170"/>
                  </a:lnTo>
                  <a:lnTo>
                    <a:pt x="85" y="170"/>
                  </a:lnTo>
                  <a:lnTo>
                    <a:pt x="85" y="255"/>
                  </a:lnTo>
                  <a:lnTo>
                    <a:pt x="0" y="283"/>
                  </a:lnTo>
                  <a:lnTo>
                    <a:pt x="114" y="453"/>
                  </a:lnTo>
                  <a:lnTo>
                    <a:pt x="85" y="538"/>
                  </a:lnTo>
                  <a:lnTo>
                    <a:pt x="199" y="595"/>
                  </a:lnTo>
                  <a:lnTo>
                    <a:pt x="227" y="680"/>
                  </a:lnTo>
                  <a:lnTo>
                    <a:pt x="312" y="567"/>
                  </a:lnTo>
                  <a:lnTo>
                    <a:pt x="284" y="510"/>
                  </a:lnTo>
                  <a:lnTo>
                    <a:pt x="397" y="425"/>
                  </a:lnTo>
                  <a:lnTo>
                    <a:pt x="397" y="368"/>
                  </a:lnTo>
                  <a:lnTo>
                    <a:pt x="340" y="368"/>
                  </a:lnTo>
                  <a:lnTo>
                    <a:pt x="312" y="283"/>
                  </a:lnTo>
                  <a:lnTo>
                    <a:pt x="369" y="283"/>
                  </a:lnTo>
                  <a:lnTo>
                    <a:pt x="312" y="113"/>
                  </a:lnTo>
                  <a:lnTo>
                    <a:pt x="369" y="28"/>
                  </a:lnTo>
                  <a:lnTo>
                    <a:pt x="31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0" name="Freeform 307"/>
            <p:cNvSpPr>
              <a:spLocks/>
            </p:cNvSpPr>
            <p:nvPr/>
          </p:nvSpPr>
          <p:spPr bwMode="auto">
            <a:xfrm>
              <a:off x="2032" y="375"/>
              <a:ext cx="56" cy="170"/>
            </a:xfrm>
            <a:custGeom>
              <a:avLst/>
              <a:gdLst>
                <a:gd name="T0" fmla="*/ 0 w 56"/>
                <a:gd name="T1" fmla="*/ 0 h 170"/>
                <a:gd name="T2" fmla="*/ 0 w 56"/>
                <a:gd name="T3" fmla="*/ 85 h 170"/>
                <a:gd name="T4" fmla="*/ 28 w 56"/>
                <a:gd name="T5" fmla="*/ 170 h 170"/>
                <a:gd name="T6" fmla="*/ 56 w 56"/>
                <a:gd name="T7" fmla="*/ 113 h 170"/>
                <a:gd name="T8" fmla="*/ 28 w 56"/>
                <a:gd name="T9" fmla="*/ 28 h 170"/>
                <a:gd name="T10" fmla="*/ 0 w 56"/>
                <a:gd name="T11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170">
                  <a:moveTo>
                    <a:pt x="0" y="0"/>
                  </a:moveTo>
                  <a:lnTo>
                    <a:pt x="0" y="85"/>
                  </a:lnTo>
                  <a:lnTo>
                    <a:pt x="28" y="170"/>
                  </a:lnTo>
                  <a:lnTo>
                    <a:pt x="56" y="113"/>
                  </a:lnTo>
                  <a:lnTo>
                    <a:pt x="28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1" name="Freeform 308"/>
            <p:cNvSpPr>
              <a:spLocks/>
            </p:cNvSpPr>
            <p:nvPr/>
          </p:nvSpPr>
          <p:spPr bwMode="auto">
            <a:xfrm>
              <a:off x="1947" y="800"/>
              <a:ext cx="453" cy="766"/>
            </a:xfrm>
            <a:custGeom>
              <a:avLst/>
              <a:gdLst>
                <a:gd name="T0" fmla="*/ 141 w 453"/>
                <a:gd name="T1" fmla="*/ 766 h 766"/>
                <a:gd name="T2" fmla="*/ 227 w 453"/>
                <a:gd name="T3" fmla="*/ 737 h 766"/>
                <a:gd name="T4" fmla="*/ 283 w 453"/>
                <a:gd name="T5" fmla="*/ 766 h 766"/>
                <a:gd name="T6" fmla="*/ 312 w 453"/>
                <a:gd name="T7" fmla="*/ 624 h 766"/>
                <a:gd name="T8" fmla="*/ 368 w 453"/>
                <a:gd name="T9" fmla="*/ 681 h 766"/>
                <a:gd name="T10" fmla="*/ 425 w 453"/>
                <a:gd name="T11" fmla="*/ 652 h 766"/>
                <a:gd name="T12" fmla="*/ 453 w 453"/>
                <a:gd name="T13" fmla="*/ 567 h 766"/>
                <a:gd name="T14" fmla="*/ 397 w 453"/>
                <a:gd name="T15" fmla="*/ 510 h 766"/>
                <a:gd name="T16" fmla="*/ 312 w 453"/>
                <a:gd name="T17" fmla="*/ 425 h 766"/>
                <a:gd name="T18" fmla="*/ 227 w 453"/>
                <a:gd name="T19" fmla="*/ 397 h 766"/>
                <a:gd name="T20" fmla="*/ 255 w 453"/>
                <a:gd name="T21" fmla="*/ 312 h 766"/>
                <a:gd name="T22" fmla="*/ 255 w 453"/>
                <a:gd name="T23" fmla="*/ 255 h 766"/>
                <a:gd name="T24" fmla="*/ 198 w 453"/>
                <a:gd name="T25" fmla="*/ 227 h 766"/>
                <a:gd name="T26" fmla="*/ 198 w 453"/>
                <a:gd name="T27" fmla="*/ 170 h 766"/>
                <a:gd name="T28" fmla="*/ 170 w 453"/>
                <a:gd name="T29" fmla="*/ 114 h 766"/>
                <a:gd name="T30" fmla="*/ 198 w 453"/>
                <a:gd name="T31" fmla="*/ 57 h 766"/>
                <a:gd name="T32" fmla="*/ 198 w 453"/>
                <a:gd name="T33" fmla="*/ 0 h 766"/>
                <a:gd name="T34" fmla="*/ 28 w 453"/>
                <a:gd name="T35" fmla="*/ 85 h 766"/>
                <a:gd name="T36" fmla="*/ 0 w 453"/>
                <a:gd name="T37" fmla="*/ 170 h 766"/>
                <a:gd name="T38" fmla="*/ 28 w 453"/>
                <a:gd name="T39" fmla="*/ 255 h 766"/>
                <a:gd name="T40" fmla="*/ 56 w 453"/>
                <a:gd name="T41" fmla="*/ 199 h 766"/>
                <a:gd name="T42" fmla="*/ 113 w 453"/>
                <a:gd name="T43" fmla="*/ 227 h 766"/>
                <a:gd name="T44" fmla="*/ 113 w 453"/>
                <a:gd name="T45" fmla="*/ 340 h 766"/>
                <a:gd name="T46" fmla="*/ 56 w 453"/>
                <a:gd name="T47" fmla="*/ 397 h 766"/>
                <a:gd name="T48" fmla="*/ 56 w 453"/>
                <a:gd name="T49" fmla="*/ 539 h 766"/>
                <a:gd name="T50" fmla="*/ 141 w 453"/>
                <a:gd name="T51" fmla="*/ 652 h 766"/>
                <a:gd name="T52" fmla="*/ 141 w 453"/>
                <a:gd name="T53" fmla="*/ 766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3" h="766">
                  <a:moveTo>
                    <a:pt x="141" y="766"/>
                  </a:moveTo>
                  <a:lnTo>
                    <a:pt x="227" y="737"/>
                  </a:lnTo>
                  <a:lnTo>
                    <a:pt x="283" y="766"/>
                  </a:lnTo>
                  <a:lnTo>
                    <a:pt x="312" y="624"/>
                  </a:lnTo>
                  <a:lnTo>
                    <a:pt x="368" y="681"/>
                  </a:lnTo>
                  <a:lnTo>
                    <a:pt x="425" y="652"/>
                  </a:lnTo>
                  <a:lnTo>
                    <a:pt x="453" y="567"/>
                  </a:lnTo>
                  <a:lnTo>
                    <a:pt x="397" y="510"/>
                  </a:lnTo>
                  <a:lnTo>
                    <a:pt x="312" y="425"/>
                  </a:lnTo>
                  <a:lnTo>
                    <a:pt x="227" y="397"/>
                  </a:lnTo>
                  <a:lnTo>
                    <a:pt x="255" y="312"/>
                  </a:lnTo>
                  <a:lnTo>
                    <a:pt x="255" y="255"/>
                  </a:lnTo>
                  <a:lnTo>
                    <a:pt x="198" y="227"/>
                  </a:lnTo>
                  <a:lnTo>
                    <a:pt x="198" y="170"/>
                  </a:lnTo>
                  <a:lnTo>
                    <a:pt x="170" y="114"/>
                  </a:lnTo>
                  <a:lnTo>
                    <a:pt x="198" y="57"/>
                  </a:lnTo>
                  <a:lnTo>
                    <a:pt x="198" y="0"/>
                  </a:lnTo>
                  <a:lnTo>
                    <a:pt x="28" y="85"/>
                  </a:lnTo>
                  <a:lnTo>
                    <a:pt x="0" y="170"/>
                  </a:lnTo>
                  <a:lnTo>
                    <a:pt x="28" y="255"/>
                  </a:lnTo>
                  <a:lnTo>
                    <a:pt x="56" y="199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56" y="397"/>
                  </a:lnTo>
                  <a:lnTo>
                    <a:pt x="56" y="539"/>
                  </a:lnTo>
                  <a:lnTo>
                    <a:pt x="141" y="652"/>
                  </a:lnTo>
                  <a:lnTo>
                    <a:pt x="141" y="76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2" name="Freeform 309"/>
            <p:cNvSpPr>
              <a:spLocks/>
            </p:cNvSpPr>
            <p:nvPr/>
          </p:nvSpPr>
          <p:spPr bwMode="auto">
            <a:xfrm>
              <a:off x="3307" y="1509"/>
              <a:ext cx="993" cy="1247"/>
            </a:xfrm>
            <a:custGeom>
              <a:avLst/>
              <a:gdLst>
                <a:gd name="T0" fmla="*/ 681 w 993"/>
                <a:gd name="T1" fmla="*/ 1219 h 1247"/>
                <a:gd name="T2" fmla="*/ 653 w 993"/>
                <a:gd name="T3" fmla="*/ 1134 h 1247"/>
                <a:gd name="T4" fmla="*/ 681 w 993"/>
                <a:gd name="T5" fmla="*/ 964 h 1247"/>
                <a:gd name="T6" fmla="*/ 624 w 993"/>
                <a:gd name="T7" fmla="*/ 907 h 1247"/>
                <a:gd name="T8" fmla="*/ 369 w 993"/>
                <a:gd name="T9" fmla="*/ 794 h 1247"/>
                <a:gd name="T10" fmla="*/ 284 w 993"/>
                <a:gd name="T11" fmla="*/ 765 h 1247"/>
                <a:gd name="T12" fmla="*/ 227 w 993"/>
                <a:gd name="T13" fmla="*/ 794 h 1247"/>
                <a:gd name="T14" fmla="*/ 341 w 993"/>
                <a:gd name="T15" fmla="*/ 709 h 1247"/>
                <a:gd name="T16" fmla="*/ 369 w 993"/>
                <a:gd name="T17" fmla="*/ 652 h 1247"/>
                <a:gd name="T18" fmla="*/ 312 w 993"/>
                <a:gd name="T19" fmla="*/ 624 h 1247"/>
                <a:gd name="T20" fmla="*/ 256 w 993"/>
                <a:gd name="T21" fmla="*/ 539 h 1247"/>
                <a:gd name="T22" fmla="*/ 171 w 993"/>
                <a:gd name="T23" fmla="*/ 510 h 1247"/>
                <a:gd name="T24" fmla="*/ 114 w 993"/>
                <a:gd name="T25" fmla="*/ 368 h 1247"/>
                <a:gd name="T26" fmla="*/ 29 w 993"/>
                <a:gd name="T27" fmla="*/ 283 h 1247"/>
                <a:gd name="T28" fmla="*/ 0 w 993"/>
                <a:gd name="T29" fmla="*/ 198 h 1247"/>
                <a:gd name="T30" fmla="*/ 29 w 993"/>
                <a:gd name="T31" fmla="*/ 142 h 1247"/>
                <a:gd name="T32" fmla="*/ 114 w 993"/>
                <a:gd name="T33" fmla="*/ 113 h 1247"/>
                <a:gd name="T34" fmla="*/ 199 w 993"/>
                <a:gd name="T35" fmla="*/ 85 h 1247"/>
                <a:gd name="T36" fmla="*/ 341 w 993"/>
                <a:gd name="T37" fmla="*/ 85 h 1247"/>
                <a:gd name="T38" fmla="*/ 681 w 993"/>
                <a:gd name="T39" fmla="*/ 0 h 1247"/>
                <a:gd name="T40" fmla="*/ 879 w 993"/>
                <a:gd name="T41" fmla="*/ 57 h 1247"/>
                <a:gd name="T42" fmla="*/ 908 w 993"/>
                <a:gd name="T43" fmla="*/ 283 h 1247"/>
                <a:gd name="T44" fmla="*/ 879 w 993"/>
                <a:gd name="T45" fmla="*/ 368 h 1247"/>
                <a:gd name="T46" fmla="*/ 879 w 993"/>
                <a:gd name="T47" fmla="*/ 567 h 1247"/>
                <a:gd name="T48" fmla="*/ 851 w 993"/>
                <a:gd name="T49" fmla="*/ 652 h 1247"/>
                <a:gd name="T50" fmla="*/ 908 w 993"/>
                <a:gd name="T51" fmla="*/ 765 h 1247"/>
                <a:gd name="T52" fmla="*/ 936 w 993"/>
                <a:gd name="T53" fmla="*/ 907 h 1247"/>
                <a:gd name="T54" fmla="*/ 964 w 993"/>
                <a:gd name="T55" fmla="*/ 992 h 1247"/>
                <a:gd name="T56" fmla="*/ 851 w 993"/>
                <a:gd name="T57" fmla="*/ 1020 h 1247"/>
                <a:gd name="T58" fmla="*/ 908 w 993"/>
                <a:gd name="T59" fmla="*/ 1134 h 1247"/>
                <a:gd name="T60" fmla="*/ 823 w 993"/>
                <a:gd name="T61" fmla="*/ 1191 h 1247"/>
                <a:gd name="T62" fmla="*/ 766 w 993"/>
                <a:gd name="T63" fmla="*/ 1247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93" h="1247">
                  <a:moveTo>
                    <a:pt x="709" y="1247"/>
                  </a:moveTo>
                  <a:lnTo>
                    <a:pt x="681" y="1219"/>
                  </a:lnTo>
                  <a:lnTo>
                    <a:pt x="681" y="1162"/>
                  </a:lnTo>
                  <a:lnTo>
                    <a:pt x="653" y="1134"/>
                  </a:lnTo>
                  <a:lnTo>
                    <a:pt x="709" y="1106"/>
                  </a:lnTo>
                  <a:lnTo>
                    <a:pt x="681" y="964"/>
                  </a:lnTo>
                  <a:lnTo>
                    <a:pt x="624" y="964"/>
                  </a:lnTo>
                  <a:lnTo>
                    <a:pt x="624" y="907"/>
                  </a:lnTo>
                  <a:lnTo>
                    <a:pt x="454" y="879"/>
                  </a:lnTo>
                  <a:lnTo>
                    <a:pt x="369" y="794"/>
                  </a:lnTo>
                  <a:lnTo>
                    <a:pt x="312" y="794"/>
                  </a:lnTo>
                  <a:lnTo>
                    <a:pt x="284" y="765"/>
                  </a:lnTo>
                  <a:lnTo>
                    <a:pt x="227" y="822"/>
                  </a:lnTo>
                  <a:lnTo>
                    <a:pt x="227" y="794"/>
                  </a:lnTo>
                  <a:lnTo>
                    <a:pt x="284" y="709"/>
                  </a:lnTo>
                  <a:lnTo>
                    <a:pt x="341" y="709"/>
                  </a:lnTo>
                  <a:lnTo>
                    <a:pt x="397" y="680"/>
                  </a:lnTo>
                  <a:lnTo>
                    <a:pt x="369" y="652"/>
                  </a:lnTo>
                  <a:lnTo>
                    <a:pt x="312" y="652"/>
                  </a:lnTo>
                  <a:lnTo>
                    <a:pt x="312" y="624"/>
                  </a:lnTo>
                  <a:lnTo>
                    <a:pt x="284" y="539"/>
                  </a:lnTo>
                  <a:lnTo>
                    <a:pt x="256" y="539"/>
                  </a:lnTo>
                  <a:lnTo>
                    <a:pt x="227" y="510"/>
                  </a:lnTo>
                  <a:lnTo>
                    <a:pt x="171" y="510"/>
                  </a:lnTo>
                  <a:lnTo>
                    <a:pt x="114" y="453"/>
                  </a:lnTo>
                  <a:lnTo>
                    <a:pt x="114" y="368"/>
                  </a:lnTo>
                  <a:lnTo>
                    <a:pt x="86" y="283"/>
                  </a:lnTo>
                  <a:lnTo>
                    <a:pt x="29" y="283"/>
                  </a:lnTo>
                  <a:lnTo>
                    <a:pt x="0" y="227"/>
                  </a:lnTo>
                  <a:lnTo>
                    <a:pt x="0" y="198"/>
                  </a:lnTo>
                  <a:lnTo>
                    <a:pt x="57" y="198"/>
                  </a:lnTo>
                  <a:lnTo>
                    <a:pt x="29" y="142"/>
                  </a:lnTo>
                  <a:lnTo>
                    <a:pt x="86" y="85"/>
                  </a:lnTo>
                  <a:lnTo>
                    <a:pt x="114" y="113"/>
                  </a:lnTo>
                  <a:lnTo>
                    <a:pt x="114" y="57"/>
                  </a:lnTo>
                  <a:lnTo>
                    <a:pt x="199" y="85"/>
                  </a:lnTo>
                  <a:lnTo>
                    <a:pt x="227" y="57"/>
                  </a:lnTo>
                  <a:lnTo>
                    <a:pt x="341" y="85"/>
                  </a:lnTo>
                  <a:lnTo>
                    <a:pt x="397" y="142"/>
                  </a:lnTo>
                  <a:lnTo>
                    <a:pt x="681" y="0"/>
                  </a:lnTo>
                  <a:lnTo>
                    <a:pt x="766" y="0"/>
                  </a:lnTo>
                  <a:lnTo>
                    <a:pt x="879" y="57"/>
                  </a:lnTo>
                  <a:lnTo>
                    <a:pt x="964" y="198"/>
                  </a:lnTo>
                  <a:lnTo>
                    <a:pt x="908" y="283"/>
                  </a:lnTo>
                  <a:lnTo>
                    <a:pt x="908" y="340"/>
                  </a:lnTo>
                  <a:lnTo>
                    <a:pt x="879" y="368"/>
                  </a:lnTo>
                  <a:lnTo>
                    <a:pt x="879" y="510"/>
                  </a:lnTo>
                  <a:lnTo>
                    <a:pt x="879" y="567"/>
                  </a:lnTo>
                  <a:lnTo>
                    <a:pt x="908" y="595"/>
                  </a:lnTo>
                  <a:lnTo>
                    <a:pt x="851" y="652"/>
                  </a:lnTo>
                  <a:lnTo>
                    <a:pt x="964" y="709"/>
                  </a:lnTo>
                  <a:lnTo>
                    <a:pt x="908" y="765"/>
                  </a:lnTo>
                  <a:lnTo>
                    <a:pt x="936" y="794"/>
                  </a:lnTo>
                  <a:lnTo>
                    <a:pt x="936" y="907"/>
                  </a:lnTo>
                  <a:lnTo>
                    <a:pt x="964" y="935"/>
                  </a:lnTo>
                  <a:lnTo>
                    <a:pt x="964" y="992"/>
                  </a:lnTo>
                  <a:lnTo>
                    <a:pt x="993" y="1049"/>
                  </a:lnTo>
                  <a:lnTo>
                    <a:pt x="851" y="1020"/>
                  </a:lnTo>
                  <a:lnTo>
                    <a:pt x="851" y="1077"/>
                  </a:lnTo>
                  <a:lnTo>
                    <a:pt x="908" y="1134"/>
                  </a:lnTo>
                  <a:lnTo>
                    <a:pt x="908" y="1191"/>
                  </a:lnTo>
                  <a:lnTo>
                    <a:pt x="823" y="1191"/>
                  </a:lnTo>
                  <a:lnTo>
                    <a:pt x="823" y="1219"/>
                  </a:lnTo>
                  <a:lnTo>
                    <a:pt x="766" y="1247"/>
                  </a:lnTo>
                  <a:lnTo>
                    <a:pt x="709" y="124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3" name="Freeform 311"/>
            <p:cNvSpPr>
              <a:spLocks/>
            </p:cNvSpPr>
            <p:nvPr/>
          </p:nvSpPr>
          <p:spPr bwMode="auto">
            <a:xfrm>
              <a:off x="4130" y="1991"/>
              <a:ext cx="992" cy="1049"/>
            </a:xfrm>
            <a:custGeom>
              <a:avLst/>
              <a:gdLst>
                <a:gd name="T0" fmla="*/ 0 w 992"/>
                <a:gd name="T1" fmla="*/ 737 h 1049"/>
                <a:gd name="T2" fmla="*/ 0 w 992"/>
                <a:gd name="T3" fmla="*/ 709 h 1049"/>
                <a:gd name="T4" fmla="*/ 85 w 992"/>
                <a:gd name="T5" fmla="*/ 709 h 1049"/>
                <a:gd name="T6" fmla="*/ 85 w 992"/>
                <a:gd name="T7" fmla="*/ 652 h 1049"/>
                <a:gd name="T8" fmla="*/ 28 w 992"/>
                <a:gd name="T9" fmla="*/ 595 h 1049"/>
                <a:gd name="T10" fmla="*/ 28 w 992"/>
                <a:gd name="T11" fmla="*/ 538 h 1049"/>
                <a:gd name="T12" fmla="*/ 170 w 992"/>
                <a:gd name="T13" fmla="*/ 567 h 1049"/>
                <a:gd name="T14" fmla="*/ 141 w 992"/>
                <a:gd name="T15" fmla="*/ 510 h 1049"/>
                <a:gd name="T16" fmla="*/ 141 w 992"/>
                <a:gd name="T17" fmla="*/ 453 h 1049"/>
                <a:gd name="T18" fmla="*/ 113 w 992"/>
                <a:gd name="T19" fmla="*/ 425 h 1049"/>
                <a:gd name="T20" fmla="*/ 113 w 992"/>
                <a:gd name="T21" fmla="*/ 312 h 1049"/>
                <a:gd name="T22" fmla="*/ 85 w 992"/>
                <a:gd name="T23" fmla="*/ 283 h 1049"/>
                <a:gd name="T24" fmla="*/ 141 w 992"/>
                <a:gd name="T25" fmla="*/ 227 h 1049"/>
                <a:gd name="T26" fmla="*/ 28 w 992"/>
                <a:gd name="T27" fmla="*/ 170 h 1049"/>
                <a:gd name="T28" fmla="*/ 85 w 992"/>
                <a:gd name="T29" fmla="*/ 113 h 1049"/>
                <a:gd name="T30" fmla="*/ 56 w 992"/>
                <a:gd name="T31" fmla="*/ 85 h 1049"/>
                <a:gd name="T32" fmla="*/ 56 w 992"/>
                <a:gd name="T33" fmla="*/ 0 h 1049"/>
                <a:gd name="T34" fmla="*/ 170 w 992"/>
                <a:gd name="T35" fmla="*/ 57 h 1049"/>
                <a:gd name="T36" fmla="*/ 198 w 992"/>
                <a:gd name="T37" fmla="*/ 57 h 1049"/>
                <a:gd name="T38" fmla="*/ 255 w 992"/>
                <a:gd name="T39" fmla="*/ 85 h 1049"/>
                <a:gd name="T40" fmla="*/ 425 w 992"/>
                <a:gd name="T41" fmla="*/ 113 h 1049"/>
                <a:gd name="T42" fmla="*/ 425 w 992"/>
                <a:gd name="T43" fmla="*/ 142 h 1049"/>
                <a:gd name="T44" fmla="*/ 397 w 992"/>
                <a:gd name="T45" fmla="*/ 198 h 1049"/>
                <a:gd name="T46" fmla="*/ 397 w 992"/>
                <a:gd name="T47" fmla="*/ 227 h 1049"/>
                <a:gd name="T48" fmla="*/ 510 w 992"/>
                <a:gd name="T49" fmla="*/ 227 h 1049"/>
                <a:gd name="T50" fmla="*/ 510 w 992"/>
                <a:gd name="T51" fmla="*/ 312 h 1049"/>
                <a:gd name="T52" fmla="*/ 482 w 992"/>
                <a:gd name="T53" fmla="*/ 397 h 1049"/>
                <a:gd name="T54" fmla="*/ 538 w 992"/>
                <a:gd name="T55" fmla="*/ 425 h 1049"/>
                <a:gd name="T56" fmla="*/ 538 w 992"/>
                <a:gd name="T57" fmla="*/ 538 h 1049"/>
                <a:gd name="T58" fmla="*/ 595 w 992"/>
                <a:gd name="T59" fmla="*/ 595 h 1049"/>
                <a:gd name="T60" fmla="*/ 595 w 992"/>
                <a:gd name="T61" fmla="*/ 680 h 1049"/>
                <a:gd name="T62" fmla="*/ 680 w 992"/>
                <a:gd name="T63" fmla="*/ 567 h 1049"/>
                <a:gd name="T64" fmla="*/ 737 w 992"/>
                <a:gd name="T65" fmla="*/ 595 h 1049"/>
                <a:gd name="T66" fmla="*/ 822 w 992"/>
                <a:gd name="T67" fmla="*/ 680 h 1049"/>
                <a:gd name="T68" fmla="*/ 907 w 992"/>
                <a:gd name="T69" fmla="*/ 680 h 1049"/>
                <a:gd name="T70" fmla="*/ 964 w 992"/>
                <a:gd name="T71" fmla="*/ 652 h 1049"/>
                <a:gd name="T72" fmla="*/ 992 w 992"/>
                <a:gd name="T73" fmla="*/ 680 h 1049"/>
                <a:gd name="T74" fmla="*/ 935 w 992"/>
                <a:gd name="T75" fmla="*/ 709 h 1049"/>
                <a:gd name="T76" fmla="*/ 935 w 992"/>
                <a:gd name="T77" fmla="*/ 737 h 1049"/>
                <a:gd name="T78" fmla="*/ 878 w 992"/>
                <a:gd name="T79" fmla="*/ 765 h 1049"/>
                <a:gd name="T80" fmla="*/ 850 w 992"/>
                <a:gd name="T81" fmla="*/ 765 h 1049"/>
                <a:gd name="T82" fmla="*/ 822 w 992"/>
                <a:gd name="T83" fmla="*/ 822 h 1049"/>
                <a:gd name="T84" fmla="*/ 623 w 992"/>
                <a:gd name="T85" fmla="*/ 794 h 1049"/>
                <a:gd name="T86" fmla="*/ 567 w 992"/>
                <a:gd name="T87" fmla="*/ 737 h 1049"/>
                <a:gd name="T88" fmla="*/ 482 w 992"/>
                <a:gd name="T89" fmla="*/ 822 h 1049"/>
                <a:gd name="T90" fmla="*/ 567 w 992"/>
                <a:gd name="T91" fmla="*/ 879 h 1049"/>
                <a:gd name="T92" fmla="*/ 538 w 992"/>
                <a:gd name="T93" fmla="*/ 935 h 1049"/>
                <a:gd name="T94" fmla="*/ 510 w 992"/>
                <a:gd name="T95" fmla="*/ 935 h 1049"/>
                <a:gd name="T96" fmla="*/ 510 w 992"/>
                <a:gd name="T97" fmla="*/ 1020 h 1049"/>
                <a:gd name="T98" fmla="*/ 453 w 992"/>
                <a:gd name="T99" fmla="*/ 1049 h 1049"/>
                <a:gd name="T100" fmla="*/ 397 w 992"/>
                <a:gd name="T101" fmla="*/ 1020 h 1049"/>
                <a:gd name="T102" fmla="*/ 340 w 992"/>
                <a:gd name="T103" fmla="*/ 1020 h 1049"/>
                <a:gd name="T104" fmla="*/ 255 w 992"/>
                <a:gd name="T105" fmla="*/ 1020 h 1049"/>
                <a:gd name="T106" fmla="*/ 198 w 992"/>
                <a:gd name="T107" fmla="*/ 964 h 1049"/>
                <a:gd name="T108" fmla="*/ 226 w 992"/>
                <a:gd name="T109" fmla="*/ 935 h 1049"/>
                <a:gd name="T110" fmla="*/ 113 w 992"/>
                <a:gd name="T111" fmla="*/ 850 h 1049"/>
                <a:gd name="T112" fmla="*/ 113 w 992"/>
                <a:gd name="T113" fmla="*/ 794 h 1049"/>
                <a:gd name="T114" fmla="*/ 56 w 992"/>
                <a:gd name="T115" fmla="*/ 765 h 1049"/>
                <a:gd name="T116" fmla="*/ 28 w 992"/>
                <a:gd name="T117" fmla="*/ 794 h 1049"/>
                <a:gd name="T118" fmla="*/ 0 w 992"/>
                <a:gd name="T119" fmla="*/ 737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92" h="1049">
                  <a:moveTo>
                    <a:pt x="0" y="737"/>
                  </a:moveTo>
                  <a:lnTo>
                    <a:pt x="0" y="709"/>
                  </a:lnTo>
                  <a:lnTo>
                    <a:pt x="85" y="709"/>
                  </a:lnTo>
                  <a:lnTo>
                    <a:pt x="85" y="652"/>
                  </a:lnTo>
                  <a:lnTo>
                    <a:pt x="28" y="595"/>
                  </a:lnTo>
                  <a:lnTo>
                    <a:pt x="28" y="538"/>
                  </a:lnTo>
                  <a:lnTo>
                    <a:pt x="170" y="567"/>
                  </a:lnTo>
                  <a:lnTo>
                    <a:pt x="141" y="510"/>
                  </a:lnTo>
                  <a:lnTo>
                    <a:pt x="141" y="453"/>
                  </a:lnTo>
                  <a:lnTo>
                    <a:pt x="113" y="425"/>
                  </a:lnTo>
                  <a:lnTo>
                    <a:pt x="113" y="312"/>
                  </a:lnTo>
                  <a:lnTo>
                    <a:pt x="85" y="283"/>
                  </a:lnTo>
                  <a:lnTo>
                    <a:pt x="141" y="227"/>
                  </a:lnTo>
                  <a:lnTo>
                    <a:pt x="28" y="170"/>
                  </a:lnTo>
                  <a:lnTo>
                    <a:pt x="85" y="113"/>
                  </a:lnTo>
                  <a:lnTo>
                    <a:pt x="56" y="85"/>
                  </a:lnTo>
                  <a:lnTo>
                    <a:pt x="56" y="0"/>
                  </a:lnTo>
                  <a:lnTo>
                    <a:pt x="170" y="57"/>
                  </a:lnTo>
                  <a:lnTo>
                    <a:pt x="198" y="57"/>
                  </a:lnTo>
                  <a:lnTo>
                    <a:pt x="255" y="85"/>
                  </a:lnTo>
                  <a:lnTo>
                    <a:pt x="425" y="113"/>
                  </a:lnTo>
                  <a:lnTo>
                    <a:pt x="425" y="142"/>
                  </a:lnTo>
                  <a:lnTo>
                    <a:pt x="397" y="198"/>
                  </a:lnTo>
                  <a:lnTo>
                    <a:pt x="397" y="227"/>
                  </a:lnTo>
                  <a:lnTo>
                    <a:pt x="510" y="227"/>
                  </a:lnTo>
                  <a:lnTo>
                    <a:pt x="510" y="312"/>
                  </a:lnTo>
                  <a:lnTo>
                    <a:pt x="482" y="397"/>
                  </a:lnTo>
                  <a:lnTo>
                    <a:pt x="538" y="425"/>
                  </a:lnTo>
                  <a:lnTo>
                    <a:pt x="538" y="538"/>
                  </a:lnTo>
                  <a:lnTo>
                    <a:pt x="595" y="595"/>
                  </a:lnTo>
                  <a:lnTo>
                    <a:pt x="595" y="680"/>
                  </a:lnTo>
                  <a:lnTo>
                    <a:pt x="680" y="567"/>
                  </a:lnTo>
                  <a:lnTo>
                    <a:pt x="737" y="595"/>
                  </a:lnTo>
                  <a:lnTo>
                    <a:pt x="822" y="680"/>
                  </a:lnTo>
                  <a:lnTo>
                    <a:pt x="907" y="680"/>
                  </a:lnTo>
                  <a:lnTo>
                    <a:pt x="964" y="652"/>
                  </a:lnTo>
                  <a:lnTo>
                    <a:pt x="992" y="680"/>
                  </a:lnTo>
                  <a:lnTo>
                    <a:pt x="935" y="709"/>
                  </a:lnTo>
                  <a:lnTo>
                    <a:pt x="935" y="737"/>
                  </a:lnTo>
                  <a:lnTo>
                    <a:pt x="878" y="765"/>
                  </a:lnTo>
                  <a:lnTo>
                    <a:pt x="850" y="765"/>
                  </a:lnTo>
                  <a:lnTo>
                    <a:pt x="822" y="822"/>
                  </a:lnTo>
                  <a:lnTo>
                    <a:pt x="623" y="794"/>
                  </a:lnTo>
                  <a:lnTo>
                    <a:pt x="567" y="737"/>
                  </a:lnTo>
                  <a:lnTo>
                    <a:pt x="482" y="822"/>
                  </a:lnTo>
                  <a:lnTo>
                    <a:pt x="567" y="879"/>
                  </a:lnTo>
                  <a:lnTo>
                    <a:pt x="538" y="935"/>
                  </a:lnTo>
                  <a:lnTo>
                    <a:pt x="510" y="935"/>
                  </a:lnTo>
                  <a:lnTo>
                    <a:pt x="510" y="1020"/>
                  </a:lnTo>
                  <a:lnTo>
                    <a:pt x="453" y="1049"/>
                  </a:lnTo>
                  <a:lnTo>
                    <a:pt x="397" y="1020"/>
                  </a:lnTo>
                  <a:lnTo>
                    <a:pt x="340" y="1020"/>
                  </a:lnTo>
                  <a:lnTo>
                    <a:pt x="255" y="1020"/>
                  </a:lnTo>
                  <a:lnTo>
                    <a:pt x="198" y="964"/>
                  </a:lnTo>
                  <a:lnTo>
                    <a:pt x="226" y="935"/>
                  </a:lnTo>
                  <a:lnTo>
                    <a:pt x="113" y="850"/>
                  </a:lnTo>
                  <a:lnTo>
                    <a:pt x="113" y="794"/>
                  </a:lnTo>
                  <a:lnTo>
                    <a:pt x="56" y="765"/>
                  </a:lnTo>
                  <a:lnTo>
                    <a:pt x="28" y="794"/>
                  </a:lnTo>
                  <a:lnTo>
                    <a:pt x="0" y="73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4" name="Freeform 312"/>
            <p:cNvSpPr>
              <a:spLocks/>
            </p:cNvSpPr>
            <p:nvPr/>
          </p:nvSpPr>
          <p:spPr bwMode="auto">
            <a:xfrm>
              <a:off x="4441" y="2671"/>
              <a:ext cx="794" cy="681"/>
            </a:xfrm>
            <a:custGeom>
              <a:avLst/>
              <a:gdLst>
                <a:gd name="T0" fmla="*/ 681 w 794"/>
                <a:gd name="T1" fmla="*/ 0 h 681"/>
                <a:gd name="T2" fmla="*/ 624 w 794"/>
                <a:gd name="T3" fmla="*/ 29 h 681"/>
                <a:gd name="T4" fmla="*/ 624 w 794"/>
                <a:gd name="T5" fmla="*/ 57 h 681"/>
                <a:gd name="T6" fmla="*/ 567 w 794"/>
                <a:gd name="T7" fmla="*/ 85 h 681"/>
                <a:gd name="T8" fmla="*/ 539 w 794"/>
                <a:gd name="T9" fmla="*/ 85 h 681"/>
                <a:gd name="T10" fmla="*/ 511 w 794"/>
                <a:gd name="T11" fmla="*/ 142 h 681"/>
                <a:gd name="T12" fmla="*/ 312 w 794"/>
                <a:gd name="T13" fmla="*/ 114 h 681"/>
                <a:gd name="T14" fmla="*/ 256 w 794"/>
                <a:gd name="T15" fmla="*/ 57 h 681"/>
                <a:gd name="T16" fmla="*/ 171 w 794"/>
                <a:gd name="T17" fmla="*/ 142 h 681"/>
                <a:gd name="T18" fmla="*/ 256 w 794"/>
                <a:gd name="T19" fmla="*/ 199 h 681"/>
                <a:gd name="T20" fmla="*/ 227 w 794"/>
                <a:gd name="T21" fmla="*/ 255 h 681"/>
                <a:gd name="T22" fmla="*/ 199 w 794"/>
                <a:gd name="T23" fmla="*/ 255 h 681"/>
                <a:gd name="T24" fmla="*/ 199 w 794"/>
                <a:gd name="T25" fmla="*/ 312 h 681"/>
                <a:gd name="T26" fmla="*/ 199 w 794"/>
                <a:gd name="T27" fmla="*/ 340 h 681"/>
                <a:gd name="T28" fmla="*/ 142 w 794"/>
                <a:gd name="T29" fmla="*/ 369 h 681"/>
                <a:gd name="T30" fmla="*/ 86 w 794"/>
                <a:gd name="T31" fmla="*/ 340 h 681"/>
                <a:gd name="T32" fmla="*/ 0 w 794"/>
                <a:gd name="T33" fmla="*/ 340 h 681"/>
                <a:gd name="T34" fmla="*/ 57 w 794"/>
                <a:gd name="T35" fmla="*/ 397 h 681"/>
                <a:gd name="T36" fmla="*/ 57 w 794"/>
                <a:gd name="T37" fmla="*/ 425 h 681"/>
                <a:gd name="T38" fmla="*/ 0 w 794"/>
                <a:gd name="T39" fmla="*/ 454 h 681"/>
                <a:gd name="T40" fmla="*/ 29 w 794"/>
                <a:gd name="T41" fmla="*/ 482 h 681"/>
                <a:gd name="T42" fmla="*/ 0 w 794"/>
                <a:gd name="T43" fmla="*/ 567 h 681"/>
                <a:gd name="T44" fmla="*/ 142 w 794"/>
                <a:gd name="T45" fmla="*/ 652 h 681"/>
                <a:gd name="T46" fmla="*/ 199 w 794"/>
                <a:gd name="T47" fmla="*/ 567 h 681"/>
                <a:gd name="T48" fmla="*/ 227 w 794"/>
                <a:gd name="T49" fmla="*/ 624 h 681"/>
                <a:gd name="T50" fmla="*/ 284 w 794"/>
                <a:gd name="T51" fmla="*/ 624 h 681"/>
                <a:gd name="T52" fmla="*/ 312 w 794"/>
                <a:gd name="T53" fmla="*/ 681 h 681"/>
                <a:gd name="T54" fmla="*/ 369 w 794"/>
                <a:gd name="T55" fmla="*/ 652 h 681"/>
                <a:gd name="T56" fmla="*/ 397 w 794"/>
                <a:gd name="T57" fmla="*/ 681 h 681"/>
                <a:gd name="T58" fmla="*/ 426 w 794"/>
                <a:gd name="T59" fmla="*/ 652 h 681"/>
                <a:gd name="T60" fmla="*/ 454 w 794"/>
                <a:gd name="T61" fmla="*/ 596 h 681"/>
                <a:gd name="T62" fmla="*/ 539 w 794"/>
                <a:gd name="T63" fmla="*/ 567 h 681"/>
                <a:gd name="T64" fmla="*/ 567 w 794"/>
                <a:gd name="T65" fmla="*/ 624 h 681"/>
                <a:gd name="T66" fmla="*/ 596 w 794"/>
                <a:gd name="T67" fmla="*/ 596 h 681"/>
                <a:gd name="T68" fmla="*/ 624 w 794"/>
                <a:gd name="T69" fmla="*/ 624 h 681"/>
                <a:gd name="T70" fmla="*/ 681 w 794"/>
                <a:gd name="T71" fmla="*/ 454 h 681"/>
                <a:gd name="T72" fmla="*/ 766 w 794"/>
                <a:gd name="T73" fmla="*/ 454 h 681"/>
                <a:gd name="T74" fmla="*/ 794 w 794"/>
                <a:gd name="T75" fmla="*/ 397 h 681"/>
                <a:gd name="T76" fmla="*/ 738 w 794"/>
                <a:gd name="T77" fmla="*/ 255 h 681"/>
                <a:gd name="T78" fmla="*/ 794 w 794"/>
                <a:gd name="T79" fmla="*/ 170 h 681"/>
                <a:gd name="T80" fmla="*/ 738 w 794"/>
                <a:gd name="T81" fmla="*/ 85 h 681"/>
                <a:gd name="T82" fmla="*/ 738 w 794"/>
                <a:gd name="T83" fmla="*/ 0 h 681"/>
                <a:gd name="T84" fmla="*/ 681 w 794"/>
                <a:gd name="T85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94" h="681">
                  <a:moveTo>
                    <a:pt x="681" y="0"/>
                  </a:moveTo>
                  <a:lnTo>
                    <a:pt x="624" y="29"/>
                  </a:lnTo>
                  <a:lnTo>
                    <a:pt x="624" y="57"/>
                  </a:lnTo>
                  <a:lnTo>
                    <a:pt x="567" y="85"/>
                  </a:lnTo>
                  <a:lnTo>
                    <a:pt x="539" y="85"/>
                  </a:lnTo>
                  <a:lnTo>
                    <a:pt x="511" y="142"/>
                  </a:lnTo>
                  <a:lnTo>
                    <a:pt x="312" y="114"/>
                  </a:lnTo>
                  <a:lnTo>
                    <a:pt x="256" y="57"/>
                  </a:lnTo>
                  <a:lnTo>
                    <a:pt x="171" y="142"/>
                  </a:lnTo>
                  <a:lnTo>
                    <a:pt x="256" y="199"/>
                  </a:lnTo>
                  <a:lnTo>
                    <a:pt x="227" y="255"/>
                  </a:lnTo>
                  <a:lnTo>
                    <a:pt x="199" y="255"/>
                  </a:lnTo>
                  <a:lnTo>
                    <a:pt x="199" y="312"/>
                  </a:lnTo>
                  <a:lnTo>
                    <a:pt x="199" y="340"/>
                  </a:lnTo>
                  <a:lnTo>
                    <a:pt x="142" y="369"/>
                  </a:lnTo>
                  <a:lnTo>
                    <a:pt x="86" y="340"/>
                  </a:lnTo>
                  <a:lnTo>
                    <a:pt x="0" y="340"/>
                  </a:lnTo>
                  <a:lnTo>
                    <a:pt x="57" y="397"/>
                  </a:lnTo>
                  <a:lnTo>
                    <a:pt x="57" y="425"/>
                  </a:lnTo>
                  <a:lnTo>
                    <a:pt x="0" y="454"/>
                  </a:lnTo>
                  <a:lnTo>
                    <a:pt x="29" y="482"/>
                  </a:lnTo>
                  <a:lnTo>
                    <a:pt x="0" y="567"/>
                  </a:lnTo>
                  <a:lnTo>
                    <a:pt x="142" y="652"/>
                  </a:lnTo>
                  <a:lnTo>
                    <a:pt x="199" y="567"/>
                  </a:lnTo>
                  <a:lnTo>
                    <a:pt x="227" y="624"/>
                  </a:lnTo>
                  <a:lnTo>
                    <a:pt x="284" y="624"/>
                  </a:lnTo>
                  <a:lnTo>
                    <a:pt x="312" y="681"/>
                  </a:lnTo>
                  <a:lnTo>
                    <a:pt x="369" y="652"/>
                  </a:lnTo>
                  <a:lnTo>
                    <a:pt x="397" y="681"/>
                  </a:lnTo>
                  <a:lnTo>
                    <a:pt x="426" y="652"/>
                  </a:lnTo>
                  <a:lnTo>
                    <a:pt x="454" y="596"/>
                  </a:lnTo>
                  <a:lnTo>
                    <a:pt x="539" y="567"/>
                  </a:lnTo>
                  <a:lnTo>
                    <a:pt x="567" y="624"/>
                  </a:lnTo>
                  <a:lnTo>
                    <a:pt x="596" y="596"/>
                  </a:lnTo>
                  <a:lnTo>
                    <a:pt x="624" y="624"/>
                  </a:lnTo>
                  <a:lnTo>
                    <a:pt x="681" y="454"/>
                  </a:lnTo>
                  <a:lnTo>
                    <a:pt x="766" y="454"/>
                  </a:lnTo>
                  <a:lnTo>
                    <a:pt x="794" y="397"/>
                  </a:lnTo>
                  <a:lnTo>
                    <a:pt x="738" y="255"/>
                  </a:lnTo>
                  <a:lnTo>
                    <a:pt x="794" y="170"/>
                  </a:lnTo>
                  <a:lnTo>
                    <a:pt x="738" y="85"/>
                  </a:lnTo>
                  <a:lnTo>
                    <a:pt x="738" y="0"/>
                  </a:lnTo>
                  <a:lnTo>
                    <a:pt x="681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5" name="Freeform 313"/>
            <p:cNvSpPr>
              <a:spLocks/>
            </p:cNvSpPr>
            <p:nvPr/>
          </p:nvSpPr>
          <p:spPr bwMode="auto">
            <a:xfrm>
              <a:off x="3818" y="2728"/>
              <a:ext cx="652" cy="1417"/>
            </a:xfrm>
            <a:custGeom>
              <a:avLst/>
              <a:gdLst>
                <a:gd name="T0" fmla="*/ 0 w 652"/>
                <a:gd name="T1" fmla="*/ 709 h 1417"/>
                <a:gd name="T2" fmla="*/ 142 w 652"/>
                <a:gd name="T3" fmla="*/ 652 h 1417"/>
                <a:gd name="T4" fmla="*/ 142 w 652"/>
                <a:gd name="T5" fmla="*/ 539 h 1417"/>
                <a:gd name="T6" fmla="*/ 170 w 652"/>
                <a:gd name="T7" fmla="*/ 510 h 1417"/>
                <a:gd name="T8" fmla="*/ 170 w 652"/>
                <a:gd name="T9" fmla="*/ 425 h 1417"/>
                <a:gd name="T10" fmla="*/ 113 w 652"/>
                <a:gd name="T11" fmla="*/ 397 h 1417"/>
                <a:gd name="T12" fmla="*/ 113 w 652"/>
                <a:gd name="T13" fmla="*/ 368 h 1417"/>
                <a:gd name="T14" fmla="*/ 142 w 652"/>
                <a:gd name="T15" fmla="*/ 312 h 1417"/>
                <a:gd name="T16" fmla="*/ 142 w 652"/>
                <a:gd name="T17" fmla="*/ 255 h 1417"/>
                <a:gd name="T18" fmla="*/ 170 w 652"/>
                <a:gd name="T19" fmla="*/ 255 h 1417"/>
                <a:gd name="T20" fmla="*/ 170 w 652"/>
                <a:gd name="T21" fmla="*/ 142 h 1417"/>
                <a:gd name="T22" fmla="*/ 198 w 652"/>
                <a:gd name="T23" fmla="*/ 85 h 1417"/>
                <a:gd name="T24" fmla="*/ 198 w 652"/>
                <a:gd name="T25" fmla="*/ 28 h 1417"/>
                <a:gd name="T26" fmla="*/ 227 w 652"/>
                <a:gd name="T27" fmla="*/ 28 h 1417"/>
                <a:gd name="T28" fmla="*/ 255 w 652"/>
                <a:gd name="T29" fmla="*/ 28 h 1417"/>
                <a:gd name="T30" fmla="*/ 312 w 652"/>
                <a:gd name="T31" fmla="*/ 0 h 1417"/>
                <a:gd name="T32" fmla="*/ 340 w 652"/>
                <a:gd name="T33" fmla="*/ 57 h 1417"/>
                <a:gd name="T34" fmla="*/ 368 w 652"/>
                <a:gd name="T35" fmla="*/ 28 h 1417"/>
                <a:gd name="T36" fmla="*/ 425 w 652"/>
                <a:gd name="T37" fmla="*/ 57 h 1417"/>
                <a:gd name="T38" fmla="*/ 425 w 652"/>
                <a:gd name="T39" fmla="*/ 113 h 1417"/>
                <a:gd name="T40" fmla="*/ 538 w 652"/>
                <a:gd name="T41" fmla="*/ 198 h 1417"/>
                <a:gd name="T42" fmla="*/ 510 w 652"/>
                <a:gd name="T43" fmla="*/ 227 h 1417"/>
                <a:gd name="T44" fmla="*/ 482 w 652"/>
                <a:gd name="T45" fmla="*/ 340 h 1417"/>
                <a:gd name="T46" fmla="*/ 510 w 652"/>
                <a:gd name="T47" fmla="*/ 397 h 1417"/>
                <a:gd name="T48" fmla="*/ 425 w 652"/>
                <a:gd name="T49" fmla="*/ 425 h 1417"/>
                <a:gd name="T50" fmla="*/ 425 w 652"/>
                <a:gd name="T51" fmla="*/ 482 h 1417"/>
                <a:gd name="T52" fmla="*/ 510 w 652"/>
                <a:gd name="T53" fmla="*/ 539 h 1417"/>
                <a:gd name="T54" fmla="*/ 567 w 652"/>
                <a:gd name="T55" fmla="*/ 567 h 1417"/>
                <a:gd name="T56" fmla="*/ 623 w 652"/>
                <a:gd name="T57" fmla="*/ 624 h 1417"/>
                <a:gd name="T58" fmla="*/ 595 w 652"/>
                <a:gd name="T59" fmla="*/ 680 h 1417"/>
                <a:gd name="T60" fmla="*/ 595 w 652"/>
                <a:gd name="T61" fmla="*/ 794 h 1417"/>
                <a:gd name="T62" fmla="*/ 623 w 652"/>
                <a:gd name="T63" fmla="*/ 822 h 1417"/>
                <a:gd name="T64" fmla="*/ 652 w 652"/>
                <a:gd name="T65" fmla="*/ 907 h 1417"/>
                <a:gd name="T66" fmla="*/ 567 w 652"/>
                <a:gd name="T67" fmla="*/ 935 h 1417"/>
                <a:gd name="T68" fmla="*/ 482 w 652"/>
                <a:gd name="T69" fmla="*/ 907 h 1417"/>
                <a:gd name="T70" fmla="*/ 482 w 652"/>
                <a:gd name="T71" fmla="*/ 850 h 1417"/>
                <a:gd name="T72" fmla="*/ 425 w 652"/>
                <a:gd name="T73" fmla="*/ 822 h 1417"/>
                <a:gd name="T74" fmla="*/ 425 w 652"/>
                <a:gd name="T75" fmla="*/ 907 h 1417"/>
                <a:gd name="T76" fmla="*/ 482 w 652"/>
                <a:gd name="T77" fmla="*/ 964 h 1417"/>
                <a:gd name="T78" fmla="*/ 482 w 652"/>
                <a:gd name="T79" fmla="*/ 1106 h 1417"/>
                <a:gd name="T80" fmla="*/ 538 w 652"/>
                <a:gd name="T81" fmla="*/ 1247 h 1417"/>
                <a:gd name="T82" fmla="*/ 567 w 652"/>
                <a:gd name="T83" fmla="*/ 1361 h 1417"/>
                <a:gd name="T84" fmla="*/ 538 w 652"/>
                <a:gd name="T85" fmla="*/ 1417 h 1417"/>
                <a:gd name="T86" fmla="*/ 482 w 652"/>
                <a:gd name="T87" fmla="*/ 1417 h 1417"/>
                <a:gd name="T88" fmla="*/ 425 w 652"/>
                <a:gd name="T89" fmla="*/ 1361 h 1417"/>
                <a:gd name="T90" fmla="*/ 397 w 652"/>
                <a:gd name="T91" fmla="*/ 1361 h 1417"/>
                <a:gd name="T92" fmla="*/ 368 w 652"/>
                <a:gd name="T93" fmla="*/ 1276 h 1417"/>
                <a:gd name="T94" fmla="*/ 340 w 652"/>
                <a:gd name="T95" fmla="*/ 1247 h 1417"/>
                <a:gd name="T96" fmla="*/ 340 w 652"/>
                <a:gd name="T97" fmla="*/ 1191 h 1417"/>
                <a:gd name="T98" fmla="*/ 255 w 652"/>
                <a:gd name="T99" fmla="*/ 1134 h 1417"/>
                <a:gd name="T100" fmla="*/ 170 w 652"/>
                <a:gd name="T101" fmla="*/ 1134 h 1417"/>
                <a:gd name="T102" fmla="*/ 142 w 652"/>
                <a:gd name="T103" fmla="*/ 1191 h 1417"/>
                <a:gd name="T104" fmla="*/ 85 w 652"/>
                <a:gd name="T105" fmla="*/ 1191 h 1417"/>
                <a:gd name="T106" fmla="*/ 113 w 652"/>
                <a:gd name="T107" fmla="*/ 1021 h 1417"/>
                <a:gd name="T108" fmla="*/ 28 w 652"/>
                <a:gd name="T109" fmla="*/ 850 h 1417"/>
                <a:gd name="T110" fmla="*/ 0 w 652"/>
                <a:gd name="T111" fmla="*/ 709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52" h="1417">
                  <a:moveTo>
                    <a:pt x="0" y="709"/>
                  </a:moveTo>
                  <a:lnTo>
                    <a:pt x="142" y="652"/>
                  </a:lnTo>
                  <a:lnTo>
                    <a:pt x="142" y="539"/>
                  </a:lnTo>
                  <a:lnTo>
                    <a:pt x="170" y="510"/>
                  </a:lnTo>
                  <a:lnTo>
                    <a:pt x="170" y="425"/>
                  </a:lnTo>
                  <a:lnTo>
                    <a:pt x="113" y="397"/>
                  </a:lnTo>
                  <a:lnTo>
                    <a:pt x="113" y="368"/>
                  </a:lnTo>
                  <a:lnTo>
                    <a:pt x="142" y="312"/>
                  </a:lnTo>
                  <a:lnTo>
                    <a:pt x="142" y="255"/>
                  </a:lnTo>
                  <a:lnTo>
                    <a:pt x="170" y="255"/>
                  </a:lnTo>
                  <a:lnTo>
                    <a:pt x="170" y="142"/>
                  </a:lnTo>
                  <a:lnTo>
                    <a:pt x="198" y="85"/>
                  </a:lnTo>
                  <a:lnTo>
                    <a:pt x="198" y="28"/>
                  </a:lnTo>
                  <a:lnTo>
                    <a:pt x="227" y="28"/>
                  </a:lnTo>
                  <a:lnTo>
                    <a:pt x="255" y="28"/>
                  </a:lnTo>
                  <a:lnTo>
                    <a:pt x="312" y="0"/>
                  </a:lnTo>
                  <a:lnTo>
                    <a:pt x="340" y="57"/>
                  </a:lnTo>
                  <a:lnTo>
                    <a:pt x="368" y="28"/>
                  </a:lnTo>
                  <a:lnTo>
                    <a:pt x="425" y="57"/>
                  </a:lnTo>
                  <a:lnTo>
                    <a:pt x="425" y="113"/>
                  </a:lnTo>
                  <a:lnTo>
                    <a:pt x="538" y="198"/>
                  </a:lnTo>
                  <a:lnTo>
                    <a:pt x="510" y="227"/>
                  </a:lnTo>
                  <a:lnTo>
                    <a:pt x="482" y="340"/>
                  </a:lnTo>
                  <a:lnTo>
                    <a:pt x="510" y="397"/>
                  </a:lnTo>
                  <a:lnTo>
                    <a:pt x="425" y="425"/>
                  </a:lnTo>
                  <a:lnTo>
                    <a:pt x="425" y="482"/>
                  </a:lnTo>
                  <a:lnTo>
                    <a:pt x="510" y="539"/>
                  </a:lnTo>
                  <a:lnTo>
                    <a:pt x="567" y="567"/>
                  </a:lnTo>
                  <a:lnTo>
                    <a:pt x="623" y="624"/>
                  </a:lnTo>
                  <a:lnTo>
                    <a:pt x="595" y="680"/>
                  </a:lnTo>
                  <a:lnTo>
                    <a:pt x="595" y="794"/>
                  </a:lnTo>
                  <a:lnTo>
                    <a:pt x="623" y="822"/>
                  </a:lnTo>
                  <a:lnTo>
                    <a:pt x="652" y="907"/>
                  </a:lnTo>
                  <a:lnTo>
                    <a:pt x="567" y="935"/>
                  </a:lnTo>
                  <a:lnTo>
                    <a:pt x="482" y="907"/>
                  </a:lnTo>
                  <a:lnTo>
                    <a:pt x="482" y="850"/>
                  </a:lnTo>
                  <a:lnTo>
                    <a:pt x="425" y="822"/>
                  </a:lnTo>
                  <a:lnTo>
                    <a:pt x="425" y="907"/>
                  </a:lnTo>
                  <a:lnTo>
                    <a:pt x="482" y="964"/>
                  </a:lnTo>
                  <a:lnTo>
                    <a:pt x="482" y="1106"/>
                  </a:lnTo>
                  <a:lnTo>
                    <a:pt x="538" y="1247"/>
                  </a:lnTo>
                  <a:lnTo>
                    <a:pt x="567" y="1361"/>
                  </a:lnTo>
                  <a:lnTo>
                    <a:pt x="538" y="1417"/>
                  </a:lnTo>
                  <a:lnTo>
                    <a:pt x="482" y="1417"/>
                  </a:lnTo>
                  <a:lnTo>
                    <a:pt x="425" y="1361"/>
                  </a:lnTo>
                  <a:lnTo>
                    <a:pt x="397" y="1361"/>
                  </a:lnTo>
                  <a:lnTo>
                    <a:pt x="368" y="1276"/>
                  </a:lnTo>
                  <a:lnTo>
                    <a:pt x="340" y="1247"/>
                  </a:lnTo>
                  <a:lnTo>
                    <a:pt x="340" y="1191"/>
                  </a:lnTo>
                  <a:lnTo>
                    <a:pt x="255" y="1134"/>
                  </a:lnTo>
                  <a:lnTo>
                    <a:pt x="170" y="1134"/>
                  </a:lnTo>
                  <a:lnTo>
                    <a:pt x="142" y="1191"/>
                  </a:lnTo>
                  <a:lnTo>
                    <a:pt x="85" y="1191"/>
                  </a:lnTo>
                  <a:lnTo>
                    <a:pt x="113" y="1021"/>
                  </a:lnTo>
                  <a:lnTo>
                    <a:pt x="28" y="850"/>
                  </a:lnTo>
                  <a:lnTo>
                    <a:pt x="0" y="70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6" name="Freeform 314"/>
            <p:cNvSpPr>
              <a:spLocks/>
            </p:cNvSpPr>
            <p:nvPr/>
          </p:nvSpPr>
          <p:spPr bwMode="auto">
            <a:xfrm>
              <a:off x="4243" y="2955"/>
              <a:ext cx="510" cy="567"/>
            </a:xfrm>
            <a:custGeom>
              <a:avLst/>
              <a:gdLst>
                <a:gd name="T0" fmla="*/ 397 w 510"/>
                <a:gd name="T1" fmla="*/ 567 h 567"/>
                <a:gd name="T2" fmla="*/ 510 w 510"/>
                <a:gd name="T3" fmla="*/ 397 h 567"/>
                <a:gd name="T4" fmla="*/ 482 w 510"/>
                <a:gd name="T5" fmla="*/ 340 h 567"/>
                <a:gd name="T6" fmla="*/ 425 w 510"/>
                <a:gd name="T7" fmla="*/ 340 h 567"/>
                <a:gd name="T8" fmla="*/ 397 w 510"/>
                <a:gd name="T9" fmla="*/ 283 h 567"/>
                <a:gd name="T10" fmla="*/ 340 w 510"/>
                <a:gd name="T11" fmla="*/ 368 h 567"/>
                <a:gd name="T12" fmla="*/ 198 w 510"/>
                <a:gd name="T13" fmla="*/ 283 h 567"/>
                <a:gd name="T14" fmla="*/ 227 w 510"/>
                <a:gd name="T15" fmla="*/ 198 h 567"/>
                <a:gd name="T16" fmla="*/ 198 w 510"/>
                <a:gd name="T17" fmla="*/ 170 h 567"/>
                <a:gd name="T18" fmla="*/ 255 w 510"/>
                <a:gd name="T19" fmla="*/ 141 h 567"/>
                <a:gd name="T20" fmla="*/ 255 w 510"/>
                <a:gd name="T21" fmla="*/ 113 h 567"/>
                <a:gd name="T22" fmla="*/ 198 w 510"/>
                <a:gd name="T23" fmla="*/ 56 h 567"/>
                <a:gd name="T24" fmla="*/ 142 w 510"/>
                <a:gd name="T25" fmla="*/ 56 h 567"/>
                <a:gd name="T26" fmla="*/ 85 w 510"/>
                <a:gd name="T27" fmla="*/ 0 h 567"/>
                <a:gd name="T28" fmla="*/ 57 w 510"/>
                <a:gd name="T29" fmla="*/ 113 h 567"/>
                <a:gd name="T30" fmla="*/ 85 w 510"/>
                <a:gd name="T31" fmla="*/ 170 h 567"/>
                <a:gd name="T32" fmla="*/ 0 w 510"/>
                <a:gd name="T33" fmla="*/ 198 h 567"/>
                <a:gd name="T34" fmla="*/ 0 w 510"/>
                <a:gd name="T35" fmla="*/ 255 h 567"/>
                <a:gd name="T36" fmla="*/ 85 w 510"/>
                <a:gd name="T37" fmla="*/ 312 h 567"/>
                <a:gd name="T38" fmla="*/ 142 w 510"/>
                <a:gd name="T39" fmla="*/ 340 h 567"/>
                <a:gd name="T40" fmla="*/ 198 w 510"/>
                <a:gd name="T41" fmla="*/ 397 h 567"/>
                <a:gd name="T42" fmla="*/ 227 w 510"/>
                <a:gd name="T43" fmla="*/ 510 h 567"/>
                <a:gd name="T44" fmla="*/ 284 w 510"/>
                <a:gd name="T45" fmla="*/ 567 h 567"/>
                <a:gd name="T46" fmla="*/ 340 w 510"/>
                <a:gd name="T47" fmla="*/ 567 h 567"/>
                <a:gd name="T48" fmla="*/ 397 w 510"/>
                <a:gd name="T49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10" h="567">
                  <a:moveTo>
                    <a:pt x="397" y="567"/>
                  </a:moveTo>
                  <a:lnTo>
                    <a:pt x="510" y="397"/>
                  </a:lnTo>
                  <a:lnTo>
                    <a:pt x="482" y="340"/>
                  </a:lnTo>
                  <a:lnTo>
                    <a:pt x="425" y="340"/>
                  </a:lnTo>
                  <a:lnTo>
                    <a:pt x="397" y="283"/>
                  </a:lnTo>
                  <a:lnTo>
                    <a:pt x="340" y="368"/>
                  </a:lnTo>
                  <a:lnTo>
                    <a:pt x="198" y="283"/>
                  </a:lnTo>
                  <a:lnTo>
                    <a:pt x="227" y="198"/>
                  </a:lnTo>
                  <a:lnTo>
                    <a:pt x="198" y="170"/>
                  </a:lnTo>
                  <a:lnTo>
                    <a:pt x="255" y="141"/>
                  </a:lnTo>
                  <a:lnTo>
                    <a:pt x="255" y="113"/>
                  </a:lnTo>
                  <a:lnTo>
                    <a:pt x="198" y="56"/>
                  </a:lnTo>
                  <a:lnTo>
                    <a:pt x="142" y="56"/>
                  </a:lnTo>
                  <a:lnTo>
                    <a:pt x="85" y="0"/>
                  </a:lnTo>
                  <a:lnTo>
                    <a:pt x="57" y="113"/>
                  </a:lnTo>
                  <a:lnTo>
                    <a:pt x="85" y="170"/>
                  </a:lnTo>
                  <a:lnTo>
                    <a:pt x="0" y="198"/>
                  </a:lnTo>
                  <a:lnTo>
                    <a:pt x="0" y="255"/>
                  </a:lnTo>
                  <a:lnTo>
                    <a:pt x="85" y="312"/>
                  </a:lnTo>
                  <a:lnTo>
                    <a:pt x="142" y="340"/>
                  </a:lnTo>
                  <a:lnTo>
                    <a:pt x="198" y="397"/>
                  </a:lnTo>
                  <a:lnTo>
                    <a:pt x="227" y="510"/>
                  </a:lnTo>
                  <a:lnTo>
                    <a:pt x="284" y="567"/>
                  </a:lnTo>
                  <a:lnTo>
                    <a:pt x="340" y="567"/>
                  </a:lnTo>
                  <a:lnTo>
                    <a:pt x="397" y="56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7" name="Freeform 315"/>
            <p:cNvSpPr>
              <a:spLocks/>
            </p:cNvSpPr>
            <p:nvPr/>
          </p:nvSpPr>
          <p:spPr bwMode="auto">
            <a:xfrm>
              <a:off x="4413" y="3352"/>
              <a:ext cx="227" cy="368"/>
            </a:xfrm>
            <a:custGeom>
              <a:avLst/>
              <a:gdLst>
                <a:gd name="T0" fmla="*/ 227 w 227"/>
                <a:gd name="T1" fmla="*/ 170 h 368"/>
                <a:gd name="T2" fmla="*/ 199 w 227"/>
                <a:gd name="T3" fmla="*/ 340 h 368"/>
                <a:gd name="T4" fmla="*/ 142 w 227"/>
                <a:gd name="T5" fmla="*/ 340 h 368"/>
                <a:gd name="T6" fmla="*/ 85 w 227"/>
                <a:gd name="T7" fmla="*/ 368 h 368"/>
                <a:gd name="T8" fmla="*/ 57 w 227"/>
                <a:gd name="T9" fmla="*/ 340 h 368"/>
                <a:gd name="T10" fmla="*/ 57 w 227"/>
                <a:gd name="T11" fmla="*/ 283 h 368"/>
                <a:gd name="T12" fmla="*/ 28 w 227"/>
                <a:gd name="T13" fmla="*/ 198 h 368"/>
                <a:gd name="T14" fmla="*/ 0 w 227"/>
                <a:gd name="T15" fmla="*/ 170 h 368"/>
                <a:gd name="T16" fmla="*/ 0 w 227"/>
                <a:gd name="T17" fmla="*/ 56 h 368"/>
                <a:gd name="T18" fmla="*/ 28 w 227"/>
                <a:gd name="T19" fmla="*/ 0 h 368"/>
                <a:gd name="T20" fmla="*/ 57 w 227"/>
                <a:gd name="T21" fmla="*/ 113 h 368"/>
                <a:gd name="T22" fmla="*/ 114 w 227"/>
                <a:gd name="T23" fmla="*/ 170 h 368"/>
                <a:gd name="T24" fmla="*/ 227 w 227"/>
                <a:gd name="T25" fmla="*/ 17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7" h="368">
                  <a:moveTo>
                    <a:pt x="227" y="170"/>
                  </a:moveTo>
                  <a:lnTo>
                    <a:pt x="199" y="340"/>
                  </a:lnTo>
                  <a:lnTo>
                    <a:pt x="142" y="340"/>
                  </a:lnTo>
                  <a:lnTo>
                    <a:pt x="85" y="368"/>
                  </a:lnTo>
                  <a:lnTo>
                    <a:pt x="57" y="340"/>
                  </a:lnTo>
                  <a:lnTo>
                    <a:pt x="57" y="283"/>
                  </a:lnTo>
                  <a:lnTo>
                    <a:pt x="28" y="198"/>
                  </a:lnTo>
                  <a:lnTo>
                    <a:pt x="0" y="170"/>
                  </a:lnTo>
                  <a:lnTo>
                    <a:pt x="0" y="56"/>
                  </a:lnTo>
                  <a:lnTo>
                    <a:pt x="28" y="0"/>
                  </a:lnTo>
                  <a:lnTo>
                    <a:pt x="57" y="113"/>
                  </a:lnTo>
                  <a:lnTo>
                    <a:pt x="114" y="170"/>
                  </a:lnTo>
                  <a:lnTo>
                    <a:pt x="227" y="17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8" name="Freeform 317"/>
            <p:cNvSpPr>
              <a:spLocks/>
            </p:cNvSpPr>
            <p:nvPr/>
          </p:nvSpPr>
          <p:spPr bwMode="auto">
            <a:xfrm>
              <a:off x="4186" y="3550"/>
              <a:ext cx="822" cy="1049"/>
            </a:xfrm>
            <a:custGeom>
              <a:avLst/>
              <a:gdLst>
                <a:gd name="T0" fmla="*/ 170 w 822"/>
                <a:gd name="T1" fmla="*/ 595 h 1049"/>
                <a:gd name="T2" fmla="*/ 199 w 822"/>
                <a:gd name="T3" fmla="*/ 539 h 1049"/>
                <a:gd name="T4" fmla="*/ 170 w 822"/>
                <a:gd name="T5" fmla="*/ 425 h 1049"/>
                <a:gd name="T6" fmla="*/ 114 w 822"/>
                <a:gd name="T7" fmla="*/ 284 h 1049"/>
                <a:gd name="T8" fmla="*/ 114 w 822"/>
                <a:gd name="T9" fmla="*/ 142 h 1049"/>
                <a:gd name="T10" fmla="*/ 57 w 822"/>
                <a:gd name="T11" fmla="*/ 85 h 1049"/>
                <a:gd name="T12" fmla="*/ 57 w 822"/>
                <a:gd name="T13" fmla="*/ 0 h 1049"/>
                <a:gd name="T14" fmla="*/ 114 w 822"/>
                <a:gd name="T15" fmla="*/ 28 h 1049"/>
                <a:gd name="T16" fmla="*/ 114 w 822"/>
                <a:gd name="T17" fmla="*/ 85 h 1049"/>
                <a:gd name="T18" fmla="*/ 199 w 822"/>
                <a:gd name="T19" fmla="*/ 113 h 1049"/>
                <a:gd name="T20" fmla="*/ 284 w 822"/>
                <a:gd name="T21" fmla="*/ 85 h 1049"/>
                <a:gd name="T22" fmla="*/ 284 w 822"/>
                <a:gd name="T23" fmla="*/ 142 h 1049"/>
                <a:gd name="T24" fmla="*/ 312 w 822"/>
                <a:gd name="T25" fmla="*/ 170 h 1049"/>
                <a:gd name="T26" fmla="*/ 369 w 822"/>
                <a:gd name="T27" fmla="*/ 142 h 1049"/>
                <a:gd name="T28" fmla="*/ 426 w 822"/>
                <a:gd name="T29" fmla="*/ 142 h 1049"/>
                <a:gd name="T30" fmla="*/ 681 w 822"/>
                <a:gd name="T31" fmla="*/ 227 h 1049"/>
                <a:gd name="T32" fmla="*/ 737 w 822"/>
                <a:gd name="T33" fmla="*/ 227 h 1049"/>
                <a:gd name="T34" fmla="*/ 737 w 822"/>
                <a:gd name="T35" fmla="*/ 284 h 1049"/>
                <a:gd name="T36" fmla="*/ 624 w 822"/>
                <a:gd name="T37" fmla="*/ 369 h 1049"/>
                <a:gd name="T38" fmla="*/ 624 w 822"/>
                <a:gd name="T39" fmla="*/ 425 h 1049"/>
                <a:gd name="T40" fmla="*/ 709 w 822"/>
                <a:gd name="T41" fmla="*/ 397 h 1049"/>
                <a:gd name="T42" fmla="*/ 737 w 822"/>
                <a:gd name="T43" fmla="*/ 425 h 1049"/>
                <a:gd name="T44" fmla="*/ 766 w 822"/>
                <a:gd name="T45" fmla="*/ 397 h 1049"/>
                <a:gd name="T46" fmla="*/ 822 w 822"/>
                <a:gd name="T47" fmla="*/ 425 h 1049"/>
                <a:gd name="T48" fmla="*/ 794 w 822"/>
                <a:gd name="T49" fmla="*/ 454 h 1049"/>
                <a:gd name="T50" fmla="*/ 737 w 822"/>
                <a:gd name="T51" fmla="*/ 482 h 1049"/>
                <a:gd name="T52" fmla="*/ 624 w 822"/>
                <a:gd name="T53" fmla="*/ 539 h 1049"/>
                <a:gd name="T54" fmla="*/ 596 w 822"/>
                <a:gd name="T55" fmla="*/ 595 h 1049"/>
                <a:gd name="T56" fmla="*/ 454 w 822"/>
                <a:gd name="T57" fmla="*/ 595 h 1049"/>
                <a:gd name="T58" fmla="*/ 426 w 822"/>
                <a:gd name="T59" fmla="*/ 652 h 1049"/>
                <a:gd name="T60" fmla="*/ 397 w 822"/>
                <a:gd name="T61" fmla="*/ 737 h 1049"/>
                <a:gd name="T62" fmla="*/ 341 w 822"/>
                <a:gd name="T63" fmla="*/ 765 h 1049"/>
                <a:gd name="T64" fmla="*/ 397 w 822"/>
                <a:gd name="T65" fmla="*/ 822 h 1049"/>
                <a:gd name="T66" fmla="*/ 312 w 822"/>
                <a:gd name="T67" fmla="*/ 822 h 1049"/>
                <a:gd name="T68" fmla="*/ 341 w 822"/>
                <a:gd name="T69" fmla="*/ 879 h 1049"/>
                <a:gd name="T70" fmla="*/ 170 w 822"/>
                <a:gd name="T71" fmla="*/ 992 h 1049"/>
                <a:gd name="T72" fmla="*/ 114 w 822"/>
                <a:gd name="T73" fmla="*/ 992 h 1049"/>
                <a:gd name="T74" fmla="*/ 114 w 822"/>
                <a:gd name="T75" fmla="*/ 1049 h 1049"/>
                <a:gd name="T76" fmla="*/ 57 w 822"/>
                <a:gd name="T77" fmla="*/ 1021 h 1049"/>
                <a:gd name="T78" fmla="*/ 0 w 822"/>
                <a:gd name="T79" fmla="*/ 964 h 1049"/>
                <a:gd name="T80" fmla="*/ 114 w 822"/>
                <a:gd name="T81" fmla="*/ 907 h 1049"/>
                <a:gd name="T82" fmla="*/ 85 w 822"/>
                <a:gd name="T83" fmla="*/ 879 h 1049"/>
                <a:gd name="T84" fmla="*/ 170 w 822"/>
                <a:gd name="T85" fmla="*/ 822 h 1049"/>
                <a:gd name="T86" fmla="*/ 199 w 822"/>
                <a:gd name="T87" fmla="*/ 765 h 1049"/>
                <a:gd name="T88" fmla="*/ 114 w 822"/>
                <a:gd name="T89" fmla="*/ 709 h 1049"/>
                <a:gd name="T90" fmla="*/ 170 w 822"/>
                <a:gd name="T91" fmla="*/ 652 h 1049"/>
                <a:gd name="T92" fmla="*/ 170 w 822"/>
                <a:gd name="T93" fmla="*/ 595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22" h="1049">
                  <a:moveTo>
                    <a:pt x="170" y="595"/>
                  </a:moveTo>
                  <a:lnTo>
                    <a:pt x="199" y="539"/>
                  </a:lnTo>
                  <a:lnTo>
                    <a:pt x="170" y="425"/>
                  </a:lnTo>
                  <a:lnTo>
                    <a:pt x="114" y="284"/>
                  </a:lnTo>
                  <a:lnTo>
                    <a:pt x="114" y="142"/>
                  </a:lnTo>
                  <a:lnTo>
                    <a:pt x="57" y="85"/>
                  </a:lnTo>
                  <a:lnTo>
                    <a:pt x="57" y="0"/>
                  </a:lnTo>
                  <a:lnTo>
                    <a:pt x="114" y="28"/>
                  </a:lnTo>
                  <a:lnTo>
                    <a:pt x="114" y="85"/>
                  </a:lnTo>
                  <a:lnTo>
                    <a:pt x="199" y="113"/>
                  </a:lnTo>
                  <a:lnTo>
                    <a:pt x="284" y="85"/>
                  </a:lnTo>
                  <a:lnTo>
                    <a:pt x="284" y="142"/>
                  </a:lnTo>
                  <a:lnTo>
                    <a:pt x="312" y="170"/>
                  </a:lnTo>
                  <a:lnTo>
                    <a:pt x="369" y="142"/>
                  </a:lnTo>
                  <a:lnTo>
                    <a:pt x="426" y="142"/>
                  </a:lnTo>
                  <a:lnTo>
                    <a:pt x="681" y="227"/>
                  </a:lnTo>
                  <a:lnTo>
                    <a:pt x="737" y="227"/>
                  </a:lnTo>
                  <a:lnTo>
                    <a:pt x="737" y="284"/>
                  </a:lnTo>
                  <a:lnTo>
                    <a:pt x="624" y="369"/>
                  </a:lnTo>
                  <a:lnTo>
                    <a:pt x="624" y="425"/>
                  </a:lnTo>
                  <a:lnTo>
                    <a:pt x="709" y="397"/>
                  </a:lnTo>
                  <a:lnTo>
                    <a:pt x="737" y="425"/>
                  </a:lnTo>
                  <a:lnTo>
                    <a:pt x="766" y="397"/>
                  </a:lnTo>
                  <a:lnTo>
                    <a:pt x="822" y="425"/>
                  </a:lnTo>
                  <a:lnTo>
                    <a:pt x="794" y="454"/>
                  </a:lnTo>
                  <a:lnTo>
                    <a:pt x="737" y="482"/>
                  </a:lnTo>
                  <a:lnTo>
                    <a:pt x="624" y="539"/>
                  </a:lnTo>
                  <a:lnTo>
                    <a:pt x="596" y="595"/>
                  </a:lnTo>
                  <a:lnTo>
                    <a:pt x="454" y="595"/>
                  </a:lnTo>
                  <a:lnTo>
                    <a:pt x="426" y="652"/>
                  </a:lnTo>
                  <a:lnTo>
                    <a:pt x="397" y="737"/>
                  </a:lnTo>
                  <a:lnTo>
                    <a:pt x="341" y="765"/>
                  </a:lnTo>
                  <a:lnTo>
                    <a:pt x="397" y="822"/>
                  </a:lnTo>
                  <a:lnTo>
                    <a:pt x="312" y="822"/>
                  </a:lnTo>
                  <a:lnTo>
                    <a:pt x="341" y="879"/>
                  </a:lnTo>
                  <a:lnTo>
                    <a:pt x="170" y="992"/>
                  </a:lnTo>
                  <a:lnTo>
                    <a:pt x="114" y="992"/>
                  </a:lnTo>
                  <a:lnTo>
                    <a:pt x="114" y="1049"/>
                  </a:lnTo>
                  <a:lnTo>
                    <a:pt x="57" y="1021"/>
                  </a:lnTo>
                  <a:lnTo>
                    <a:pt x="0" y="964"/>
                  </a:lnTo>
                  <a:lnTo>
                    <a:pt x="114" y="907"/>
                  </a:lnTo>
                  <a:lnTo>
                    <a:pt x="85" y="879"/>
                  </a:lnTo>
                  <a:lnTo>
                    <a:pt x="170" y="822"/>
                  </a:lnTo>
                  <a:lnTo>
                    <a:pt x="199" y="765"/>
                  </a:lnTo>
                  <a:lnTo>
                    <a:pt x="114" y="709"/>
                  </a:lnTo>
                  <a:lnTo>
                    <a:pt x="170" y="652"/>
                  </a:lnTo>
                  <a:lnTo>
                    <a:pt x="170" y="59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9" name="Freeform 318"/>
            <p:cNvSpPr>
              <a:spLocks/>
            </p:cNvSpPr>
            <p:nvPr/>
          </p:nvSpPr>
          <p:spPr bwMode="auto">
            <a:xfrm>
              <a:off x="3818" y="3862"/>
              <a:ext cx="567" cy="709"/>
            </a:xfrm>
            <a:custGeom>
              <a:avLst/>
              <a:gdLst>
                <a:gd name="T0" fmla="*/ 368 w 567"/>
                <a:gd name="T1" fmla="*/ 652 h 709"/>
                <a:gd name="T2" fmla="*/ 482 w 567"/>
                <a:gd name="T3" fmla="*/ 595 h 709"/>
                <a:gd name="T4" fmla="*/ 453 w 567"/>
                <a:gd name="T5" fmla="*/ 567 h 709"/>
                <a:gd name="T6" fmla="*/ 538 w 567"/>
                <a:gd name="T7" fmla="*/ 510 h 709"/>
                <a:gd name="T8" fmla="*/ 567 w 567"/>
                <a:gd name="T9" fmla="*/ 453 h 709"/>
                <a:gd name="T10" fmla="*/ 482 w 567"/>
                <a:gd name="T11" fmla="*/ 397 h 709"/>
                <a:gd name="T12" fmla="*/ 538 w 567"/>
                <a:gd name="T13" fmla="*/ 340 h 709"/>
                <a:gd name="T14" fmla="*/ 538 w 567"/>
                <a:gd name="T15" fmla="*/ 283 h 709"/>
                <a:gd name="T16" fmla="*/ 482 w 567"/>
                <a:gd name="T17" fmla="*/ 283 h 709"/>
                <a:gd name="T18" fmla="*/ 425 w 567"/>
                <a:gd name="T19" fmla="*/ 227 h 709"/>
                <a:gd name="T20" fmla="*/ 397 w 567"/>
                <a:gd name="T21" fmla="*/ 227 h 709"/>
                <a:gd name="T22" fmla="*/ 368 w 567"/>
                <a:gd name="T23" fmla="*/ 142 h 709"/>
                <a:gd name="T24" fmla="*/ 340 w 567"/>
                <a:gd name="T25" fmla="*/ 113 h 709"/>
                <a:gd name="T26" fmla="*/ 340 w 567"/>
                <a:gd name="T27" fmla="*/ 57 h 709"/>
                <a:gd name="T28" fmla="*/ 255 w 567"/>
                <a:gd name="T29" fmla="*/ 0 h 709"/>
                <a:gd name="T30" fmla="*/ 170 w 567"/>
                <a:gd name="T31" fmla="*/ 0 h 709"/>
                <a:gd name="T32" fmla="*/ 142 w 567"/>
                <a:gd name="T33" fmla="*/ 57 h 709"/>
                <a:gd name="T34" fmla="*/ 85 w 567"/>
                <a:gd name="T35" fmla="*/ 57 h 709"/>
                <a:gd name="T36" fmla="*/ 85 w 567"/>
                <a:gd name="T37" fmla="*/ 198 h 709"/>
                <a:gd name="T38" fmla="*/ 28 w 567"/>
                <a:gd name="T39" fmla="*/ 255 h 709"/>
                <a:gd name="T40" fmla="*/ 0 w 567"/>
                <a:gd name="T41" fmla="*/ 340 h 709"/>
                <a:gd name="T42" fmla="*/ 142 w 567"/>
                <a:gd name="T43" fmla="*/ 255 h 709"/>
                <a:gd name="T44" fmla="*/ 170 w 567"/>
                <a:gd name="T45" fmla="*/ 312 h 709"/>
                <a:gd name="T46" fmla="*/ 198 w 567"/>
                <a:gd name="T47" fmla="*/ 283 h 709"/>
                <a:gd name="T48" fmla="*/ 198 w 567"/>
                <a:gd name="T49" fmla="*/ 227 h 709"/>
                <a:gd name="T50" fmla="*/ 283 w 567"/>
                <a:gd name="T51" fmla="*/ 312 h 709"/>
                <a:gd name="T52" fmla="*/ 283 w 567"/>
                <a:gd name="T53" fmla="*/ 368 h 709"/>
                <a:gd name="T54" fmla="*/ 227 w 567"/>
                <a:gd name="T55" fmla="*/ 340 h 709"/>
                <a:gd name="T56" fmla="*/ 198 w 567"/>
                <a:gd name="T57" fmla="*/ 368 h 709"/>
                <a:gd name="T58" fmla="*/ 142 w 567"/>
                <a:gd name="T59" fmla="*/ 368 h 709"/>
                <a:gd name="T60" fmla="*/ 170 w 567"/>
                <a:gd name="T61" fmla="*/ 453 h 709"/>
                <a:gd name="T62" fmla="*/ 198 w 567"/>
                <a:gd name="T63" fmla="*/ 453 h 709"/>
                <a:gd name="T64" fmla="*/ 227 w 567"/>
                <a:gd name="T65" fmla="*/ 567 h 709"/>
                <a:gd name="T66" fmla="*/ 255 w 567"/>
                <a:gd name="T67" fmla="*/ 567 h 709"/>
                <a:gd name="T68" fmla="*/ 255 w 567"/>
                <a:gd name="T69" fmla="*/ 624 h 709"/>
                <a:gd name="T70" fmla="*/ 255 w 567"/>
                <a:gd name="T71" fmla="*/ 652 h 709"/>
                <a:gd name="T72" fmla="*/ 312 w 567"/>
                <a:gd name="T73" fmla="*/ 709 h 709"/>
                <a:gd name="T74" fmla="*/ 368 w 567"/>
                <a:gd name="T75" fmla="*/ 652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67" h="709">
                  <a:moveTo>
                    <a:pt x="368" y="652"/>
                  </a:moveTo>
                  <a:lnTo>
                    <a:pt x="482" y="595"/>
                  </a:lnTo>
                  <a:lnTo>
                    <a:pt x="453" y="567"/>
                  </a:lnTo>
                  <a:lnTo>
                    <a:pt x="538" y="510"/>
                  </a:lnTo>
                  <a:lnTo>
                    <a:pt x="567" y="453"/>
                  </a:lnTo>
                  <a:lnTo>
                    <a:pt x="482" y="397"/>
                  </a:lnTo>
                  <a:lnTo>
                    <a:pt x="538" y="340"/>
                  </a:lnTo>
                  <a:lnTo>
                    <a:pt x="538" y="283"/>
                  </a:lnTo>
                  <a:lnTo>
                    <a:pt x="482" y="283"/>
                  </a:lnTo>
                  <a:lnTo>
                    <a:pt x="425" y="227"/>
                  </a:lnTo>
                  <a:lnTo>
                    <a:pt x="397" y="227"/>
                  </a:lnTo>
                  <a:lnTo>
                    <a:pt x="368" y="142"/>
                  </a:lnTo>
                  <a:lnTo>
                    <a:pt x="340" y="113"/>
                  </a:lnTo>
                  <a:lnTo>
                    <a:pt x="340" y="57"/>
                  </a:lnTo>
                  <a:lnTo>
                    <a:pt x="255" y="0"/>
                  </a:lnTo>
                  <a:lnTo>
                    <a:pt x="170" y="0"/>
                  </a:lnTo>
                  <a:lnTo>
                    <a:pt x="142" y="57"/>
                  </a:lnTo>
                  <a:lnTo>
                    <a:pt x="85" y="57"/>
                  </a:lnTo>
                  <a:lnTo>
                    <a:pt x="85" y="198"/>
                  </a:lnTo>
                  <a:lnTo>
                    <a:pt x="28" y="255"/>
                  </a:lnTo>
                  <a:lnTo>
                    <a:pt x="0" y="340"/>
                  </a:lnTo>
                  <a:lnTo>
                    <a:pt x="142" y="255"/>
                  </a:lnTo>
                  <a:lnTo>
                    <a:pt x="170" y="312"/>
                  </a:lnTo>
                  <a:lnTo>
                    <a:pt x="198" y="283"/>
                  </a:lnTo>
                  <a:lnTo>
                    <a:pt x="198" y="227"/>
                  </a:lnTo>
                  <a:lnTo>
                    <a:pt x="283" y="312"/>
                  </a:lnTo>
                  <a:lnTo>
                    <a:pt x="283" y="368"/>
                  </a:lnTo>
                  <a:lnTo>
                    <a:pt x="227" y="340"/>
                  </a:lnTo>
                  <a:lnTo>
                    <a:pt x="198" y="368"/>
                  </a:lnTo>
                  <a:lnTo>
                    <a:pt x="142" y="368"/>
                  </a:lnTo>
                  <a:lnTo>
                    <a:pt x="170" y="453"/>
                  </a:lnTo>
                  <a:lnTo>
                    <a:pt x="198" y="453"/>
                  </a:lnTo>
                  <a:lnTo>
                    <a:pt x="227" y="567"/>
                  </a:lnTo>
                  <a:lnTo>
                    <a:pt x="255" y="567"/>
                  </a:lnTo>
                  <a:lnTo>
                    <a:pt x="255" y="624"/>
                  </a:lnTo>
                  <a:lnTo>
                    <a:pt x="255" y="652"/>
                  </a:lnTo>
                  <a:lnTo>
                    <a:pt x="312" y="709"/>
                  </a:lnTo>
                  <a:lnTo>
                    <a:pt x="368" y="65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0" name="Freeform 319"/>
            <p:cNvSpPr>
              <a:spLocks/>
            </p:cNvSpPr>
            <p:nvPr/>
          </p:nvSpPr>
          <p:spPr bwMode="auto">
            <a:xfrm>
              <a:off x="3449" y="4089"/>
              <a:ext cx="794" cy="935"/>
            </a:xfrm>
            <a:custGeom>
              <a:avLst/>
              <a:gdLst>
                <a:gd name="T0" fmla="*/ 794 w 794"/>
                <a:gd name="T1" fmla="*/ 482 h 935"/>
                <a:gd name="T2" fmla="*/ 737 w 794"/>
                <a:gd name="T3" fmla="*/ 567 h 935"/>
                <a:gd name="T4" fmla="*/ 624 w 794"/>
                <a:gd name="T5" fmla="*/ 595 h 935"/>
                <a:gd name="T6" fmla="*/ 596 w 794"/>
                <a:gd name="T7" fmla="*/ 567 h 935"/>
                <a:gd name="T8" fmla="*/ 227 w 794"/>
                <a:gd name="T9" fmla="*/ 737 h 935"/>
                <a:gd name="T10" fmla="*/ 227 w 794"/>
                <a:gd name="T11" fmla="*/ 793 h 935"/>
                <a:gd name="T12" fmla="*/ 142 w 794"/>
                <a:gd name="T13" fmla="*/ 850 h 935"/>
                <a:gd name="T14" fmla="*/ 142 w 794"/>
                <a:gd name="T15" fmla="*/ 907 h 935"/>
                <a:gd name="T16" fmla="*/ 29 w 794"/>
                <a:gd name="T17" fmla="*/ 935 h 935"/>
                <a:gd name="T18" fmla="*/ 29 w 794"/>
                <a:gd name="T19" fmla="*/ 879 h 935"/>
                <a:gd name="T20" fmla="*/ 114 w 794"/>
                <a:gd name="T21" fmla="*/ 765 h 935"/>
                <a:gd name="T22" fmla="*/ 114 w 794"/>
                <a:gd name="T23" fmla="*/ 680 h 935"/>
                <a:gd name="T24" fmla="*/ 0 w 794"/>
                <a:gd name="T25" fmla="*/ 652 h 935"/>
                <a:gd name="T26" fmla="*/ 114 w 794"/>
                <a:gd name="T27" fmla="*/ 567 h 935"/>
                <a:gd name="T28" fmla="*/ 170 w 794"/>
                <a:gd name="T29" fmla="*/ 567 h 935"/>
                <a:gd name="T30" fmla="*/ 199 w 794"/>
                <a:gd name="T31" fmla="*/ 482 h 935"/>
                <a:gd name="T32" fmla="*/ 284 w 794"/>
                <a:gd name="T33" fmla="*/ 482 h 935"/>
                <a:gd name="T34" fmla="*/ 369 w 794"/>
                <a:gd name="T35" fmla="*/ 255 h 935"/>
                <a:gd name="T36" fmla="*/ 340 w 794"/>
                <a:gd name="T37" fmla="*/ 198 h 935"/>
                <a:gd name="T38" fmla="*/ 369 w 794"/>
                <a:gd name="T39" fmla="*/ 113 h 935"/>
                <a:gd name="T40" fmla="*/ 511 w 794"/>
                <a:gd name="T41" fmla="*/ 28 h 935"/>
                <a:gd name="T42" fmla="*/ 539 w 794"/>
                <a:gd name="T43" fmla="*/ 85 h 935"/>
                <a:gd name="T44" fmla="*/ 567 w 794"/>
                <a:gd name="T45" fmla="*/ 56 h 935"/>
                <a:gd name="T46" fmla="*/ 567 w 794"/>
                <a:gd name="T47" fmla="*/ 0 h 935"/>
                <a:gd name="T48" fmla="*/ 652 w 794"/>
                <a:gd name="T49" fmla="*/ 85 h 935"/>
                <a:gd name="T50" fmla="*/ 652 w 794"/>
                <a:gd name="T51" fmla="*/ 141 h 935"/>
                <a:gd name="T52" fmla="*/ 596 w 794"/>
                <a:gd name="T53" fmla="*/ 113 h 935"/>
                <a:gd name="T54" fmla="*/ 567 w 794"/>
                <a:gd name="T55" fmla="*/ 141 h 935"/>
                <a:gd name="T56" fmla="*/ 511 w 794"/>
                <a:gd name="T57" fmla="*/ 141 h 935"/>
                <a:gd name="T58" fmla="*/ 539 w 794"/>
                <a:gd name="T59" fmla="*/ 226 h 935"/>
                <a:gd name="T60" fmla="*/ 567 w 794"/>
                <a:gd name="T61" fmla="*/ 226 h 935"/>
                <a:gd name="T62" fmla="*/ 596 w 794"/>
                <a:gd name="T63" fmla="*/ 340 h 935"/>
                <a:gd name="T64" fmla="*/ 624 w 794"/>
                <a:gd name="T65" fmla="*/ 340 h 935"/>
                <a:gd name="T66" fmla="*/ 624 w 794"/>
                <a:gd name="T67" fmla="*/ 425 h 935"/>
                <a:gd name="T68" fmla="*/ 681 w 794"/>
                <a:gd name="T69" fmla="*/ 482 h 935"/>
                <a:gd name="T70" fmla="*/ 737 w 794"/>
                <a:gd name="T71" fmla="*/ 425 h 935"/>
                <a:gd name="T72" fmla="*/ 794 w 794"/>
                <a:gd name="T73" fmla="*/ 482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94" h="935">
                  <a:moveTo>
                    <a:pt x="794" y="482"/>
                  </a:moveTo>
                  <a:lnTo>
                    <a:pt x="737" y="567"/>
                  </a:lnTo>
                  <a:lnTo>
                    <a:pt x="624" y="595"/>
                  </a:lnTo>
                  <a:lnTo>
                    <a:pt x="596" y="567"/>
                  </a:lnTo>
                  <a:lnTo>
                    <a:pt x="227" y="737"/>
                  </a:lnTo>
                  <a:lnTo>
                    <a:pt x="227" y="793"/>
                  </a:lnTo>
                  <a:lnTo>
                    <a:pt x="142" y="850"/>
                  </a:lnTo>
                  <a:lnTo>
                    <a:pt x="142" y="907"/>
                  </a:lnTo>
                  <a:lnTo>
                    <a:pt x="29" y="935"/>
                  </a:lnTo>
                  <a:lnTo>
                    <a:pt x="29" y="879"/>
                  </a:lnTo>
                  <a:lnTo>
                    <a:pt x="114" y="765"/>
                  </a:lnTo>
                  <a:lnTo>
                    <a:pt x="114" y="680"/>
                  </a:lnTo>
                  <a:lnTo>
                    <a:pt x="0" y="652"/>
                  </a:lnTo>
                  <a:lnTo>
                    <a:pt x="114" y="567"/>
                  </a:lnTo>
                  <a:lnTo>
                    <a:pt x="170" y="567"/>
                  </a:lnTo>
                  <a:lnTo>
                    <a:pt x="199" y="482"/>
                  </a:lnTo>
                  <a:lnTo>
                    <a:pt x="284" y="482"/>
                  </a:lnTo>
                  <a:lnTo>
                    <a:pt x="369" y="255"/>
                  </a:lnTo>
                  <a:lnTo>
                    <a:pt x="340" y="198"/>
                  </a:lnTo>
                  <a:lnTo>
                    <a:pt x="369" y="113"/>
                  </a:lnTo>
                  <a:lnTo>
                    <a:pt x="511" y="28"/>
                  </a:lnTo>
                  <a:lnTo>
                    <a:pt x="539" y="85"/>
                  </a:lnTo>
                  <a:lnTo>
                    <a:pt x="567" y="56"/>
                  </a:lnTo>
                  <a:lnTo>
                    <a:pt x="567" y="0"/>
                  </a:lnTo>
                  <a:lnTo>
                    <a:pt x="652" y="85"/>
                  </a:lnTo>
                  <a:lnTo>
                    <a:pt x="652" y="141"/>
                  </a:lnTo>
                  <a:lnTo>
                    <a:pt x="596" y="113"/>
                  </a:lnTo>
                  <a:lnTo>
                    <a:pt x="567" y="141"/>
                  </a:lnTo>
                  <a:lnTo>
                    <a:pt x="511" y="141"/>
                  </a:lnTo>
                  <a:lnTo>
                    <a:pt x="539" y="226"/>
                  </a:lnTo>
                  <a:lnTo>
                    <a:pt x="567" y="226"/>
                  </a:lnTo>
                  <a:lnTo>
                    <a:pt x="596" y="340"/>
                  </a:lnTo>
                  <a:lnTo>
                    <a:pt x="624" y="340"/>
                  </a:lnTo>
                  <a:lnTo>
                    <a:pt x="624" y="425"/>
                  </a:lnTo>
                  <a:lnTo>
                    <a:pt x="681" y="482"/>
                  </a:lnTo>
                  <a:lnTo>
                    <a:pt x="737" y="425"/>
                  </a:lnTo>
                  <a:lnTo>
                    <a:pt x="794" y="48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1" name="Freeform 322"/>
            <p:cNvSpPr>
              <a:spLocks/>
            </p:cNvSpPr>
            <p:nvPr/>
          </p:nvSpPr>
          <p:spPr bwMode="auto">
            <a:xfrm>
              <a:off x="2485" y="1169"/>
              <a:ext cx="908" cy="793"/>
            </a:xfrm>
            <a:custGeom>
              <a:avLst/>
              <a:gdLst>
                <a:gd name="T0" fmla="*/ 908 w 908"/>
                <a:gd name="T1" fmla="*/ 425 h 793"/>
                <a:gd name="T2" fmla="*/ 851 w 908"/>
                <a:gd name="T3" fmla="*/ 482 h 793"/>
                <a:gd name="T4" fmla="*/ 879 w 908"/>
                <a:gd name="T5" fmla="*/ 538 h 793"/>
                <a:gd name="T6" fmla="*/ 822 w 908"/>
                <a:gd name="T7" fmla="*/ 538 h 793"/>
                <a:gd name="T8" fmla="*/ 822 w 908"/>
                <a:gd name="T9" fmla="*/ 567 h 793"/>
                <a:gd name="T10" fmla="*/ 766 w 908"/>
                <a:gd name="T11" fmla="*/ 567 h 793"/>
                <a:gd name="T12" fmla="*/ 737 w 908"/>
                <a:gd name="T13" fmla="*/ 510 h 793"/>
                <a:gd name="T14" fmla="*/ 652 w 908"/>
                <a:gd name="T15" fmla="*/ 510 h 793"/>
                <a:gd name="T16" fmla="*/ 567 w 908"/>
                <a:gd name="T17" fmla="*/ 482 h 793"/>
                <a:gd name="T18" fmla="*/ 539 w 908"/>
                <a:gd name="T19" fmla="*/ 482 h 793"/>
                <a:gd name="T20" fmla="*/ 539 w 908"/>
                <a:gd name="T21" fmla="*/ 538 h 793"/>
                <a:gd name="T22" fmla="*/ 482 w 908"/>
                <a:gd name="T23" fmla="*/ 538 h 793"/>
                <a:gd name="T24" fmla="*/ 482 w 908"/>
                <a:gd name="T25" fmla="*/ 510 h 793"/>
                <a:gd name="T26" fmla="*/ 454 w 908"/>
                <a:gd name="T27" fmla="*/ 510 h 793"/>
                <a:gd name="T28" fmla="*/ 397 w 908"/>
                <a:gd name="T29" fmla="*/ 623 h 793"/>
                <a:gd name="T30" fmla="*/ 426 w 908"/>
                <a:gd name="T31" fmla="*/ 652 h 793"/>
                <a:gd name="T32" fmla="*/ 397 w 908"/>
                <a:gd name="T33" fmla="*/ 680 h 793"/>
                <a:gd name="T34" fmla="*/ 397 w 908"/>
                <a:gd name="T35" fmla="*/ 765 h 793"/>
                <a:gd name="T36" fmla="*/ 369 w 908"/>
                <a:gd name="T37" fmla="*/ 793 h 793"/>
                <a:gd name="T38" fmla="*/ 369 w 908"/>
                <a:gd name="T39" fmla="*/ 737 h 793"/>
                <a:gd name="T40" fmla="*/ 256 w 908"/>
                <a:gd name="T41" fmla="*/ 708 h 793"/>
                <a:gd name="T42" fmla="*/ 199 w 908"/>
                <a:gd name="T43" fmla="*/ 652 h 793"/>
                <a:gd name="T44" fmla="*/ 199 w 908"/>
                <a:gd name="T45" fmla="*/ 453 h 793"/>
                <a:gd name="T46" fmla="*/ 170 w 908"/>
                <a:gd name="T47" fmla="*/ 453 h 793"/>
                <a:gd name="T48" fmla="*/ 114 w 908"/>
                <a:gd name="T49" fmla="*/ 397 h 793"/>
                <a:gd name="T50" fmla="*/ 29 w 908"/>
                <a:gd name="T51" fmla="*/ 368 h 793"/>
                <a:gd name="T52" fmla="*/ 0 w 908"/>
                <a:gd name="T53" fmla="*/ 312 h 793"/>
                <a:gd name="T54" fmla="*/ 29 w 908"/>
                <a:gd name="T55" fmla="*/ 312 h 793"/>
                <a:gd name="T56" fmla="*/ 0 w 908"/>
                <a:gd name="T57" fmla="*/ 226 h 793"/>
                <a:gd name="T58" fmla="*/ 29 w 908"/>
                <a:gd name="T59" fmla="*/ 226 h 793"/>
                <a:gd name="T60" fmla="*/ 57 w 908"/>
                <a:gd name="T61" fmla="*/ 170 h 793"/>
                <a:gd name="T62" fmla="*/ 85 w 908"/>
                <a:gd name="T63" fmla="*/ 170 h 793"/>
                <a:gd name="T64" fmla="*/ 170 w 908"/>
                <a:gd name="T65" fmla="*/ 141 h 793"/>
                <a:gd name="T66" fmla="*/ 227 w 908"/>
                <a:gd name="T67" fmla="*/ 141 h 793"/>
                <a:gd name="T68" fmla="*/ 227 w 908"/>
                <a:gd name="T69" fmla="*/ 85 h 793"/>
                <a:gd name="T70" fmla="*/ 284 w 908"/>
                <a:gd name="T71" fmla="*/ 56 h 793"/>
                <a:gd name="T72" fmla="*/ 312 w 908"/>
                <a:gd name="T73" fmla="*/ 56 h 793"/>
                <a:gd name="T74" fmla="*/ 341 w 908"/>
                <a:gd name="T75" fmla="*/ 113 h 793"/>
                <a:gd name="T76" fmla="*/ 369 w 908"/>
                <a:gd name="T77" fmla="*/ 85 h 793"/>
                <a:gd name="T78" fmla="*/ 369 w 908"/>
                <a:gd name="T79" fmla="*/ 28 h 793"/>
                <a:gd name="T80" fmla="*/ 454 w 908"/>
                <a:gd name="T81" fmla="*/ 0 h 793"/>
                <a:gd name="T82" fmla="*/ 482 w 908"/>
                <a:gd name="T83" fmla="*/ 113 h 793"/>
                <a:gd name="T84" fmla="*/ 596 w 908"/>
                <a:gd name="T85" fmla="*/ 56 h 793"/>
                <a:gd name="T86" fmla="*/ 624 w 908"/>
                <a:gd name="T87" fmla="*/ 85 h 793"/>
                <a:gd name="T88" fmla="*/ 596 w 908"/>
                <a:gd name="T89" fmla="*/ 113 h 793"/>
                <a:gd name="T90" fmla="*/ 596 w 908"/>
                <a:gd name="T91" fmla="*/ 141 h 793"/>
                <a:gd name="T92" fmla="*/ 652 w 908"/>
                <a:gd name="T93" fmla="*/ 170 h 793"/>
                <a:gd name="T94" fmla="*/ 681 w 908"/>
                <a:gd name="T95" fmla="*/ 226 h 793"/>
                <a:gd name="T96" fmla="*/ 709 w 908"/>
                <a:gd name="T97" fmla="*/ 255 h 793"/>
                <a:gd name="T98" fmla="*/ 737 w 908"/>
                <a:gd name="T99" fmla="*/ 283 h 793"/>
                <a:gd name="T100" fmla="*/ 794 w 908"/>
                <a:gd name="T101" fmla="*/ 283 h 793"/>
                <a:gd name="T102" fmla="*/ 822 w 908"/>
                <a:gd name="T103" fmla="*/ 312 h 793"/>
                <a:gd name="T104" fmla="*/ 879 w 908"/>
                <a:gd name="T105" fmla="*/ 312 h 793"/>
                <a:gd name="T106" fmla="*/ 908 w 908"/>
                <a:gd name="T107" fmla="*/ 340 h 793"/>
                <a:gd name="T108" fmla="*/ 879 w 908"/>
                <a:gd name="T109" fmla="*/ 397 h 793"/>
                <a:gd name="T110" fmla="*/ 908 w 908"/>
                <a:gd name="T111" fmla="*/ 425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08" h="793">
                  <a:moveTo>
                    <a:pt x="908" y="425"/>
                  </a:moveTo>
                  <a:lnTo>
                    <a:pt x="851" y="482"/>
                  </a:lnTo>
                  <a:lnTo>
                    <a:pt x="879" y="538"/>
                  </a:lnTo>
                  <a:lnTo>
                    <a:pt x="822" y="538"/>
                  </a:lnTo>
                  <a:lnTo>
                    <a:pt x="822" y="567"/>
                  </a:lnTo>
                  <a:lnTo>
                    <a:pt x="766" y="567"/>
                  </a:lnTo>
                  <a:lnTo>
                    <a:pt x="737" y="510"/>
                  </a:lnTo>
                  <a:lnTo>
                    <a:pt x="652" y="510"/>
                  </a:lnTo>
                  <a:lnTo>
                    <a:pt x="567" y="482"/>
                  </a:lnTo>
                  <a:lnTo>
                    <a:pt x="539" y="482"/>
                  </a:lnTo>
                  <a:lnTo>
                    <a:pt x="539" y="538"/>
                  </a:lnTo>
                  <a:lnTo>
                    <a:pt x="482" y="538"/>
                  </a:lnTo>
                  <a:lnTo>
                    <a:pt x="482" y="510"/>
                  </a:lnTo>
                  <a:lnTo>
                    <a:pt x="454" y="510"/>
                  </a:lnTo>
                  <a:lnTo>
                    <a:pt x="397" y="623"/>
                  </a:lnTo>
                  <a:lnTo>
                    <a:pt x="426" y="652"/>
                  </a:lnTo>
                  <a:lnTo>
                    <a:pt x="397" y="680"/>
                  </a:lnTo>
                  <a:lnTo>
                    <a:pt x="397" y="765"/>
                  </a:lnTo>
                  <a:lnTo>
                    <a:pt x="369" y="793"/>
                  </a:lnTo>
                  <a:lnTo>
                    <a:pt x="369" y="737"/>
                  </a:lnTo>
                  <a:lnTo>
                    <a:pt x="256" y="708"/>
                  </a:lnTo>
                  <a:lnTo>
                    <a:pt x="199" y="652"/>
                  </a:lnTo>
                  <a:lnTo>
                    <a:pt x="199" y="453"/>
                  </a:lnTo>
                  <a:lnTo>
                    <a:pt x="170" y="453"/>
                  </a:lnTo>
                  <a:lnTo>
                    <a:pt x="114" y="397"/>
                  </a:lnTo>
                  <a:lnTo>
                    <a:pt x="29" y="368"/>
                  </a:lnTo>
                  <a:lnTo>
                    <a:pt x="0" y="312"/>
                  </a:lnTo>
                  <a:lnTo>
                    <a:pt x="29" y="312"/>
                  </a:lnTo>
                  <a:lnTo>
                    <a:pt x="0" y="226"/>
                  </a:lnTo>
                  <a:lnTo>
                    <a:pt x="29" y="226"/>
                  </a:lnTo>
                  <a:lnTo>
                    <a:pt x="57" y="170"/>
                  </a:lnTo>
                  <a:lnTo>
                    <a:pt x="85" y="170"/>
                  </a:lnTo>
                  <a:lnTo>
                    <a:pt x="170" y="141"/>
                  </a:lnTo>
                  <a:lnTo>
                    <a:pt x="227" y="141"/>
                  </a:lnTo>
                  <a:lnTo>
                    <a:pt x="227" y="85"/>
                  </a:lnTo>
                  <a:lnTo>
                    <a:pt x="284" y="56"/>
                  </a:lnTo>
                  <a:lnTo>
                    <a:pt x="312" y="56"/>
                  </a:lnTo>
                  <a:lnTo>
                    <a:pt x="341" y="113"/>
                  </a:lnTo>
                  <a:lnTo>
                    <a:pt x="369" y="85"/>
                  </a:lnTo>
                  <a:lnTo>
                    <a:pt x="369" y="28"/>
                  </a:lnTo>
                  <a:lnTo>
                    <a:pt x="454" y="0"/>
                  </a:lnTo>
                  <a:lnTo>
                    <a:pt x="482" y="113"/>
                  </a:lnTo>
                  <a:lnTo>
                    <a:pt x="596" y="56"/>
                  </a:lnTo>
                  <a:lnTo>
                    <a:pt x="624" y="85"/>
                  </a:lnTo>
                  <a:lnTo>
                    <a:pt x="596" y="113"/>
                  </a:lnTo>
                  <a:lnTo>
                    <a:pt x="596" y="141"/>
                  </a:lnTo>
                  <a:lnTo>
                    <a:pt x="652" y="170"/>
                  </a:lnTo>
                  <a:lnTo>
                    <a:pt x="681" y="226"/>
                  </a:lnTo>
                  <a:lnTo>
                    <a:pt x="709" y="255"/>
                  </a:lnTo>
                  <a:lnTo>
                    <a:pt x="737" y="283"/>
                  </a:lnTo>
                  <a:lnTo>
                    <a:pt x="794" y="283"/>
                  </a:lnTo>
                  <a:lnTo>
                    <a:pt x="822" y="312"/>
                  </a:lnTo>
                  <a:lnTo>
                    <a:pt x="879" y="312"/>
                  </a:lnTo>
                  <a:lnTo>
                    <a:pt x="908" y="340"/>
                  </a:lnTo>
                  <a:lnTo>
                    <a:pt x="879" y="397"/>
                  </a:lnTo>
                  <a:lnTo>
                    <a:pt x="908" y="42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2" name="Freeform 323"/>
            <p:cNvSpPr>
              <a:spLocks/>
            </p:cNvSpPr>
            <p:nvPr/>
          </p:nvSpPr>
          <p:spPr bwMode="auto">
            <a:xfrm>
              <a:off x="2117" y="658"/>
              <a:ext cx="907" cy="737"/>
            </a:xfrm>
            <a:custGeom>
              <a:avLst/>
              <a:gdLst>
                <a:gd name="T0" fmla="*/ 822 w 907"/>
                <a:gd name="T1" fmla="*/ 511 h 737"/>
                <a:gd name="T2" fmla="*/ 737 w 907"/>
                <a:gd name="T3" fmla="*/ 539 h 737"/>
                <a:gd name="T4" fmla="*/ 737 w 907"/>
                <a:gd name="T5" fmla="*/ 596 h 737"/>
                <a:gd name="T6" fmla="*/ 709 w 907"/>
                <a:gd name="T7" fmla="*/ 624 h 737"/>
                <a:gd name="T8" fmla="*/ 680 w 907"/>
                <a:gd name="T9" fmla="*/ 567 h 737"/>
                <a:gd name="T10" fmla="*/ 652 w 907"/>
                <a:gd name="T11" fmla="*/ 567 h 737"/>
                <a:gd name="T12" fmla="*/ 595 w 907"/>
                <a:gd name="T13" fmla="*/ 596 h 737"/>
                <a:gd name="T14" fmla="*/ 595 w 907"/>
                <a:gd name="T15" fmla="*/ 652 h 737"/>
                <a:gd name="T16" fmla="*/ 538 w 907"/>
                <a:gd name="T17" fmla="*/ 652 h 737"/>
                <a:gd name="T18" fmla="*/ 453 w 907"/>
                <a:gd name="T19" fmla="*/ 681 h 737"/>
                <a:gd name="T20" fmla="*/ 425 w 907"/>
                <a:gd name="T21" fmla="*/ 681 h 737"/>
                <a:gd name="T22" fmla="*/ 397 w 907"/>
                <a:gd name="T23" fmla="*/ 737 h 737"/>
                <a:gd name="T24" fmla="*/ 368 w 907"/>
                <a:gd name="T25" fmla="*/ 737 h 737"/>
                <a:gd name="T26" fmla="*/ 283 w 907"/>
                <a:gd name="T27" fmla="*/ 709 h 737"/>
                <a:gd name="T28" fmla="*/ 142 w 907"/>
                <a:gd name="T29" fmla="*/ 567 h 737"/>
                <a:gd name="T30" fmla="*/ 57 w 907"/>
                <a:gd name="T31" fmla="*/ 539 h 737"/>
                <a:gd name="T32" fmla="*/ 85 w 907"/>
                <a:gd name="T33" fmla="*/ 454 h 737"/>
                <a:gd name="T34" fmla="*/ 85 w 907"/>
                <a:gd name="T35" fmla="*/ 397 h 737"/>
                <a:gd name="T36" fmla="*/ 28 w 907"/>
                <a:gd name="T37" fmla="*/ 369 h 737"/>
                <a:gd name="T38" fmla="*/ 28 w 907"/>
                <a:gd name="T39" fmla="*/ 312 h 737"/>
                <a:gd name="T40" fmla="*/ 0 w 907"/>
                <a:gd name="T41" fmla="*/ 256 h 737"/>
                <a:gd name="T42" fmla="*/ 28 w 907"/>
                <a:gd name="T43" fmla="*/ 199 h 737"/>
                <a:gd name="T44" fmla="*/ 28 w 907"/>
                <a:gd name="T45" fmla="*/ 142 h 737"/>
                <a:gd name="T46" fmla="*/ 113 w 907"/>
                <a:gd name="T47" fmla="*/ 170 h 737"/>
                <a:gd name="T48" fmla="*/ 198 w 907"/>
                <a:gd name="T49" fmla="*/ 227 h 737"/>
                <a:gd name="T50" fmla="*/ 283 w 907"/>
                <a:gd name="T51" fmla="*/ 227 h 737"/>
                <a:gd name="T52" fmla="*/ 425 w 907"/>
                <a:gd name="T53" fmla="*/ 85 h 737"/>
                <a:gd name="T54" fmla="*/ 425 w 907"/>
                <a:gd name="T55" fmla="*/ 0 h 737"/>
                <a:gd name="T56" fmla="*/ 538 w 907"/>
                <a:gd name="T57" fmla="*/ 85 h 737"/>
                <a:gd name="T58" fmla="*/ 567 w 907"/>
                <a:gd name="T59" fmla="*/ 170 h 737"/>
                <a:gd name="T60" fmla="*/ 652 w 907"/>
                <a:gd name="T61" fmla="*/ 199 h 737"/>
                <a:gd name="T62" fmla="*/ 794 w 907"/>
                <a:gd name="T63" fmla="*/ 170 h 737"/>
                <a:gd name="T64" fmla="*/ 822 w 907"/>
                <a:gd name="T65" fmla="*/ 227 h 737"/>
                <a:gd name="T66" fmla="*/ 850 w 907"/>
                <a:gd name="T67" fmla="*/ 227 h 737"/>
                <a:gd name="T68" fmla="*/ 879 w 907"/>
                <a:gd name="T69" fmla="*/ 284 h 737"/>
                <a:gd name="T70" fmla="*/ 879 w 907"/>
                <a:gd name="T71" fmla="*/ 312 h 737"/>
                <a:gd name="T72" fmla="*/ 907 w 907"/>
                <a:gd name="T73" fmla="*/ 369 h 737"/>
                <a:gd name="T74" fmla="*/ 850 w 907"/>
                <a:gd name="T75" fmla="*/ 454 h 737"/>
                <a:gd name="T76" fmla="*/ 822 w 907"/>
                <a:gd name="T77" fmla="*/ 511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07" h="737">
                  <a:moveTo>
                    <a:pt x="822" y="511"/>
                  </a:moveTo>
                  <a:lnTo>
                    <a:pt x="737" y="539"/>
                  </a:lnTo>
                  <a:lnTo>
                    <a:pt x="737" y="596"/>
                  </a:lnTo>
                  <a:lnTo>
                    <a:pt x="709" y="624"/>
                  </a:lnTo>
                  <a:lnTo>
                    <a:pt x="680" y="567"/>
                  </a:lnTo>
                  <a:lnTo>
                    <a:pt x="652" y="567"/>
                  </a:lnTo>
                  <a:lnTo>
                    <a:pt x="595" y="596"/>
                  </a:lnTo>
                  <a:lnTo>
                    <a:pt x="595" y="652"/>
                  </a:lnTo>
                  <a:lnTo>
                    <a:pt x="538" y="652"/>
                  </a:lnTo>
                  <a:lnTo>
                    <a:pt x="453" y="681"/>
                  </a:lnTo>
                  <a:lnTo>
                    <a:pt x="425" y="681"/>
                  </a:lnTo>
                  <a:lnTo>
                    <a:pt x="397" y="737"/>
                  </a:lnTo>
                  <a:lnTo>
                    <a:pt x="368" y="737"/>
                  </a:lnTo>
                  <a:lnTo>
                    <a:pt x="283" y="709"/>
                  </a:lnTo>
                  <a:lnTo>
                    <a:pt x="142" y="567"/>
                  </a:lnTo>
                  <a:lnTo>
                    <a:pt x="57" y="539"/>
                  </a:lnTo>
                  <a:lnTo>
                    <a:pt x="85" y="454"/>
                  </a:lnTo>
                  <a:lnTo>
                    <a:pt x="85" y="397"/>
                  </a:lnTo>
                  <a:lnTo>
                    <a:pt x="28" y="369"/>
                  </a:lnTo>
                  <a:lnTo>
                    <a:pt x="28" y="312"/>
                  </a:lnTo>
                  <a:lnTo>
                    <a:pt x="0" y="256"/>
                  </a:lnTo>
                  <a:lnTo>
                    <a:pt x="28" y="199"/>
                  </a:lnTo>
                  <a:lnTo>
                    <a:pt x="28" y="142"/>
                  </a:lnTo>
                  <a:lnTo>
                    <a:pt x="113" y="170"/>
                  </a:lnTo>
                  <a:lnTo>
                    <a:pt x="198" y="227"/>
                  </a:lnTo>
                  <a:lnTo>
                    <a:pt x="283" y="227"/>
                  </a:lnTo>
                  <a:lnTo>
                    <a:pt x="425" y="85"/>
                  </a:lnTo>
                  <a:lnTo>
                    <a:pt x="425" y="0"/>
                  </a:lnTo>
                  <a:lnTo>
                    <a:pt x="538" y="85"/>
                  </a:lnTo>
                  <a:lnTo>
                    <a:pt x="567" y="170"/>
                  </a:lnTo>
                  <a:lnTo>
                    <a:pt x="652" y="199"/>
                  </a:lnTo>
                  <a:lnTo>
                    <a:pt x="794" y="170"/>
                  </a:lnTo>
                  <a:lnTo>
                    <a:pt x="822" y="227"/>
                  </a:lnTo>
                  <a:lnTo>
                    <a:pt x="850" y="227"/>
                  </a:lnTo>
                  <a:lnTo>
                    <a:pt x="879" y="284"/>
                  </a:lnTo>
                  <a:lnTo>
                    <a:pt x="879" y="312"/>
                  </a:lnTo>
                  <a:lnTo>
                    <a:pt x="907" y="369"/>
                  </a:lnTo>
                  <a:lnTo>
                    <a:pt x="850" y="454"/>
                  </a:lnTo>
                  <a:lnTo>
                    <a:pt x="822" y="51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3" name="Freeform 324"/>
            <p:cNvSpPr>
              <a:spLocks/>
            </p:cNvSpPr>
            <p:nvPr/>
          </p:nvSpPr>
          <p:spPr bwMode="auto">
            <a:xfrm>
              <a:off x="2911" y="602"/>
              <a:ext cx="793" cy="907"/>
            </a:xfrm>
            <a:custGeom>
              <a:avLst/>
              <a:gdLst>
                <a:gd name="T0" fmla="*/ 482 w 793"/>
                <a:gd name="T1" fmla="*/ 907 h 907"/>
                <a:gd name="T2" fmla="*/ 453 w 793"/>
                <a:gd name="T3" fmla="*/ 879 h 907"/>
                <a:gd name="T4" fmla="*/ 396 w 793"/>
                <a:gd name="T5" fmla="*/ 879 h 907"/>
                <a:gd name="T6" fmla="*/ 368 w 793"/>
                <a:gd name="T7" fmla="*/ 850 h 907"/>
                <a:gd name="T8" fmla="*/ 311 w 793"/>
                <a:gd name="T9" fmla="*/ 850 h 907"/>
                <a:gd name="T10" fmla="*/ 255 w 793"/>
                <a:gd name="T11" fmla="*/ 793 h 907"/>
                <a:gd name="T12" fmla="*/ 226 w 793"/>
                <a:gd name="T13" fmla="*/ 737 h 907"/>
                <a:gd name="T14" fmla="*/ 170 w 793"/>
                <a:gd name="T15" fmla="*/ 708 h 907"/>
                <a:gd name="T16" fmla="*/ 170 w 793"/>
                <a:gd name="T17" fmla="*/ 680 h 907"/>
                <a:gd name="T18" fmla="*/ 198 w 793"/>
                <a:gd name="T19" fmla="*/ 652 h 907"/>
                <a:gd name="T20" fmla="*/ 170 w 793"/>
                <a:gd name="T21" fmla="*/ 623 h 907"/>
                <a:gd name="T22" fmla="*/ 56 w 793"/>
                <a:gd name="T23" fmla="*/ 680 h 907"/>
                <a:gd name="T24" fmla="*/ 28 w 793"/>
                <a:gd name="T25" fmla="*/ 567 h 907"/>
                <a:gd name="T26" fmla="*/ 56 w 793"/>
                <a:gd name="T27" fmla="*/ 510 h 907"/>
                <a:gd name="T28" fmla="*/ 113 w 793"/>
                <a:gd name="T29" fmla="*/ 425 h 907"/>
                <a:gd name="T30" fmla="*/ 85 w 793"/>
                <a:gd name="T31" fmla="*/ 368 h 907"/>
                <a:gd name="T32" fmla="*/ 85 w 793"/>
                <a:gd name="T33" fmla="*/ 340 h 907"/>
                <a:gd name="T34" fmla="*/ 56 w 793"/>
                <a:gd name="T35" fmla="*/ 283 h 907"/>
                <a:gd name="T36" fmla="*/ 28 w 793"/>
                <a:gd name="T37" fmla="*/ 283 h 907"/>
                <a:gd name="T38" fmla="*/ 0 w 793"/>
                <a:gd name="T39" fmla="*/ 226 h 907"/>
                <a:gd name="T40" fmla="*/ 0 w 793"/>
                <a:gd name="T41" fmla="*/ 170 h 907"/>
                <a:gd name="T42" fmla="*/ 56 w 793"/>
                <a:gd name="T43" fmla="*/ 198 h 907"/>
                <a:gd name="T44" fmla="*/ 85 w 793"/>
                <a:gd name="T45" fmla="*/ 170 h 907"/>
                <a:gd name="T46" fmla="*/ 141 w 793"/>
                <a:gd name="T47" fmla="*/ 198 h 907"/>
                <a:gd name="T48" fmla="*/ 198 w 793"/>
                <a:gd name="T49" fmla="*/ 198 h 907"/>
                <a:gd name="T50" fmla="*/ 198 w 793"/>
                <a:gd name="T51" fmla="*/ 141 h 907"/>
                <a:gd name="T52" fmla="*/ 311 w 793"/>
                <a:gd name="T53" fmla="*/ 113 h 907"/>
                <a:gd name="T54" fmla="*/ 368 w 793"/>
                <a:gd name="T55" fmla="*/ 28 h 907"/>
                <a:gd name="T56" fmla="*/ 368 w 793"/>
                <a:gd name="T57" fmla="*/ 0 h 907"/>
                <a:gd name="T58" fmla="*/ 425 w 793"/>
                <a:gd name="T59" fmla="*/ 0 h 907"/>
                <a:gd name="T60" fmla="*/ 453 w 793"/>
                <a:gd name="T61" fmla="*/ 85 h 907"/>
                <a:gd name="T62" fmla="*/ 567 w 793"/>
                <a:gd name="T63" fmla="*/ 113 h 907"/>
                <a:gd name="T64" fmla="*/ 567 w 793"/>
                <a:gd name="T65" fmla="*/ 170 h 907"/>
                <a:gd name="T66" fmla="*/ 680 w 793"/>
                <a:gd name="T67" fmla="*/ 255 h 907"/>
                <a:gd name="T68" fmla="*/ 793 w 793"/>
                <a:gd name="T69" fmla="*/ 312 h 907"/>
                <a:gd name="T70" fmla="*/ 765 w 793"/>
                <a:gd name="T71" fmla="*/ 397 h 907"/>
                <a:gd name="T72" fmla="*/ 708 w 793"/>
                <a:gd name="T73" fmla="*/ 397 h 907"/>
                <a:gd name="T74" fmla="*/ 737 w 793"/>
                <a:gd name="T75" fmla="*/ 482 h 907"/>
                <a:gd name="T76" fmla="*/ 708 w 793"/>
                <a:gd name="T77" fmla="*/ 623 h 907"/>
                <a:gd name="T78" fmla="*/ 737 w 793"/>
                <a:gd name="T79" fmla="*/ 652 h 907"/>
                <a:gd name="T80" fmla="*/ 708 w 793"/>
                <a:gd name="T81" fmla="*/ 708 h 907"/>
                <a:gd name="T82" fmla="*/ 680 w 793"/>
                <a:gd name="T83" fmla="*/ 708 h 907"/>
                <a:gd name="T84" fmla="*/ 595 w 793"/>
                <a:gd name="T85" fmla="*/ 822 h 907"/>
                <a:gd name="T86" fmla="*/ 567 w 793"/>
                <a:gd name="T87" fmla="*/ 907 h 907"/>
                <a:gd name="T88" fmla="*/ 482 w 793"/>
                <a:gd name="T89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93" h="907">
                  <a:moveTo>
                    <a:pt x="482" y="907"/>
                  </a:moveTo>
                  <a:lnTo>
                    <a:pt x="453" y="879"/>
                  </a:lnTo>
                  <a:lnTo>
                    <a:pt x="396" y="879"/>
                  </a:lnTo>
                  <a:lnTo>
                    <a:pt x="368" y="850"/>
                  </a:lnTo>
                  <a:lnTo>
                    <a:pt x="311" y="850"/>
                  </a:lnTo>
                  <a:lnTo>
                    <a:pt x="255" y="793"/>
                  </a:lnTo>
                  <a:lnTo>
                    <a:pt x="226" y="737"/>
                  </a:lnTo>
                  <a:lnTo>
                    <a:pt x="170" y="708"/>
                  </a:lnTo>
                  <a:lnTo>
                    <a:pt x="170" y="680"/>
                  </a:lnTo>
                  <a:lnTo>
                    <a:pt x="198" y="652"/>
                  </a:lnTo>
                  <a:lnTo>
                    <a:pt x="170" y="623"/>
                  </a:lnTo>
                  <a:lnTo>
                    <a:pt x="56" y="680"/>
                  </a:lnTo>
                  <a:lnTo>
                    <a:pt x="28" y="567"/>
                  </a:lnTo>
                  <a:lnTo>
                    <a:pt x="56" y="510"/>
                  </a:lnTo>
                  <a:lnTo>
                    <a:pt x="113" y="425"/>
                  </a:lnTo>
                  <a:lnTo>
                    <a:pt x="85" y="368"/>
                  </a:lnTo>
                  <a:lnTo>
                    <a:pt x="85" y="340"/>
                  </a:lnTo>
                  <a:lnTo>
                    <a:pt x="56" y="283"/>
                  </a:lnTo>
                  <a:lnTo>
                    <a:pt x="28" y="283"/>
                  </a:lnTo>
                  <a:lnTo>
                    <a:pt x="0" y="226"/>
                  </a:lnTo>
                  <a:lnTo>
                    <a:pt x="0" y="170"/>
                  </a:lnTo>
                  <a:lnTo>
                    <a:pt x="56" y="198"/>
                  </a:lnTo>
                  <a:lnTo>
                    <a:pt x="85" y="170"/>
                  </a:lnTo>
                  <a:lnTo>
                    <a:pt x="141" y="198"/>
                  </a:lnTo>
                  <a:lnTo>
                    <a:pt x="198" y="198"/>
                  </a:lnTo>
                  <a:lnTo>
                    <a:pt x="198" y="141"/>
                  </a:lnTo>
                  <a:lnTo>
                    <a:pt x="311" y="113"/>
                  </a:lnTo>
                  <a:lnTo>
                    <a:pt x="368" y="28"/>
                  </a:lnTo>
                  <a:lnTo>
                    <a:pt x="368" y="0"/>
                  </a:lnTo>
                  <a:lnTo>
                    <a:pt x="425" y="0"/>
                  </a:lnTo>
                  <a:lnTo>
                    <a:pt x="453" y="85"/>
                  </a:lnTo>
                  <a:lnTo>
                    <a:pt x="567" y="113"/>
                  </a:lnTo>
                  <a:lnTo>
                    <a:pt x="567" y="170"/>
                  </a:lnTo>
                  <a:lnTo>
                    <a:pt x="680" y="255"/>
                  </a:lnTo>
                  <a:lnTo>
                    <a:pt x="793" y="312"/>
                  </a:lnTo>
                  <a:lnTo>
                    <a:pt x="765" y="397"/>
                  </a:lnTo>
                  <a:lnTo>
                    <a:pt x="708" y="397"/>
                  </a:lnTo>
                  <a:lnTo>
                    <a:pt x="737" y="482"/>
                  </a:lnTo>
                  <a:lnTo>
                    <a:pt x="708" y="623"/>
                  </a:lnTo>
                  <a:lnTo>
                    <a:pt x="737" y="652"/>
                  </a:lnTo>
                  <a:lnTo>
                    <a:pt x="708" y="708"/>
                  </a:lnTo>
                  <a:lnTo>
                    <a:pt x="680" y="708"/>
                  </a:lnTo>
                  <a:lnTo>
                    <a:pt x="595" y="822"/>
                  </a:lnTo>
                  <a:lnTo>
                    <a:pt x="567" y="907"/>
                  </a:lnTo>
                  <a:lnTo>
                    <a:pt x="482" y="90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4" name="Freeform 325"/>
            <p:cNvSpPr>
              <a:spLocks/>
            </p:cNvSpPr>
            <p:nvPr/>
          </p:nvSpPr>
          <p:spPr bwMode="auto">
            <a:xfrm>
              <a:off x="3364" y="1084"/>
              <a:ext cx="624" cy="567"/>
            </a:xfrm>
            <a:custGeom>
              <a:avLst/>
              <a:gdLst>
                <a:gd name="T0" fmla="*/ 624 w 624"/>
                <a:gd name="T1" fmla="*/ 425 h 567"/>
                <a:gd name="T2" fmla="*/ 340 w 624"/>
                <a:gd name="T3" fmla="*/ 567 h 567"/>
                <a:gd name="T4" fmla="*/ 284 w 624"/>
                <a:gd name="T5" fmla="*/ 510 h 567"/>
                <a:gd name="T6" fmla="*/ 170 w 624"/>
                <a:gd name="T7" fmla="*/ 482 h 567"/>
                <a:gd name="T8" fmla="*/ 142 w 624"/>
                <a:gd name="T9" fmla="*/ 510 h 567"/>
                <a:gd name="T10" fmla="*/ 57 w 624"/>
                <a:gd name="T11" fmla="*/ 482 h 567"/>
                <a:gd name="T12" fmla="*/ 57 w 624"/>
                <a:gd name="T13" fmla="*/ 538 h 567"/>
                <a:gd name="T14" fmla="*/ 29 w 624"/>
                <a:gd name="T15" fmla="*/ 510 h 567"/>
                <a:gd name="T16" fmla="*/ 0 w 624"/>
                <a:gd name="T17" fmla="*/ 482 h 567"/>
                <a:gd name="T18" fmla="*/ 29 w 624"/>
                <a:gd name="T19" fmla="*/ 425 h 567"/>
                <a:gd name="T20" fmla="*/ 114 w 624"/>
                <a:gd name="T21" fmla="*/ 425 h 567"/>
                <a:gd name="T22" fmla="*/ 142 w 624"/>
                <a:gd name="T23" fmla="*/ 340 h 567"/>
                <a:gd name="T24" fmla="*/ 227 w 624"/>
                <a:gd name="T25" fmla="*/ 226 h 567"/>
                <a:gd name="T26" fmla="*/ 255 w 624"/>
                <a:gd name="T27" fmla="*/ 226 h 567"/>
                <a:gd name="T28" fmla="*/ 284 w 624"/>
                <a:gd name="T29" fmla="*/ 170 h 567"/>
                <a:gd name="T30" fmla="*/ 255 w 624"/>
                <a:gd name="T31" fmla="*/ 141 h 567"/>
                <a:gd name="T32" fmla="*/ 284 w 624"/>
                <a:gd name="T33" fmla="*/ 0 h 567"/>
                <a:gd name="T34" fmla="*/ 340 w 624"/>
                <a:gd name="T35" fmla="*/ 0 h 567"/>
                <a:gd name="T36" fmla="*/ 425 w 624"/>
                <a:gd name="T37" fmla="*/ 28 h 567"/>
                <a:gd name="T38" fmla="*/ 425 w 624"/>
                <a:gd name="T39" fmla="*/ 85 h 567"/>
                <a:gd name="T40" fmla="*/ 510 w 624"/>
                <a:gd name="T41" fmla="*/ 141 h 567"/>
                <a:gd name="T42" fmla="*/ 539 w 624"/>
                <a:gd name="T43" fmla="*/ 283 h 567"/>
                <a:gd name="T44" fmla="*/ 567 w 624"/>
                <a:gd name="T45" fmla="*/ 311 h 567"/>
                <a:gd name="T46" fmla="*/ 567 w 624"/>
                <a:gd name="T47" fmla="*/ 340 h 567"/>
                <a:gd name="T48" fmla="*/ 567 w 624"/>
                <a:gd name="T49" fmla="*/ 368 h 567"/>
                <a:gd name="T50" fmla="*/ 624 w 624"/>
                <a:gd name="T51" fmla="*/ 425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4" h="567">
                  <a:moveTo>
                    <a:pt x="624" y="425"/>
                  </a:moveTo>
                  <a:lnTo>
                    <a:pt x="340" y="567"/>
                  </a:lnTo>
                  <a:lnTo>
                    <a:pt x="284" y="510"/>
                  </a:lnTo>
                  <a:lnTo>
                    <a:pt x="170" y="482"/>
                  </a:lnTo>
                  <a:lnTo>
                    <a:pt x="142" y="510"/>
                  </a:lnTo>
                  <a:lnTo>
                    <a:pt x="57" y="482"/>
                  </a:lnTo>
                  <a:lnTo>
                    <a:pt x="57" y="538"/>
                  </a:lnTo>
                  <a:lnTo>
                    <a:pt x="29" y="510"/>
                  </a:lnTo>
                  <a:lnTo>
                    <a:pt x="0" y="482"/>
                  </a:lnTo>
                  <a:lnTo>
                    <a:pt x="29" y="425"/>
                  </a:lnTo>
                  <a:lnTo>
                    <a:pt x="114" y="425"/>
                  </a:lnTo>
                  <a:lnTo>
                    <a:pt x="142" y="340"/>
                  </a:lnTo>
                  <a:lnTo>
                    <a:pt x="227" y="226"/>
                  </a:lnTo>
                  <a:lnTo>
                    <a:pt x="255" y="226"/>
                  </a:lnTo>
                  <a:lnTo>
                    <a:pt x="284" y="170"/>
                  </a:lnTo>
                  <a:lnTo>
                    <a:pt x="255" y="141"/>
                  </a:lnTo>
                  <a:lnTo>
                    <a:pt x="284" y="0"/>
                  </a:lnTo>
                  <a:lnTo>
                    <a:pt x="340" y="0"/>
                  </a:lnTo>
                  <a:lnTo>
                    <a:pt x="425" y="28"/>
                  </a:lnTo>
                  <a:lnTo>
                    <a:pt x="425" y="85"/>
                  </a:lnTo>
                  <a:lnTo>
                    <a:pt x="510" y="141"/>
                  </a:lnTo>
                  <a:lnTo>
                    <a:pt x="539" y="283"/>
                  </a:lnTo>
                  <a:lnTo>
                    <a:pt x="567" y="311"/>
                  </a:lnTo>
                  <a:lnTo>
                    <a:pt x="567" y="340"/>
                  </a:lnTo>
                  <a:lnTo>
                    <a:pt x="567" y="368"/>
                  </a:lnTo>
                  <a:lnTo>
                    <a:pt x="624" y="42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5" name="Freeform 326"/>
            <p:cNvSpPr>
              <a:spLocks/>
            </p:cNvSpPr>
            <p:nvPr/>
          </p:nvSpPr>
          <p:spPr bwMode="auto">
            <a:xfrm>
              <a:off x="813" y="1707"/>
              <a:ext cx="397" cy="312"/>
            </a:xfrm>
            <a:custGeom>
              <a:avLst/>
              <a:gdLst>
                <a:gd name="T0" fmla="*/ 56 w 397"/>
                <a:gd name="T1" fmla="*/ 170 h 312"/>
                <a:gd name="T2" fmla="*/ 85 w 397"/>
                <a:gd name="T3" fmla="*/ 85 h 312"/>
                <a:gd name="T4" fmla="*/ 113 w 397"/>
                <a:gd name="T5" fmla="*/ 142 h 312"/>
                <a:gd name="T6" fmla="*/ 113 w 397"/>
                <a:gd name="T7" fmla="*/ 199 h 312"/>
                <a:gd name="T8" fmla="*/ 170 w 397"/>
                <a:gd name="T9" fmla="*/ 199 h 312"/>
                <a:gd name="T10" fmla="*/ 141 w 397"/>
                <a:gd name="T11" fmla="*/ 255 h 312"/>
                <a:gd name="T12" fmla="*/ 170 w 397"/>
                <a:gd name="T13" fmla="*/ 255 h 312"/>
                <a:gd name="T14" fmla="*/ 170 w 397"/>
                <a:gd name="T15" fmla="*/ 312 h 312"/>
                <a:gd name="T16" fmla="*/ 283 w 397"/>
                <a:gd name="T17" fmla="*/ 284 h 312"/>
                <a:gd name="T18" fmla="*/ 312 w 397"/>
                <a:gd name="T19" fmla="*/ 227 h 312"/>
                <a:gd name="T20" fmla="*/ 368 w 397"/>
                <a:gd name="T21" fmla="*/ 255 h 312"/>
                <a:gd name="T22" fmla="*/ 368 w 397"/>
                <a:gd name="T23" fmla="*/ 199 h 312"/>
                <a:gd name="T24" fmla="*/ 340 w 397"/>
                <a:gd name="T25" fmla="*/ 170 h 312"/>
                <a:gd name="T26" fmla="*/ 397 w 397"/>
                <a:gd name="T27" fmla="*/ 142 h 312"/>
                <a:gd name="T28" fmla="*/ 368 w 397"/>
                <a:gd name="T29" fmla="*/ 85 h 312"/>
                <a:gd name="T30" fmla="*/ 312 w 397"/>
                <a:gd name="T31" fmla="*/ 57 h 312"/>
                <a:gd name="T32" fmla="*/ 312 w 397"/>
                <a:gd name="T33" fmla="*/ 142 h 312"/>
                <a:gd name="T34" fmla="*/ 255 w 397"/>
                <a:gd name="T35" fmla="*/ 142 h 312"/>
                <a:gd name="T36" fmla="*/ 141 w 397"/>
                <a:gd name="T37" fmla="*/ 0 h 312"/>
                <a:gd name="T38" fmla="*/ 85 w 397"/>
                <a:gd name="T39" fmla="*/ 0 h 312"/>
                <a:gd name="T40" fmla="*/ 0 w 397"/>
                <a:gd name="T41" fmla="*/ 85 h 312"/>
                <a:gd name="T42" fmla="*/ 0 w 397"/>
                <a:gd name="T43" fmla="*/ 142 h 312"/>
                <a:gd name="T44" fmla="*/ 56 w 397"/>
                <a:gd name="T45" fmla="*/ 17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7" h="312">
                  <a:moveTo>
                    <a:pt x="56" y="170"/>
                  </a:moveTo>
                  <a:lnTo>
                    <a:pt x="85" y="85"/>
                  </a:lnTo>
                  <a:lnTo>
                    <a:pt x="113" y="142"/>
                  </a:lnTo>
                  <a:lnTo>
                    <a:pt x="113" y="199"/>
                  </a:lnTo>
                  <a:lnTo>
                    <a:pt x="170" y="199"/>
                  </a:lnTo>
                  <a:lnTo>
                    <a:pt x="141" y="255"/>
                  </a:lnTo>
                  <a:lnTo>
                    <a:pt x="170" y="255"/>
                  </a:lnTo>
                  <a:lnTo>
                    <a:pt x="170" y="312"/>
                  </a:lnTo>
                  <a:lnTo>
                    <a:pt x="283" y="284"/>
                  </a:lnTo>
                  <a:lnTo>
                    <a:pt x="312" y="227"/>
                  </a:lnTo>
                  <a:lnTo>
                    <a:pt x="368" y="255"/>
                  </a:lnTo>
                  <a:lnTo>
                    <a:pt x="368" y="199"/>
                  </a:lnTo>
                  <a:lnTo>
                    <a:pt x="340" y="170"/>
                  </a:lnTo>
                  <a:lnTo>
                    <a:pt x="397" y="142"/>
                  </a:lnTo>
                  <a:lnTo>
                    <a:pt x="368" y="85"/>
                  </a:lnTo>
                  <a:lnTo>
                    <a:pt x="312" y="57"/>
                  </a:lnTo>
                  <a:lnTo>
                    <a:pt x="312" y="142"/>
                  </a:lnTo>
                  <a:lnTo>
                    <a:pt x="255" y="142"/>
                  </a:lnTo>
                  <a:lnTo>
                    <a:pt x="141" y="0"/>
                  </a:lnTo>
                  <a:lnTo>
                    <a:pt x="85" y="0"/>
                  </a:lnTo>
                  <a:lnTo>
                    <a:pt x="0" y="85"/>
                  </a:lnTo>
                  <a:lnTo>
                    <a:pt x="0" y="142"/>
                  </a:lnTo>
                  <a:lnTo>
                    <a:pt x="56" y="17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6" name="Freeform 327"/>
            <p:cNvSpPr>
              <a:spLocks/>
            </p:cNvSpPr>
            <p:nvPr/>
          </p:nvSpPr>
          <p:spPr bwMode="auto">
            <a:xfrm>
              <a:off x="813" y="1934"/>
              <a:ext cx="113" cy="199"/>
            </a:xfrm>
            <a:custGeom>
              <a:avLst/>
              <a:gdLst>
                <a:gd name="T0" fmla="*/ 85 w 113"/>
                <a:gd name="T1" fmla="*/ 0 h 199"/>
                <a:gd name="T2" fmla="*/ 0 w 113"/>
                <a:gd name="T3" fmla="*/ 85 h 199"/>
                <a:gd name="T4" fmla="*/ 0 w 113"/>
                <a:gd name="T5" fmla="*/ 170 h 199"/>
                <a:gd name="T6" fmla="*/ 56 w 113"/>
                <a:gd name="T7" fmla="*/ 199 h 199"/>
                <a:gd name="T8" fmla="*/ 56 w 113"/>
                <a:gd name="T9" fmla="*/ 170 h 199"/>
                <a:gd name="T10" fmla="*/ 28 w 113"/>
                <a:gd name="T11" fmla="*/ 114 h 199"/>
                <a:gd name="T12" fmla="*/ 85 w 113"/>
                <a:gd name="T13" fmla="*/ 114 h 199"/>
                <a:gd name="T14" fmla="*/ 113 w 113"/>
                <a:gd name="T15" fmla="*/ 57 h 199"/>
                <a:gd name="T16" fmla="*/ 85 w 113"/>
                <a:gd name="T17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" h="199">
                  <a:moveTo>
                    <a:pt x="85" y="0"/>
                  </a:moveTo>
                  <a:lnTo>
                    <a:pt x="0" y="85"/>
                  </a:lnTo>
                  <a:lnTo>
                    <a:pt x="0" y="170"/>
                  </a:lnTo>
                  <a:lnTo>
                    <a:pt x="56" y="199"/>
                  </a:lnTo>
                  <a:lnTo>
                    <a:pt x="56" y="170"/>
                  </a:lnTo>
                  <a:lnTo>
                    <a:pt x="28" y="114"/>
                  </a:lnTo>
                  <a:lnTo>
                    <a:pt x="85" y="114"/>
                  </a:lnTo>
                  <a:lnTo>
                    <a:pt x="113" y="57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7" name="Freeform 328"/>
            <p:cNvSpPr>
              <a:spLocks/>
            </p:cNvSpPr>
            <p:nvPr/>
          </p:nvSpPr>
          <p:spPr bwMode="auto">
            <a:xfrm>
              <a:off x="331" y="2076"/>
              <a:ext cx="453" cy="624"/>
            </a:xfrm>
            <a:custGeom>
              <a:avLst/>
              <a:gdLst>
                <a:gd name="T0" fmla="*/ 368 w 453"/>
                <a:gd name="T1" fmla="*/ 0 h 624"/>
                <a:gd name="T2" fmla="*/ 368 w 453"/>
                <a:gd name="T3" fmla="*/ 142 h 624"/>
                <a:gd name="T4" fmla="*/ 312 w 453"/>
                <a:gd name="T5" fmla="*/ 170 h 624"/>
                <a:gd name="T6" fmla="*/ 113 w 453"/>
                <a:gd name="T7" fmla="*/ 255 h 624"/>
                <a:gd name="T8" fmla="*/ 113 w 453"/>
                <a:gd name="T9" fmla="*/ 283 h 624"/>
                <a:gd name="T10" fmla="*/ 85 w 453"/>
                <a:gd name="T11" fmla="*/ 340 h 624"/>
                <a:gd name="T12" fmla="*/ 56 w 453"/>
                <a:gd name="T13" fmla="*/ 453 h 624"/>
                <a:gd name="T14" fmla="*/ 0 w 453"/>
                <a:gd name="T15" fmla="*/ 482 h 624"/>
                <a:gd name="T16" fmla="*/ 28 w 453"/>
                <a:gd name="T17" fmla="*/ 539 h 624"/>
                <a:gd name="T18" fmla="*/ 56 w 453"/>
                <a:gd name="T19" fmla="*/ 595 h 624"/>
                <a:gd name="T20" fmla="*/ 113 w 453"/>
                <a:gd name="T21" fmla="*/ 595 h 624"/>
                <a:gd name="T22" fmla="*/ 142 w 453"/>
                <a:gd name="T23" fmla="*/ 539 h 624"/>
                <a:gd name="T24" fmla="*/ 170 w 453"/>
                <a:gd name="T25" fmla="*/ 624 h 624"/>
                <a:gd name="T26" fmla="*/ 255 w 453"/>
                <a:gd name="T27" fmla="*/ 482 h 624"/>
                <a:gd name="T28" fmla="*/ 198 w 453"/>
                <a:gd name="T29" fmla="*/ 425 h 624"/>
                <a:gd name="T30" fmla="*/ 283 w 453"/>
                <a:gd name="T31" fmla="*/ 368 h 624"/>
                <a:gd name="T32" fmla="*/ 255 w 453"/>
                <a:gd name="T33" fmla="*/ 312 h 624"/>
                <a:gd name="T34" fmla="*/ 283 w 453"/>
                <a:gd name="T35" fmla="*/ 255 h 624"/>
                <a:gd name="T36" fmla="*/ 312 w 453"/>
                <a:gd name="T37" fmla="*/ 283 h 624"/>
                <a:gd name="T38" fmla="*/ 368 w 453"/>
                <a:gd name="T39" fmla="*/ 283 h 624"/>
                <a:gd name="T40" fmla="*/ 397 w 453"/>
                <a:gd name="T41" fmla="*/ 170 h 624"/>
                <a:gd name="T42" fmla="*/ 453 w 453"/>
                <a:gd name="T43" fmla="*/ 113 h 624"/>
                <a:gd name="T44" fmla="*/ 425 w 453"/>
                <a:gd name="T45" fmla="*/ 0 h 624"/>
                <a:gd name="T46" fmla="*/ 368 w 453"/>
                <a:gd name="T47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53" h="624">
                  <a:moveTo>
                    <a:pt x="368" y="0"/>
                  </a:moveTo>
                  <a:lnTo>
                    <a:pt x="368" y="142"/>
                  </a:lnTo>
                  <a:lnTo>
                    <a:pt x="312" y="170"/>
                  </a:lnTo>
                  <a:lnTo>
                    <a:pt x="113" y="255"/>
                  </a:lnTo>
                  <a:lnTo>
                    <a:pt x="113" y="283"/>
                  </a:lnTo>
                  <a:lnTo>
                    <a:pt x="85" y="340"/>
                  </a:lnTo>
                  <a:lnTo>
                    <a:pt x="56" y="453"/>
                  </a:lnTo>
                  <a:lnTo>
                    <a:pt x="0" y="482"/>
                  </a:lnTo>
                  <a:lnTo>
                    <a:pt x="28" y="539"/>
                  </a:lnTo>
                  <a:lnTo>
                    <a:pt x="56" y="595"/>
                  </a:lnTo>
                  <a:lnTo>
                    <a:pt x="113" y="595"/>
                  </a:lnTo>
                  <a:lnTo>
                    <a:pt x="142" y="539"/>
                  </a:lnTo>
                  <a:lnTo>
                    <a:pt x="170" y="624"/>
                  </a:lnTo>
                  <a:lnTo>
                    <a:pt x="255" y="482"/>
                  </a:lnTo>
                  <a:lnTo>
                    <a:pt x="198" y="425"/>
                  </a:lnTo>
                  <a:lnTo>
                    <a:pt x="283" y="368"/>
                  </a:lnTo>
                  <a:lnTo>
                    <a:pt x="255" y="312"/>
                  </a:lnTo>
                  <a:lnTo>
                    <a:pt x="283" y="255"/>
                  </a:lnTo>
                  <a:lnTo>
                    <a:pt x="312" y="283"/>
                  </a:lnTo>
                  <a:lnTo>
                    <a:pt x="368" y="283"/>
                  </a:lnTo>
                  <a:lnTo>
                    <a:pt x="397" y="170"/>
                  </a:lnTo>
                  <a:lnTo>
                    <a:pt x="453" y="113"/>
                  </a:lnTo>
                  <a:lnTo>
                    <a:pt x="425" y="0"/>
                  </a:lnTo>
                  <a:lnTo>
                    <a:pt x="36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8" name="Freeform 329"/>
            <p:cNvSpPr>
              <a:spLocks/>
            </p:cNvSpPr>
            <p:nvPr/>
          </p:nvSpPr>
          <p:spPr bwMode="auto">
            <a:xfrm>
              <a:off x="387" y="7547"/>
              <a:ext cx="256" cy="255"/>
            </a:xfrm>
            <a:custGeom>
              <a:avLst/>
              <a:gdLst>
                <a:gd name="T0" fmla="*/ 142 w 256"/>
                <a:gd name="T1" fmla="*/ 0 h 255"/>
                <a:gd name="T2" fmla="*/ 86 w 256"/>
                <a:gd name="T3" fmla="*/ 57 h 255"/>
                <a:gd name="T4" fmla="*/ 86 w 256"/>
                <a:gd name="T5" fmla="*/ 114 h 255"/>
                <a:gd name="T6" fmla="*/ 29 w 256"/>
                <a:gd name="T7" fmla="*/ 85 h 255"/>
                <a:gd name="T8" fmla="*/ 0 w 256"/>
                <a:gd name="T9" fmla="*/ 114 h 255"/>
                <a:gd name="T10" fmla="*/ 0 w 256"/>
                <a:gd name="T11" fmla="*/ 199 h 255"/>
                <a:gd name="T12" fmla="*/ 29 w 256"/>
                <a:gd name="T13" fmla="*/ 170 h 255"/>
                <a:gd name="T14" fmla="*/ 114 w 256"/>
                <a:gd name="T15" fmla="*/ 227 h 255"/>
                <a:gd name="T16" fmla="*/ 227 w 256"/>
                <a:gd name="T17" fmla="*/ 255 h 255"/>
                <a:gd name="T18" fmla="*/ 256 w 256"/>
                <a:gd name="T19" fmla="*/ 227 h 255"/>
                <a:gd name="T20" fmla="*/ 227 w 256"/>
                <a:gd name="T21" fmla="*/ 142 h 255"/>
                <a:gd name="T22" fmla="*/ 256 w 256"/>
                <a:gd name="T23" fmla="*/ 85 h 255"/>
                <a:gd name="T24" fmla="*/ 199 w 256"/>
                <a:gd name="T25" fmla="*/ 29 h 255"/>
                <a:gd name="T26" fmla="*/ 142 w 256"/>
                <a:gd name="T27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6" h="255">
                  <a:moveTo>
                    <a:pt x="142" y="0"/>
                  </a:moveTo>
                  <a:lnTo>
                    <a:pt x="86" y="57"/>
                  </a:lnTo>
                  <a:lnTo>
                    <a:pt x="86" y="114"/>
                  </a:lnTo>
                  <a:lnTo>
                    <a:pt x="29" y="85"/>
                  </a:lnTo>
                  <a:lnTo>
                    <a:pt x="0" y="114"/>
                  </a:lnTo>
                  <a:lnTo>
                    <a:pt x="0" y="199"/>
                  </a:lnTo>
                  <a:lnTo>
                    <a:pt x="29" y="170"/>
                  </a:lnTo>
                  <a:lnTo>
                    <a:pt x="114" y="227"/>
                  </a:lnTo>
                  <a:lnTo>
                    <a:pt x="227" y="255"/>
                  </a:lnTo>
                  <a:lnTo>
                    <a:pt x="256" y="227"/>
                  </a:lnTo>
                  <a:lnTo>
                    <a:pt x="227" y="142"/>
                  </a:lnTo>
                  <a:lnTo>
                    <a:pt x="256" y="85"/>
                  </a:lnTo>
                  <a:lnTo>
                    <a:pt x="199" y="29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9" name="Freeform 330"/>
            <p:cNvSpPr>
              <a:spLocks/>
            </p:cNvSpPr>
            <p:nvPr/>
          </p:nvSpPr>
          <p:spPr bwMode="auto">
            <a:xfrm>
              <a:off x="926" y="7491"/>
              <a:ext cx="312" cy="283"/>
            </a:xfrm>
            <a:custGeom>
              <a:avLst/>
              <a:gdLst>
                <a:gd name="T0" fmla="*/ 28 w 312"/>
                <a:gd name="T1" fmla="*/ 0 h 283"/>
                <a:gd name="T2" fmla="*/ 0 w 312"/>
                <a:gd name="T3" fmla="*/ 113 h 283"/>
                <a:gd name="T4" fmla="*/ 28 w 312"/>
                <a:gd name="T5" fmla="*/ 226 h 283"/>
                <a:gd name="T6" fmla="*/ 114 w 312"/>
                <a:gd name="T7" fmla="*/ 283 h 283"/>
                <a:gd name="T8" fmla="*/ 170 w 312"/>
                <a:gd name="T9" fmla="*/ 283 h 283"/>
                <a:gd name="T10" fmla="*/ 312 w 312"/>
                <a:gd name="T11" fmla="*/ 198 h 283"/>
                <a:gd name="T12" fmla="*/ 255 w 312"/>
                <a:gd name="T13" fmla="*/ 113 h 283"/>
                <a:gd name="T14" fmla="*/ 199 w 312"/>
                <a:gd name="T15" fmla="*/ 141 h 283"/>
                <a:gd name="T16" fmla="*/ 170 w 312"/>
                <a:gd name="T17" fmla="*/ 113 h 283"/>
                <a:gd name="T18" fmla="*/ 170 w 312"/>
                <a:gd name="T19" fmla="*/ 56 h 283"/>
                <a:gd name="T20" fmla="*/ 85 w 312"/>
                <a:gd name="T21" fmla="*/ 56 h 283"/>
                <a:gd name="T22" fmla="*/ 28 w 312"/>
                <a:gd name="T23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2" h="283">
                  <a:moveTo>
                    <a:pt x="28" y="0"/>
                  </a:moveTo>
                  <a:lnTo>
                    <a:pt x="0" y="113"/>
                  </a:lnTo>
                  <a:lnTo>
                    <a:pt x="28" y="226"/>
                  </a:lnTo>
                  <a:lnTo>
                    <a:pt x="114" y="283"/>
                  </a:lnTo>
                  <a:lnTo>
                    <a:pt x="170" y="283"/>
                  </a:lnTo>
                  <a:lnTo>
                    <a:pt x="312" y="198"/>
                  </a:lnTo>
                  <a:lnTo>
                    <a:pt x="255" y="113"/>
                  </a:lnTo>
                  <a:lnTo>
                    <a:pt x="199" y="141"/>
                  </a:lnTo>
                  <a:lnTo>
                    <a:pt x="170" y="113"/>
                  </a:lnTo>
                  <a:lnTo>
                    <a:pt x="170" y="56"/>
                  </a:lnTo>
                  <a:lnTo>
                    <a:pt x="85" y="56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0" name="Freeform 331"/>
            <p:cNvSpPr>
              <a:spLocks/>
            </p:cNvSpPr>
            <p:nvPr/>
          </p:nvSpPr>
          <p:spPr bwMode="auto">
            <a:xfrm>
              <a:off x="1096" y="7377"/>
              <a:ext cx="454" cy="312"/>
            </a:xfrm>
            <a:custGeom>
              <a:avLst/>
              <a:gdLst>
                <a:gd name="T0" fmla="*/ 0 w 454"/>
                <a:gd name="T1" fmla="*/ 170 h 312"/>
                <a:gd name="T2" fmla="*/ 0 w 454"/>
                <a:gd name="T3" fmla="*/ 227 h 312"/>
                <a:gd name="T4" fmla="*/ 29 w 454"/>
                <a:gd name="T5" fmla="*/ 255 h 312"/>
                <a:gd name="T6" fmla="*/ 85 w 454"/>
                <a:gd name="T7" fmla="*/ 227 h 312"/>
                <a:gd name="T8" fmla="*/ 142 w 454"/>
                <a:gd name="T9" fmla="*/ 312 h 312"/>
                <a:gd name="T10" fmla="*/ 227 w 454"/>
                <a:gd name="T11" fmla="*/ 227 h 312"/>
                <a:gd name="T12" fmla="*/ 312 w 454"/>
                <a:gd name="T13" fmla="*/ 114 h 312"/>
                <a:gd name="T14" fmla="*/ 454 w 454"/>
                <a:gd name="T15" fmla="*/ 29 h 312"/>
                <a:gd name="T16" fmla="*/ 454 w 454"/>
                <a:gd name="T17" fmla="*/ 0 h 312"/>
                <a:gd name="T18" fmla="*/ 369 w 454"/>
                <a:gd name="T19" fmla="*/ 0 h 312"/>
                <a:gd name="T20" fmla="*/ 312 w 454"/>
                <a:gd name="T21" fmla="*/ 57 h 312"/>
                <a:gd name="T22" fmla="*/ 142 w 454"/>
                <a:gd name="T23" fmla="*/ 142 h 312"/>
                <a:gd name="T24" fmla="*/ 114 w 454"/>
                <a:gd name="T25" fmla="*/ 142 h 312"/>
                <a:gd name="T26" fmla="*/ 57 w 454"/>
                <a:gd name="T27" fmla="*/ 170 h 312"/>
                <a:gd name="T28" fmla="*/ 0 w 454"/>
                <a:gd name="T29" fmla="*/ 17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4" h="312">
                  <a:moveTo>
                    <a:pt x="0" y="170"/>
                  </a:moveTo>
                  <a:lnTo>
                    <a:pt x="0" y="227"/>
                  </a:lnTo>
                  <a:lnTo>
                    <a:pt x="29" y="255"/>
                  </a:lnTo>
                  <a:lnTo>
                    <a:pt x="85" y="227"/>
                  </a:lnTo>
                  <a:lnTo>
                    <a:pt x="142" y="312"/>
                  </a:lnTo>
                  <a:lnTo>
                    <a:pt x="227" y="227"/>
                  </a:lnTo>
                  <a:lnTo>
                    <a:pt x="312" y="114"/>
                  </a:lnTo>
                  <a:lnTo>
                    <a:pt x="454" y="29"/>
                  </a:lnTo>
                  <a:lnTo>
                    <a:pt x="454" y="0"/>
                  </a:lnTo>
                  <a:lnTo>
                    <a:pt x="369" y="0"/>
                  </a:lnTo>
                  <a:lnTo>
                    <a:pt x="312" y="57"/>
                  </a:lnTo>
                  <a:lnTo>
                    <a:pt x="142" y="142"/>
                  </a:lnTo>
                  <a:lnTo>
                    <a:pt x="114" y="142"/>
                  </a:lnTo>
                  <a:lnTo>
                    <a:pt x="57" y="170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1" name="Freeform 332"/>
            <p:cNvSpPr>
              <a:spLocks/>
            </p:cNvSpPr>
            <p:nvPr/>
          </p:nvSpPr>
          <p:spPr bwMode="auto">
            <a:xfrm>
              <a:off x="983" y="6924"/>
              <a:ext cx="368" cy="312"/>
            </a:xfrm>
            <a:custGeom>
              <a:avLst/>
              <a:gdLst>
                <a:gd name="T0" fmla="*/ 198 w 368"/>
                <a:gd name="T1" fmla="*/ 28 h 312"/>
                <a:gd name="T2" fmla="*/ 57 w 368"/>
                <a:gd name="T3" fmla="*/ 0 h 312"/>
                <a:gd name="T4" fmla="*/ 57 w 368"/>
                <a:gd name="T5" fmla="*/ 56 h 312"/>
                <a:gd name="T6" fmla="*/ 0 w 368"/>
                <a:gd name="T7" fmla="*/ 113 h 312"/>
                <a:gd name="T8" fmla="*/ 28 w 368"/>
                <a:gd name="T9" fmla="*/ 170 h 312"/>
                <a:gd name="T10" fmla="*/ 113 w 368"/>
                <a:gd name="T11" fmla="*/ 198 h 312"/>
                <a:gd name="T12" fmla="*/ 113 w 368"/>
                <a:gd name="T13" fmla="*/ 283 h 312"/>
                <a:gd name="T14" fmla="*/ 170 w 368"/>
                <a:gd name="T15" fmla="*/ 312 h 312"/>
                <a:gd name="T16" fmla="*/ 312 w 368"/>
                <a:gd name="T17" fmla="*/ 312 h 312"/>
                <a:gd name="T18" fmla="*/ 368 w 368"/>
                <a:gd name="T19" fmla="*/ 255 h 312"/>
                <a:gd name="T20" fmla="*/ 368 w 368"/>
                <a:gd name="T21" fmla="*/ 198 h 312"/>
                <a:gd name="T22" fmla="*/ 340 w 368"/>
                <a:gd name="T23" fmla="*/ 198 h 312"/>
                <a:gd name="T24" fmla="*/ 312 w 368"/>
                <a:gd name="T25" fmla="*/ 141 h 312"/>
                <a:gd name="T26" fmla="*/ 283 w 368"/>
                <a:gd name="T27" fmla="*/ 113 h 312"/>
                <a:gd name="T28" fmla="*/ 227 w 368"/>
                <a:gd name="T29" fmla="*/ 113 h 312"/>
                <a:gd name="T30" fmla="*/ 198 w 368"/>
                <a:gd name="T31" fmla="*/ 28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8" h="312">
                  <a:moveTo>
                    <a:pt x="198" y="28"/>
                  </a:moveTo>
                  <a:lnTo>
                    <a:pt x="57" y="0"/>
                  </a:lnTo>
                  <a:lnTo>
                    <a:pt x="57" y="56"/>
                  </a:lnTo>
                  <a:lnTo>
                    <a:pt x="0" y="113"/>
                  </a:lnTo>
                  <a:lnTo>
                    <a:pt x="28" y="170"/>
                  </a:lnTo>
                  <a:lnTo>
                    <a:pt x="113" y="198"/>
                  </a:lnTo>
                  <a:lnTo>
                    <a:pt x="113" y="283"/>
                  </a:lnTo>
                  <a:lnTo>
                    <a:pt x="170" y="312"/>
                  </a:lnTo>
                  <a:lnTo>
                    <a:pt x="312" y="312"/>
                  </a:lnTo>
                  <a:lnTo>
                    <a:pt x="368" y="255"/>
                  </a:lnTo>
                  <a:lnTo>
                    <a:pt x="368" y="198"/>
                  </a:lnTo>
                  <a:lnTo>
                    <a:pt x="340" y="198"/>
                  </a:lnTo>
                  <a:lnTo>
                    <a:pt x="312" y="141"/>
                  </a:lnTo>
                  <a:lnTo>
                    <a:pt x="283" y="113"/>
                  </a:lnTo>
                  <a:lnTo>
                    <a:pt x="227" y="113"/>
                  </a:lnTo>
                  <a:lnTo>
                    <a:pt x="198" y="2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2" name="Freeform 333"/>
            <p:cNvSpPr>
              <a:spLocks/>
            </p:cNvSpPr>
            <p:nvPr/>
          </p:nvSpPr>
          <p:spPr bwMode="auto">
            <a:xfrm>
              <a:off x="1068" y="6413"/>
              <a:ext cx="425" cy="709"/>
            </a:xfrm>
            <a:custGeom>
              <a:avLst/>
              <a:gdLst>
                <a:gd name="T0" fmla="*/ 0 w 425"/>
                <a:gd name="T1" fmla="*/ 0 h 709"/>
                <a:gd name="T2" fmla="*/ 0 w 425"/>
                <a:gd name="T3" fmla="*/ 57 h 709"/>
                <a:gd name="T4" fmla="*/ 85 w 425"/>
                <a:gd name="T5" fmla="*/ 114 h 709"/>
                <a:gd name="T6" fmla="*/ 85 w 425"/>
                <a:gd name="T7" fmla="*/ 142 h 709"/>
                <a:gd name="T8" fmla="*/ 28 w 425"/>
                <a:gd name="T9" fmla="*/ 170 h 709"/>
                <a:gd name="T10" fmla="*/ 85 w 425"/>
                <a:gd name="T11" fmla="*/ 227 h 709"/>
                <a:gd name="T12" fmla="*/ 57 w 425"/>
                <a:gd name="T13" fmla="*/ 284 h 709"/>
                <a:gd name="T14" fmla="*/ 113 w 425"/>
                <a:gd name="T15" fmla="*/ 312 h 709"/>
                <a:gd name="T16" fmla="*/ 113 w 425"/>
                <a:gd name="T17" fmla="*/ 341 h 709"/>
                <a:gd name="T18" fmla="*/ 170 w 425"/>
                <a:gd name="T19" fmla="*/ 341 h 709"/>
                <a:gd name="T20" fmla="*/ 170 w 425"/>
                <a:gd name="T21" fmla="*/ 397 h 709"/>
                <a:gd name="T22" fmla="*/ 227 w 425"/>
                <a:gd name="T23" fmla="*/ 397 h 709"/>
                <a:gd name="T24" fmla="*/ 198 w 425"/>
                <a:gd name="T25" fmla="*/ 511 h 709"/>
                <a:gd name="T26" fmla="*/ 113 w 425"/>
                <a:gd name="T27" fmla="*/ 539 h 709"/>
                <a:gd name="T28" fmla="*/ 142 w 425"/>
                <a:gd name="T29" fmla="*/ 624 h 709"/>
                <a:gd name="T30" fmla="*/ 198 w 425"/>
                <a:gd name="T31" fmla="*/ 624 h 709"/>
                <a:gd name="T32" fmla="*/ 227 w 425"/>
                <a:gd name="T33" fmla="*/ 652 h 709"/>
                <a:gd name="T34" fmla="*/ 255 w 425"/>
                <a:gd name="T35" fmla="*/ 709 h 709"/>
                <a:gd name="T36" fmla="*/ 283 w 425"/>
                <a:gd name="T37" fmla="*/ 709 h 709"/>
                <a:gd name="T38" fmla="*/ 312 w 425"/>
                <a:gd name="T39" fmla="*/ 652 h 709"/>
                <a:gd name="T40" fmla="*/ 368 w 425"/>
                <a:gd name="T41" fmla="*/ 652 h 709"/>
                <a:gd name="T42" fmla="*/ 340 w 425"/>
                <a:gd name="T43" fmla="*/ 596 h 709"/>
                <a:gd name="T44" fmla="*/ 340 w 425"/>
                <a:gd name="T45" fmla="*/ 539 h 709"/>
                <a:gd name="T46" fmla="*/ 397 w 425"/>
                <a:gd name="T47" fmla="*/ 539 h 709"/>
                <a:gd name="T48" fmla="*/ 425 w 425"/>
                <a:gd name="T49" fmla="*/ 426 h 709"/>
                <a:gd name="T50" fmla="*/ 312 w 425"/>
                <a:gd name="T51" fmla="*/ 397 h 709"/>
                <a:gd name="T52" fmla="*/ 312 w 425"/>
                <a:gd name="T53" fmla="*/ 369 h 709"/>
                <a:gd name="T54" fmla="*/ 283 w 425"/>
                <a:gd name="T55" fmla="*/ 312 h 709"/>
                <a:gd name="T56" fmla="*/ 255 w 425"/>
                <a:gd name="T57" fmla="*/ 312 h 709"/>
                <a:gd name="T58" fmla="*/ 170 w 425"/>
                <a:gd name="T59" fmla="*/ 256 h 709"/>
                <a:gd name="T60" fmla="*/ 198 w 425"/>
                <a:gd name="T61" fmla="*/ 227 h 709"/>
                <a:gd name="T62" fmla="*/ 198 w 425"/>
                <a:gd name="T63" fmla="*/ 142 h 709"/>
                <a:gd name="T64" fmla="*/ 170 w 425"/>
                <a:gd name="T65" fmla="*/ 142 h 709"/>
                <a:gd name="T66" fmla="*/ 142 w 425"/>
                <a:gd name="T67" fmla="*/ 114 h 709"/>
                <a:gd name="T68" fmla="*/ 227 w 425"/>
                <a:gd name="T69" fmla="*/ 85 h 709"/>
                <a:gd name="T70" fmla="*/ 198 w 425"/>
                <a:gd name="T71" fmla="*/ 57 h 709"/>
                <a:gd name="T72" fmla="*/ 198 w 425"/>
                <a:gd name="T73" fmla="*/ 0 h 709"/>
                <a:gd name="T74" fmla="*/ 113 w 425"/>
                <a:gd name="T75" fmla="*/ 29 h 709"/>
                <a:gd name="T76" fmla="*/ 0 w 425"/>
                <a:gd name="T77" fmla="*/ 0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5" h="709">
                  <a:moveTo>
                    <a:pt x="0" y="0"/>
                  </a:moveTo>
                  <a:lnTo>
                    <a:pt x="0" y="57"/>
                  </a:lnTo>
                  <a:lnTo>
                    <a:pt x="85" y="114"/>
                  </a:lnTo>
                  <a:lnTo>
                    <a:pt x="85" y="142"/>
                  </a:lnTo>
                  <a:lnTo>
                    <a:pt x="28" y="170"/>
                  </a:lnTo>
                  <a:lnTo>
                    <a:pt x="85" y="227"/>
                  </a:lnTo>
                  <a:lnTo>
                    <a:pt x="57" y="284"/>
                  </a:lnTo>
                  <a:lnTo>
                    <a:pt x="113" y="312"/>
                  </a:lnTo>
                  <a:lnTo>
                    <a:pt x="113" y="341"/>
                  </a:lnTo>
                  <a:lnTo>
                    <a:pt x="170" y="341"/>
                  </a:lnTo>
                  <a:lnTo>
                    <a:pt x="170" y="397"/>
                  </a:lnTo>
                  <a:lnTo>
                    <a:pt x="227" y="397"/>
                  </a:lnTo>
                  <a:lnTo>
                    <a:pt x="198" y="511"/>
                  </a:lnTo>
                  <a:lnTo>
                    <a:pt x="113" y="539"/>
                  </a:lnTo>
                  <a:lnTo>
                    <a:pt x="142" y="624"/>
                  </a:lnTo>
                  <a:lnTo>
                    <a:pt x="198" y="624"/>
                  </a:lnTo>
                  <a:lnTo>
                    <a:pt x="227" y="652"/>
                  </a:lnTo>
                  <a:lnTo>
                    <a:pt x="255" y="709"/>
                  </a:lnTo>
                  <a:lnTo>
                    <a:pt x="283" y="709"/>
                  </a:lnTo>
                  <a:lnTo>
                    <a:pt x="312" y="652"/>
                  </a:lnTo>
                  <a:lnTo>
                    <a:pt x="368" y="652"/>
                  </a:lnTo>
                  <a:lnTo>
                    <a:pt x="340" y="596"/>
                  </a:lnTo>
                  <a:lnTo>
                    <a:pt x="340" y="539"/>
                  </a:lnTo>
                  <a:lnTo>
                    <a:pt x="397" y="539"/>
                  </a:lnTo>
                  <a:lnTo>
                    <a:pt x="425" y="426"/>
                  </a:lnTo>
                  <a:lnTo>
                    <a:pt x="312" y="397"/>
                  </a:lnTo>
                  <a:lnTo>
                    <a:pt x="312" y="369"/>
                  </a:lnTo>
                  <a:lnTo>
                    <a:pt x="283" y="312"/>
                  </a:lnTo>
                  <a:lnTo>
                    <a:pt x="255" y="312"/>
                  </a:lnTo>
                  <a:lnTo>
                    <a:pt x="170" y="256"/>
                  </a:lnTo>
                  <a:lnTo>
                    <a:pt x="198" y="227"/>
                  </a:lnTo>
                  <a:lnTo>
                    <a:pt x="198" y="142"/>
                  </a:lnTo>
                  <a:lnTo>
                    <a:pt x="170" y="142"/>
                  </a:lnTo>
                  <a:lnTo>
                    <a:pt x="142" y="114"/>
                  </a:lnTo>
                  <a:lnTo>
                    <a:pt x="227" y="85"/>
                  </a:lnTo>
                  <a:lnTo>
                    <a:pt x="198" y="57"/>
                  </a:lnTo>
                  <a:lnTo>
                    <a:pt x="198" y="0"/>
                  </a:lnTo>
                  <a:lnTo>
                    <a:pt x="113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3" name="Freeform 334"/>
            <p:cNvSpPr>
              <a:spLocks/>
            </p:cNvSpPr>
            <p:nvPr/>
          </p:nvSpPr>
          <p:spPr bwMode="auto">
            <a:xfrm>
              <a:off x="983" y="6413"/>
              <a:ext cx="312" cy="539"/>
            </a:xfrm>
            <a:custGeom>
              <a:avLst/>
              <a:gdLst>
                <a:gd name="T0" fmla="*/ 57 w 312"/>
                <a:gd name="T1" fmla="*/ 511 h 539"/>
                <a:gd name="T2" fmla="*/ 198 w 312"/>
                <a:gd name="T3" fmla="*/ 539 h 539"/>
                <a:gd name="T4" fmla="*/ 283 w 312"/>
                <a:gd name="T5" fmla="*/ 511 h 539"/>
                <a:gd name="T6" fmla="*/ 312 w 312"/>
                <a:gd name="T7" fmla="*/ 397 h 539"/>
                <a:gd name="T8" fmla="*/ 255 w 312"/>
                <a:gd name="T9" fmla="*/ 397 h 539"/>
                <a:gd name="T10" fmla="*/ 255 w 312"/>
                <a:gd name="T11" fmla="*/ 341 h 539"/>
                <a:gd name="T12" fmla="*/ 198 w 312"/>
                <a:gd name="T13" fmla="*/ 341 h 539"/>
                <a:gd name="T14" fmla="*/ 198 w 312"/>
                <a:gd name="T15" fmla="*/ 312 h 539"/>
                <a:gd name="T16" fmla="*/ 142 w 312"/>
                <a:gd name="T17" fmla="*/ 284 h 539"/>
                <a:gd name="T18" fmla="*/ 170 w 312"/>
                <a:gd name="T19" fmla="*/ 227 h 539"/>
                <a:gd name="T20" fmla="*/ 113 w 312"/>
                <a:gd name="T21" fmla="*/ 170 h 539"/>
                <a:gd name="T22" fmla="*/ 170 w 312"/>
                <a:gd name="T23" fmla="*/ 142 h 539"/>
                <a:gd name="T24" fmla="*/ 170 w 312"/>
                <a:gd name="T25" fmla="*/ 114 h 539"/>
                <a:gd name="T26" fmla="*/ 85 w 312"/>
                <a:gd name="T27" fmla="*/ 57 h 539"/>
                <a:gd name="T28" fmla="*/ 85 w 312"/>
                <a:gd name="T29" fmla="*/ 0 h 539"/>
                <a:gd name="T30" fmla="*/ 57 w 312"/>
                <a:gd name="T31" fmla="*/ 0 h 539"/>
                <a:gd name="T32" fmla="*/ 28 w 312"/>
                <a:gd name="T33" fmla="*/ 57 h 539"/>
                <a:gd name="T34" fmla="*/ 28 w 312"/>
                <a:gd name="T35" fmla="*/ 142 h 539"/>
                <a:gd name="T36" fmla="*/ 0 w 312"/>
                <a:gd name="T37" fmla="*/ 199 h 539"/>
                <a:gd name="T38" fmla="*/ 0 w 312"/>
                <a:gd name="T39" fmla="*/ 256 h 539"/>
                <a:gd name="T40" fmla="*/ 28 w 312"/>
                <a:gd name="T41" fmla="*/ 284 h 539"/>
                <a:gd name="T42" fmla="*/ 0 w 312"/>
                <a:gd name="T43" fmla="*/ 369 h 539"/>
                <a:gd name="T44" fmla="*/ 28 w 312"/>
                <a:gd name="T45" fmla="*/ 426 h 539"/>
                <a:gd name="T46" fmla="*/ 85 w 312"/>
                <a:gd name="T47" fmla="*/ 482 h 539"/>
                <a:gd name="T48" fmla="*/ 57 w 312"/>
                <a:gd name="T49" fmla="*/ 511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12" h="539">
                  <a:moveTo>
                    <a:pt x="57" y="511"/>
                  </a:moveTo>
                  <a:lnTo>
                    <a:pt x="198" y="539"/>
                  </a:lnTo>
                  <a:lnTo>
                    <a:pt x="283" y="511"/>
                  </a:lnTo>
                  <a:lnTo>
                    <a:pt x="312" y="397"/>
                  </a:lnTo>
                  <a:lnTo>
                    <a:pt x="255" y="397"/>
                  </a:lnTo>
                  <a:lnTo>
                    <a:pt x="255" y="341"/>
                  </a:lnTo>
                  <a:lnTo>
                    <a:pt x="198" y="341"/>
                  </a:lnTo>
                  <a:lnTo>
                    <a:pt x="198" y="312"/>
                  </a:lnTo>
                  <a:lnTo>
                    <a:pt x="142" y="284"/>
                  </a:lnTo>
                  <a:lnTo>
                    <a:pt x="170" y="227"/>
                  </a:lnTo>
                  <a:lnTo>
                    <a:pt x="113" y="170"/>
                  </a:lnTo>
                  <a:lnTo>
                    <a:pt x="170" y="142"/>
                  </a:lnTo>
                  <a:lnTo>
                    <a:pt x="170" y="114"/>
                  </a:lnTo>
                  <a:lnTo>
                    <a:pt x="85" y="57"/>
                  </a:lnTo>
                  <a:lnTo>
                    <a:pt x="85" y="0"/>
                  </a:lnTo>
                  <a:lnTo>
                    <a:pt x="57" y="0"/>
                  </a:lnTo>
                  <a:lnTo>
                    <a:pt x="28" y="57"/>
                  </a:lnTo>
                  <a:lnTo>
                    <a:pt x="28" y="142"/>
                  </a:lnTo>
                  <a:lnTo>
                    <a:pt x="0" y="199"/>
                  </a:lnTo>
                  <a:lnTo>
                    <a:pt x="0" y="256"/>
                  </a:lnTo>
                  <a:lnTo>
                    <a:pt x="28" y="284"/>
                  </a:lnTo>
                  <a:lnTo>
                    <a:pt x="0" y="369"/>
                  </a:lnTo>
                  <a:lnTo>
                    <a:pt x="28" y="426"/>
                  </a:lnTo>
                  <a:lnTo>
                    <a:pt x="85" y="482"/>
                  </a:lnTo>
                  <a:lnTo>
                    <a:pt x="57" y="51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4" name="Freeform 335"/>
            <p:cNvSpPr>
              <a:spLocks/>
            </p:cNvSpPr>
            <p:nvPr/>
          </p:nvSpPr>
          <p:spPr bwMode="auto">
            <a:xfrm>
              <a:off x="4016" y="5818"/>
              <a:ext cx="142" cy="198"/>
            </a:xfrm>
            <a:custGeom>
              <a:avLst/>
              <a:gdLst>
                <a:gd name="T0" fmla="*/ 85 w 142"/>
                <a:gd name="T1" fmla="*/ 0 h 198"/>
                <a:gd name="T2" fmla="*/ 0 w 142"/>
                <a:gd name="T3" fmla="*/ 57 h 198"/>
                <a:gd name="T4" fmla="*/ 0 w 142"/>
                <a:gd name="T5" fmla="*/ 170 h 198"/>
                <a:gd name="T6" fmla="*/ 57 w 142"/>
                <a:gd name="T7" fmla="*/ 198 h 198"/>
                <a:gd name="T8" fmla="*/ 142 w 142"/>
                <a:gd name="T9" fmla="*/ 142 h 198"/>
                <a:gd name="T10" fmla="*/ 114 w 142"/>
                <a:gd name="T11" fmla="*/ 0 h 198"/>
                <a:gd name="T12" fmla="*/ 85 w 142"/>
                <a:gd name="T13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2" h="198">
                  <a:moveTo>
                    <a:pt x="85" y="0"/>
                  </a:moveTo>
                  <a:lnTo>
                    <a:pt x="0" y="57"/>
                  </a:lnTo>
                  <a:lnTo>
                    <a:pt x="0" y="170"/>
                  </a:lnTo>
                  <a:lnTo>
                    <a:pt x="57" y="198"/>
                  </a:lnTo>
                  <a:lnTo>
                    <a:pt x="142" y="142"/>
                  </a:lnTo>
                  <a:lnTo>
                    <a:pt x="114" y="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5" name="Freeform 336"/>
            <p:cNvSpPr>
              <a:spLocks/>
            </p:cNvSpPr>
            <p:nvPr/>
          </p:nvSpPr>
          <p:spPr bwMode="auto">
            <a:xfrm>
              <a:off x="4356" y="5535"/>
              <a:ext cx="482" cy="963"/>
            </a:xfrm>
            <a:custGeom>
              <a:avLst/>
              <a:gdLst>
                <a:gd name="T0" fmla="*/ 29 w 482"/>
                <a:gd name="T1" fmla="*/ 793 h 963"/>
                <a:gd name="T2" fmla="*/ 142 w 482"/>
                <a:gd name="T3" fmla="*/ 765 h 963"/>
                <a:gd name="T4" fmla="*/ 142 w 482"/>
                <a:gd name="T5" fmla="*/ 822 h 963"/>
                <a:gd name="T6" fmla="*/ 171 w 482"/>
                <a:gd name="T7" fmla="*/ 822 h 963"/>
                <a:gd name="T8" fmla="*/ 171 w 482"/>
                <a:gd name="T9" fmla="*/ 878 h 963"/>
                <a:gd name="T10" fmla="*/ 312 w 482"/>
                <a:gd name="T11" fmla="*/ 963 h 963"/>
                <a:gd name="T12" fmla="*/ 369 w 482"/>
                <a:gd name="T13" fmla="*/ 963 h 963"/>
                <a:gd name="T14" fmla="*/ 397 w 482"/>
                <a:gd name="T15" fmla="*/ 765 h 963"/>
                <a:gd name="T16" fmla="*/ 369 w 482"/>
                <a:gd name="T17" fmla="*/ 737 h 963"/>
                <a:gd name="T18" fmla="*/ 426 w 482"/>
                <a:gd name="T19" fmla="*/ 595 h 963"/>
                <a:gd name="T20" fmla="*/ 454 w 482"/>
                <a:gd name="T21" fmla="*/ 595 h 963"/>
                <a:gd name="T22" fmla="*/ 426 w 482"/>
                <a:gd name="T23" fmla="*/ 311 h 963"/>
                <a:gd name="T24" fmla="*/ 482 w 482"/>
                <a:gd name="T25" fmla="*/ 226 h 963"/>
                <a:gd name="T26" fmla="*/ 426 w 482"/>
                <a:gd name="T27" fmla="*/ 198 h 963"/>
                <a:gd name="T28" fmla="*/ 426 w 482"/>
                <a:gd name="T29" fmla="*/ 113 h 963"/>
                <a:gd name="T30" fmla="*/ 369 w 482"/>
                <a:gd name="T31" fmla="*/ 0 h 963"/>
                <a:gd name="T32" fmla="*/ 341 w 482"/>
                <a:gd name="T33" fmla="*/ 85 h 963"/>
                <a:gd name="T34" fmla="*/ 312 w 482"/>
                <a:gd name="T35" fmla="*/ 85 h 963"/>
                <a:gd name="T36" fmla="*/ 199 w 482"/>
                <a:gd name="T37" fmla="*/ 255 h 963"/>
                <a:gd name="T38" fmla="*/ 227 w 482"/>
                <a:gd name="T39" fmla="*/ 311 h 963"/>
                <a:gd name="T40" fmla="*/ 171 w 482"/>
                <a:gd name="T41" fmla="*/ 425 h 963"/>
                <a:gd name="T42" fmla="*/ 0 w 482"/>
                <a:gd name="T43" fmla="*/ 652 h 963"/>
                <a:gd name="T44" fmla="*/ 29 w 482"/>
                <a:gd name="T45" fmla="*/ 708 h 963"/>
                <a:gd name="T46" fmla="*/ 0 w 482"/>
                <a:gd name="T47" fmla="*/ 765 h 963"/>
                <a:gd name="T48" fmla="*/ 29 w 482"/>
                <a:gd name="T49" fmla="*/ 793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82" h="963">
                  <a:moveTo>
                    <a:pt x="29" y="793"/>
                  </a:moveTo>
                  <a:lnTo>
                    <a:pt x="142" y="765"/>
                  </a:lnTo>
                  <a:lnTo>
                    <a:pt x="142" y="822"/>
                  </a:lnTo>
                  <a:lnTo>
                    <a:pt x="171" y="822"/>
                  </a:lnTo>
                  <a:lnTo>
                    <a:pt x="171" y="878"/>
                  </a:lnTo>
                  <a:lnTo>
                    <a:pt x="312" y="963"/>
                  </a:lnTo>
                  <a:lnTo>
                    <a:pt x="369" y="963"/>
                  </a:lnTo>
                  <a:lnTo>
                    <a:pt x="397" y="765"/>
                  </a:lnTo>
                  <a:lnTo>
                    <a:pt x="369" y="737"/>
                  </a:lnTo>
                  <a:lnTo>
                    <a:pt x="426" y="595"/>
                  </a:lnTo>
                  <a:lnTo>
                    <a:pt x="454" y="595"/>
                  </a:lnTo>
                  <a:lnTo>
                    <a:pt x="426" y="311"/>
                  </a:lnTo>
                  <a:lnTo>
                    <a:pt x="482" y="226"/>
                  </a:lnTo>
                  <a:lnTo>
                    <a:pt x="426" y="198"/>
                  </a:lnTo>
                  <a:lnTo>
                    <a:pt x="426" y="113"/>
                  </a:lnTo>
                  <a:lnTo>
                    <a:pt x="369" y="0"/>
                  </a:lnTo>
                  <a:lnTo>
                    <a:pt x="341" y="85"/>
                  </a:lnTo>
                  <a:lnTo>
                    <a:pt x="312" y="85"/>
                  </a:lnTo>
                  <a:lnTo>
                    <a:pt x="199" y="255"/>
                  </a:lnTo>
                  <a:lnTo>
                    <a:pt x="227" y="311"/>
                  </a:lnTo>
                  <a:lnTo>
                    <a:pt x="171" y="425"/>
                  </a:lnTo>
                  <a:lnTo>
                    <a:pt x="0" y="652"/>
                  </a:lnTo>
                  <a:lnTo>
                    <a:pt x="29" y="708"/>
                  </a:lnTo>
                  <a:lnTo>
                    <a:pt x="0" y="765"/>
                  </a:lnTo>
                  <a:lnTo>
                    <a:pt x="29" y="79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6" name="Freeform 338"/>
            <p:cNvSpPr>
              <a:spLocks/>
            </p:cNvSpPr>
            <p:nvPr/>
          </p:nvSpPr>
          <p:spPr bwMode="auto">
            <a:xfrm>
              <a:off x="4186" y="6300"/>
              <a:ext cx="482" cy="737"/>
            </a:xfrm>
            <a:custGeom>
              <a:avLst/>
              <a:gdLst>
                <a:gd name="T0" fmla="*/ 199 w 482"/>
                <a:gd name="T1" fmla="*/ 28 h 737"/>
                <a:gd name="T2" fmla="*/ 312 w 482"/>
                <a:gd name="T3" fmla="*/ 0 h 737"/>
                <a:gd name="T4" fmla="*/ 312 w 482"/>
                <a:gd name="T5" fmla="*/ 57 h 737"/>
                <a:gd name="T6" fmla="*/ 341 w 482"/>
                <a:gd name="T7" fmla="*/ 57 h 737"/>
                <a:gd name="T8" fmla="*/ 341 w 482"/>
                <a:gd name="T9" fmla="*/ 113 h 737"/>
                <a:gd name="T10" fmla="*/ 482 w 482"/>
                <a:gd name="T11" fmla="*/ 198 h 737"/>
                <a:gd name="T12" fmla="*/ 482 w 482"/>
                <a:gd name="T13" fmla="*/ 255 h 737"/>
                <a:gd name="T14" fmla="*/ 426 w 482"/>
                <a:gd name="T15" fmla="*/ 369 h 737"/>
                <a:gd name="T16" fmla="*/ 397 w 482"/>
                <a:gd name="T17" fmla="*/ 340 h 737"/>
                <a:gd name="T18" fmla="*/ 369 w 482"/>
                <a:gd name="T19" fmla="*/ 425 h 737"/>
                <a:gd name="T20" fmla="*/ 312 w 482"/>
                <a:gd name="T21" fmla="*/ 482 h 737"/>
                <a:gd name="T22" fmla="*/ 312 w 482"/>
                <a:gd name="T23" fmla="*/ 539 h 737"/>
                <a:gd name="T24" fmla="*/ 255 w 482"/>
                <a:gd name="T25" fmla="*/ 595 h 737"/>
                <a:gd name="T26" fmla="*/ 284 w 482"/>
                <a:gd name="T27" fmla="*/ 652 h 737"/>
                <a:gd name="T28" fmla="*/ 255 w 482"/>
                <a:gd name="T29" fmla="*/ 680 h 737"/>
                <a:gd name="T30" fmla="*/ 142 w 482"/>
                <a:gd name="T31" fmla="*/ 709 h 737"/>
                <a:gd name="T32" fmla="*/ 142 w 482"/>
                <a:gd name="T33" fmla="*/ 737 h 737"/>
                <a:gd name="T34" fmla="*/ 85 w 482"/>
                <a:gd name="T35" fmla="*/ 709 h 737"/>
                <a:gd name="T36" fmla="*/ 57 w 482"/>
                <a:gd name="T37" fmla="*/ 652 h 737"/>
                <a:gd name="T38" fmla="*/ 0 w 482"/>
                <a:gd name="T39" fmla="*/ 595 h 737"/>
                <a:gd name="T40" fmla="*/ 0 w 482"/>
                <a:gd name="T41" fmla="*/ 539 h 737"/>
                <a:gd name="T42" fmla="*/ 57 w 482"/>
                <a:gd name="T43" fmla="*/ 510 h 737"/>
                <a:gd name="T44" fmla="*/ 227 w 482"/>
                <a:gd name="T45" fmla="*/ 198 h 737"/>
                <a:gd name="T46" fmla="*/ 227 w 482"/>
                <a:gd name="T47" fmla="*/ 85 h 737"/>
                <a:gd name="T48" fmla="*/ 199 w 482"/>
                <a:gd name="T49" fmla="*/ 28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82" h="737">
                  <a:moveTo>
                    <a:pt x="199" y="28"/>
                  </a:moveTo>
                  <a:lnTo>
                    <a:pt x="312" y="0"/>
                  </a:lnTo>
                  <a:lnTo>
                    <a:pt x="312" y="57"/>
                  </a:lnTo>
                  <a:lnTo>
                    <a:pt x="341" y="57"/>
                  </a:lnTo>
                  <a:lnTo>
                    <a:pt x="341" y="113"/>
                  </a:lnTo>
                  <a:lnTo>
                    <a:pt x="482" y="198"/>
                  </a:lnTo>
                  <a:lnTo>
                    <a:pt x="482" y="255"/>
                  </a:lnTo>
                  <a:lnTo>
                    <a:pt x="426" y="369"/>
                  </a:lnTo>
                  <a:lnTo>
                    <a:pt x="397" y="340"/>
                  </a:lnTo>
                  <a:lnTo>
                    <a:pt x="369" y="425"/>
                  </a:lnTo>
                  <a:lnTo>
                    <a:pt x="312" y="482"/>
                  </a:lnTo>
                  <a:lnTo>
                    <a:pt x="312" y="539"/>
                  </a:lnTo>
                  <a:lnTo>
                    <a:pt x="255" y="595"/>
                  </a:lnTo>
                  <a:lnTo>
                    <a:pt x="284" y="652"/>
                  </a:lnTo>
                  <a:lnTo>
                    <a:pt x="255" y="680"/>
                  </a:lnTo>
                  <a:lnTo>
                    <a:pt x="142" y="709"/>
                  </a:lnTo>
                  <a:lnTo>
                    <a:pt x="142" y="737"/>
                  </a:lnTo>
                  <a:lnTo>
                    <a:pt x="85" y="709"/>
                  </a:lnTo>
                  <a:lnTo>
                    <a:pt x="57" y="652"/>
                  </a:lnTo>
                  <a:lnTo>
                    <a:pt x="0" y="595"/>
                  </a:lnTo>
                  <a:lnTo>
                    <a:pt x="0" y="539"/>
                  </a:lnTo>
                  <a:lnTo>
                    <a:pt x="57" y="510"/>
                  </a:lnTo>
                  <a:lnTo>
                    <a:pt x="227" y="198"/>
                  </a:lnTo>
                  <a:lnTo>
                    <a:pt x="227" y="85"/>
                  </a:lnTo>
                  <a:lnTo>
                    <a:pt x="199" y="2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7" name="Freeform 339"/>
            <p:cNvSpPr>
              <a:spLocks/>
            </p:cNvSpPr>
            <p:nvPr/>
          </p:nvSpPr>
          <p:spPr bwMode="auto">
            <a:xfrm>
              <a:off x="2570" y="6980"/>
              <a:ext cx="964" cy="851"/>
            </a:xfrm>
            <a:custGeom>
              <a:avLst/>
              <a:gdLst>
                <a:gd name="T0" fmla="*/ 284 w 964"/>
                <a:gd name="T1" fmla="*/ 0 h 851"/>
                <a:gd name="T2" fmla="*/ 284 w 964"/>
                <a:gd name="T3" fmla="*/ 57 h 851"/>
                <a:gd name="T4" fmla="*/ 256 w 964"/>
                <a:gd name="T5" fmla="*/ 85 h 851"/>
                <a:gd name="T6" fmla="*/ 171 w 964"/>
                <a:gd name="T7" fmla="*/ 199 h 851"/>
                <a:gd name="T8" fmla="*/ 85 w 964"/>
                <a:gd name="T9" fmla="*/ 227 h 851"/>
                <a:gd name="T10" fmla="*/ 0 w 964"/>
                <a:gd name="T11" fmla="*/ 284 h 851"/>
                <a:gd name="T12" fmla="*/ 57 w 964"/>
                <a:gd name="T13" fmla="*/ 511 h 851"/>
                <a:gd name="T14" fmla="*/ 114 w 964"/>
                <a:gd name="T15" fmla="*/ 511 h 851"/>
                <a:gd name="T16" fmla="*/ 114 w 964"/>
                <a:gd name="T17" fmla="*/ 596 h 851"/>
                <a:gd name="T18" fmla="*/ 114 w 964"/>
                <a:gd name="T19" fmla="*/ 737 h 851"/>
                <a:gd name="T20" fmla="*/ 171 w 964"/>
                <a:gd name="T21" fmla="*/ 709 h 851"/>
                <a:gd name="T22" fmla="*/ 199 w 964"/>
                <a:gd name="T23" fmla="*/ 794 h 851"/>
                <a:gd name="T24" fmla="*/ 341 w 964"/>
                <a:gd name="T25" fmla="*/ 822 h 851"/>
                <a:gd name="T26" fmla="*/ 397 w 964"/>
                <a:gd name="T27" fmla="*/ 851 h 851"/>
                <a:gd name="T28" fmla="*/ 511 w 964"/>
                <a:gd name="T29" fmla="*/ 822 h 851"/>
                <a:gd name="T30" fmla="*/ 567 w 964"/>
                <a:gd name="T31" fmla="*/ 822 h 851"/>
                <a:gd name="T32" fmla="*/ 681 w 964"/>
                <a:gd name="T33" fmla="*/ 794 h 851"/>
                <a:gd name="T34" fmla="*/ 908 w 964"/>
                <a:gd name="T35" fmla="*/ 567 h 851"/>
                <a:gd name="T36" fmla="*/ 964 w 964"/>
                <a:gd name="T37" fmla="*/ 312 h 851"/>
                <a:gd name="T38" fmla="*/ 851 w 964"/>
                <a:gd name="T39" fmla="*/ 199 h 851"/>
                <a:gd name="T40" fmla="*/ 737 w 964"/>
                <a:gd name="T41" fmla="*/ 170 h 851"/>
                <a:gd name="T42" fmla="*/ 567 w 964"/>
                <a:gd name="T43" fmla="*/ 57 h 851"/>
                <a:gd name="T44" fmla="*/ 482 w 964"/>
                <a:gd name="T45" fmla="*/ 57 h 851"/>
                <a:gd name="T46" fmla="*/ 454 w 964"/>
                <a:gd name="T47" fmla="*/ 0 h 851"/>
                <a:gd name="T48" fmla="*/ 397 w 964"/>
                <a:gd name="T49" fmla="*/ 29 h 851"/>
                <a:gd name="T50" fmla="*/ 341 w 964"/>
                <a:gd name="T51" fmla="*/ 0 h 851"/>
                <a:gd name="T52" fmla="*/ 284 w 964"/>
                <a:gd name="T53" fmla="*/ 0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64" h="851">
                  <a:moveTo>
                    <a:pt x="284" y="0"/>
                  </a:moveTo>
                  <a:lnTo>
                    <a:pt x="284" y="57"/>
                  </a:lnTo>
                  <a:lnTo>
                    <a:pt x="256" y="85"/>
                  </a:lnTo>
                  <a:lnTo>
                    <a:pt x="171" y="199"/>
                  </a:lnTo>
                  <a:lnTo>
                    <a:pt x="85" y="227"/>
                  </a:lnTo>
                  <a:lnTo>
                    <a:pt x="0" y="284"/>
                  </a:lnTo>
                  <a:lnTo>
                    <a:pt x="57" y="511"/>
                  </a:lnTo>
                  <a:lnTo>
                    <a:pt x="114" y="511"/>
                  </a:lnTo>
                  <a:lnTo>
                    <a:pt x="114" y="596"/>
                  </a:lnTo>
                  <a:lnTo>
                    <a:pt x="114" y="737"/>
                  </a:lnTo>
                  <a:lnTo>
                    <a:pt x="171" y="709"/>
                  </a:lnTo>
                  <a:lnTo>
                    <a:pt x="199" y="794"/>
                  </a:lnTo>
                  <a:lnTo>
                    <a:pt x="341" y="822"/>
                  </a:lnTo>
                  <a:lnTo>
                    <a:pt x="397" y="851"/>
                  </a:lnTo>
                  <a:lnTo>
                    <a:pt x="511" y="822"/>
                  </a:lnTo>
                  <a:lnTo>
                    <a:pt x="567" y="822"/>
                  </a:lnTo>
                  <a:lnTo>
                    <a:pt x="681" y="794"/>
                  </a:lnTo>
                  <a:lnTo>
                    <a:pt x="908" y="567"/>
                  </a:lnTo>
                  <a:lnTo>
                    <a:pt x="964" y="312"/>
                  </a:lnTo>
                  <a:lnTo>
                    <a:pt x="851" y="199"/>
                  </a:lnTo>
                  <a:lnTo>
                    <a:pt x="737" y="170"/>
                  </a:lnTo>
                  <a:lnTo>
                    <a:pt x="567" y="57"/>
                  </a:lnTo>
                  <a:lnTo>
                    <a:pt x="482" y="57"/>
                  </a:lnTo>
                  <a:lnTo>
                    <a:pt x="454" y="0"/>
                  </a:lnTo>
                  <a:lnTo>
                    <a:pt x="397" y="29"/>
                  </a:lnTo>
                  <a:lnTo>
                    <a:pt x="341" y="0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8" name="Freeform 340"/>
            <p:cNvSpPr>
              <a:spLocks/>
            </p:cNvSpPr>
            <p:nvPr/>
          </p:nvSpPr>
          <p:spPr bwMode="auto">
            <a:xfrm>
              <a:off x="4073" y="6895"/>
              <a:ext cx="425" cy="511"/>
            </a:xfrm>
            <a:custGeom>
              <a:avLst/>
              <a:gdLst>
                <a:gd name="T0" fmla="*/ 113 w 425"/>
                <a:gd name="T1" fmla="*/ 0 h 511"/>
                <a:gd name="T2" fmla="*/ 170 w 425"/>
                <a:gd name="T3" fmla="*/ 57 h 511"/>
                <a:gd name="T4" fmla="*/ 198 w 425"/>
                <a:gd name="T5" fmla="*/ 114 h 511"/>
                <a:gd name="T6" fmla="*/ 255 w 425"/>
                <a:gd name="T7" fmla="*/ 142 h 511"/>
                <a:gd name="T8" fmla="*/ 255 w 425"/>
                <a:gd name="T9" fmla="*/ 114 h 511"/>
                <a:gd name="T10" fmla="*/ 368 w 425"/>
                <a:gd name="T11" fmla="*/ 85 h 511"/>
                <a:gd name="T12" fmla="*/ 425 w 425"/>
                <a:gd name="T13" fmla="*/ 114 h 511"/>
                <a:gd name="T14" fmla="*/ 425 w 425"/>
                <a:gd name="T15" fmla="*/ 170 h 511"/>
                <a:gd name="T16" fmla="*/ 397 w 425"/>
                <a:gd name="T17" fmla="*/ 227 h 511"/>
                <a:gd name="T18" fmla="*/ 425 w 425"/>
                <a:gd name="T19" fmla="*/ 312 h 511"/>
                <a:gd name="T20" fmla="*/ 397 w 425"/>
                <a:gd name="T21" fmla="*/ 341 h 511"/>
                <a:gd name="T22" fmla="*/ 368 w 425"/>
                <a:gd name="T23" fmla="*/ 397 h 511"/>
                <a:gd name="T24" fmla="*/ 340 w 425"/>
                <a:gd name="T25" fmla="*/ 426 h 511"/>
                <a:gd name="T26" fmla="*/ 312 w 425"/>
                <a:gd name="T27" fmla="*/ 397 h 511"/>
                <a:gd name="T28" fmla="*/ 142 w 425"/>
                <a:gd name="T29" fmla="*/ 454 h 511"/>
                <a:gd name="T30" fmla="*/ 113 w 425"/>
                <a:gd name="T31" fmla="*/ 511 h 511"/>
                <a:gd name="T32" fmla="*/ 28 w 425"/>
                <a:gd name="T33" fmla="*/ 426 h 511"/>
                <a:gd name="T34" fmla="*/ 57 w 425"/>
                <a:gd name="T35" fmla="*/ 255 h 511"/>
                <a:gd name="T36" fmla="*/ 0 w 425"/>
                <a:gd name="T37" fmla="*/ 29 h 511"/>
                <a:gd name="T38" fmla="*/ 85 w 425"/>
                <a:gd name="T39" fmla="*/ 57 h 511"/>
                <a:gd name="T40" fmla="*/ 113 w 425"/>
                <a:gd name="T41" fmla="*/ 0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5" h="511">
                  <a:moveTo>
                    <a:pt x="113" y="0"/>
                  </a:moveTo>
                  <a:lnTo>
                    <a:pt x="170" y="57"/>
                  </a:lnTo>
                  <a:lnTo>
                    <a:pt x="198" y="114"/>
                  </a:lnTo>
                  <a:lnTo>
                    <a:pt x="255" y="142"/>
                  </a:lnTo>
                  <a:lnTo>
                    <a:pt x="255" y="114"/>
                  </a:lnTo>
                  <a:lnTo>
                    <a:pt x="368" y="85"/>
                  </a:lnTo>
                  <a:lnTo>
                    <a:pt x="425" y="114"/>
                  </a:lnTo>
                  <a:lnTo>
                    <a:pt x="425" y="170"/>
                  </a:lnTo>
                  <a:lnTo>
                    <a:pt x="397" y="227"/>
                  </a:lnTo>
                  <a:lnTo>
                    <a:pt x="425" y="312"/>
                  </a:lnTo>
                  <a:lnTo>
                    <a:pt x="397" y="341"/>
                  </a:lnTo>
                  <a:lnTo>
                    <a:pt x="368" y="397"/>
                  </a:lnTo>
                  <a:lnTo>
                    <a:pt x="340" y="426"/>
                  </a:lnTo>
                  <a:lnTo>
                    <a:pt x="312" y="397"/>
                  </a:lnTo>
                  <a:lnTo>
                    <a:pt x="142" y="454"/>
                  </a:lnTo>
                  <a:lnTo>
                    <a:pt x="113" y="511"/>
                  </a:lnTo>
                  <a:lnTo>
                    <a:pt x="28" y="426"/>
                  </a:lnTo>
                  <a:lnTo>
                    <a:pt x="57" y="255"/>
                  </a:lnTo>
                  <a:lnTo>
                    <a:pt x="0" y="29"/>
                  </a:lnTo>
                  <a:lnTo>
                    <a:pt x="85" y="57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79" name="Freeform 343"/>
            <p:cNvSpPr>
              <a:spLocks/>
            </p:cNvSpPr>
            <p:nvPr/>
          </p:nvSpPr>
          <p:spPr bwMode="auto">
            <a:xfrm>
              <a:off x="2287" y="4797"/>
              <a:ext cx="340" cy="369"/>
            </a:xfrm>
            <a:custGeom>
              <a:avLst/>
              <a:gdLst>
                <a:gd name="T0" fmla="*/ 283 w 340"/>
                <a:gd name="T1" fmla="*/ 0 h 369"/>
                <a:gd name="T2" fmla="*/ 198 w 340"/>
                <a:gd name="T3" fmla="*/ 114 h 369"/>
                <a:gd name="T4" fmla="*/ 85 w 340"/>
                <a:gd name="T5" fmla="*/ 142 h 369"/>
                <a:gd name="T6" fmla="*/ 0 w 340"/>
                <a:gd name="T7" fmla="*/ 227 h 369"/>
                <a:gd name="T8" fmla="*/ 56 w 340"/>
                <a:gd name="T9" fmla="*/ 369 h 369"/>
                <a:gd name="T10" fmla="*/ 170 w 340"/>
                <a:gd name="T11" fmla="*/ 341 h 369"/>
                <a:gd name="T12" fmla="*/ 226 w 340"/>
                <a:gd name="T13" fmla="*/ 312 h 369"/>
                <a:gd name="T14" fmla="*/ 311 w 340"/>
                <a:gd name="T15" fmla="*/ 142 h 369"/>
                <a:gd name="T16" fmla="*/ 340 w 340"/>
                <a:gd name="T17" fmla="*/ 86 h 369"/>
                <a:gd name="T18" fmla="*/ 340 w 340"/>
                <a:gd name="T19" fmla="*/ 29 h 369"/>
                <a:gd name="T20" fmla="*/ 283 w 340"/>
                <a:gd name="T21" fmla="*/ 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369">
                  <a:moveTo>
                    <a:pt x="283" y="0"/>
                  </a:moveTo>
                  <a:lnTo>
                    <a:pt x="198" y="114"/>
                  </a:lnTo>
                  <a:lnTo>
                    <a:pt x="85" y="142"/>
                  </a:lnTo>
                  <a:lnTo>
                    <a:pt x="0" y="227"/>
                  </a:lnTo>
                  <a:lnTo>
                    <a:pt x="56" y="369"/>
                  </a:lnTo>
                  <a:lnTo>
                    <a:pt x="170" y="341"/>
                  </a:lnTo>
                  <a:lnTo>
                    <a:pt x="226" y="312"/>
                  </a:lnTo>
                  <a:lnTo>
                    <a:pt x="311" y="142"/>
                  </a:lnTo>
                  <a:lnTo>
                    <a:pt x="340" y="86"/>
                  </a:lnTo>
                  <a:lnTo>
                    <a:pt x="340" y="29"/>
                  </a:lnTo>
                  <a:lnTo>
                    <a:pt x="283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86" name="Group 259"/>
          <p:cNvGrpSpPr>
            <a:grpSpLocks/>
          </p:cNvGrpSpPr>
          <p:nvPr/>
        </p:nvGrpSpPr>
        <p:grpSpPr bwMode="auto">
          <a:xfrm>
            <a:off x="800969" y="8706324"/>
            <a:ext cx="1813434" cy="3798091"/>
            <a:chOff x="301" y="2897"/>
            <a:chExt cx="2383" cy="4991"/>
          </a:xfrm>
        </p:grpSpPr>
        <p:sp>
          <p:nvSpPr>
            <p:cNvPr id="392" name="Freeform 260"/>
            <p:cNvSpPr>
              <a:spLocks/>
            </p:cNvSpPr>
            <p:nvPr/>
          </p:nvSpPr>
          <p:spPr bwMode="auto">
            <a:xfrm>
              <a:off x="301" y="2897"/>
              <a:ext cx="1360" cy="1474"/>
            </a:xfrm>
            <a:custGeom>
              <a:avLst/>
              <a:gdLst>
                <a:gd name="T0" fmla="*/ 0 w 1361"/>
                <a:gd name="T1" fmla="*/ 0 h 1474"/>
                <a:gd name="T2" fmla="*/ 1361 w 1361"/>
                <a:gd name="T3" fmla="*/ 0 h 1474"/>
                <a:gd name="T4" fmla="*/ 1361 w 1361"/>
                <a:gd name="T5" fmla="*/ 1474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1" h="1474">
                  <a:moveTo>
                    <a:pt x="0" y="0"/>
                  </a:moveTo>
                  <a:lnTo>
                    <a:pt x="1361" y="0"/>
                  </a:lnTo>
                  <a:lnTo>
                    <a:pt x="1361" y="1474"/>
                  </a:lnTo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93" name="Freeform 261"/>
            <p:cNvSpPr>
              <a:spLocks/>
            </p:cNvSpPr>
            <p:nvPr/>
          </p:nvSpPr>
          <p:spPr bwMode="auto">
            <a:xfrm>
              <a:off x="302" y="4372"/>
              <a:ext cx="2382" cy="1928"/>
            </a:xfrm>
            <a:custGeom>
              <a:avLst/>
              <a:gdLst>
                <a:gd name="T0" fmla="*/ 0 w 2382"/>
                <a:gd name="T1" fmla="*/ 0 h 1928"/>
                <a:gd name="T2" fmla="*/ 2382 w 2382"/>
                <a:gd name="T3" fmla="*/ 0 h 1928"/>
                <a:gd name="T4" fmla="*/ 2382 w 2382"/>
                <a:gd name="T5" fmla="*/ 1928 h 1928"/>
                <a:gd name="T6" fmla="*/ 227 w 2382"/>
                <a:gd name="T7" fmla="*/ 1928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82" h="1928">
                  <a:moveTo>
                    <a:pt x="0" y="0"/>
                  </a:moveTo>
                  <a:lnTo>
                    <a:pt x="2382" y="0"/>
                  </a:lnTo>
                  <a:lnTo>
                    <a:pt x="2382" y="1928"/>
                  </a:lnTo>
                  <a:lnTo>
                    <a:pt x="227" y="1928"/>
                  </a:lnTo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94" name="Freeform 262"/>
            <p:cNvSpPr>
              <a:spLocks/>
            </p:cNvSpPr>
            <p:nvPr/>
          </p:nvSpPr>
          <p:spPr bwMode="auto">
            <a:xfrm>
              <a:off x="1777" y="6300"/>
              <a:ext cx="1" cy="1588"/>
            </a:xfrm>
            <a:custGeom>
              <a:avLst/>
              <a:gdLst>
                <a:gd name="T0" fmla="*/ 0 w 1"/>
                <a:gd name="T1" fmla="*/ 0 h 1588"/>
                <a:gd name="T2" fmla="*/ 0 w 1"/>
                <a:gd name="T3" fmla="*/ 1588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588">
                  <a:moveTo>
                    <a:pt x="0" y="0"/>
                  </a:moveTo>
                  <a:cubicBezTo>
                    <a:pt x="0" y="0"/>
                    <a:pt x="0" y="794"/>
                    <a:pt x="0" y="1588"/>
                  </a:cubicBezTo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95" name="Line 263"/>
            <p:cNvSpPr>
              <a:spLocks noChangeShapeType="1"/>
            </p:cNvSpPr>
            <p:nvPr/>
          </p:nvSpPr>
          <p:spPr bwMode="auto">
            <a:xfrm flipH="1">
              <a:off x="529" y="7321"/>
              <a:ext cx="1248" cy="0"/>
            </a:xfrm>
            <a:prstGeom prst="line">
              <a:avLst/>
            </a:prstGeom>
            <a:noFill/>
            <a:ln w="19050">
              <a:solidFill>
                <a:srgbClr val="33333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96" name="Line 264"/>
            <p:cNvSpPr>
              <a:spLocks noChangeShapeType="1"/>
            </p:cNvSpPr>
            <p:nvPr/>
          </p:nvSpPr>
          <p:spPr bwMode="auto">
            <a:xfrm>
              <a:off x="756" y="7321"/>
              <a:ext cx="0" cy="567"/>
            </a:xfrm>
            <a:prstGeom prst="line">
              <a:avLst/>
            </a:prstGeom>
            <a:noFill/>
            <a:ln w="19050">
              <a:solidFill>
                <a:srgbClr val="33333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87" name="Group 349"/>
          <p:cNvGrpSpPr>
            <a:grpSpLocks/>
          </p:cNvGrpSpPr>
          <p:nvPr/>
        </p:nvGrpSpPr>
        <p:grpSpPr bwMode="auto">
          <a:xfrm>
            <a:off x="672362" y="6593059"/>
            <a:ext cx="3883323" cy="5867973"/>
            <a:chOff x="132" y="120"/>
            <a:chExt cx="5103" cy="7711"/>
          </a:xfrm>
        </p:grpSpPr>
        <p:sp>
          <p:nvSpPr>
            <p:cNvPr id="333" name="Freeform 273"/>
            <p:cNvSpPr>
              <a:spLocks/>
            </p:cNvSpPr>
            <p:nvPr/>
          </p:nvSpPr>
          <p:spPr bwMode="auto">
            <a:xfrm>
              <a:off x="2570" y="6980"/>
              <a:ext cx="964" cy="851"/>
            </a:xfrm>
            <a:custGeom>
              <a:avLst/>
              <a:gdLst>
                <a:gd name="T0" fmla="*/ 908 w 964"/>
                <a:gd name="T1" fmla="*/ 227 h 851"/>
                <a:gd name="T2" fmla="*/ 964 w 964"/>
                <a:gd name="T3" fmla="*/ 227 h 851"/>
                <a:gd name="T4" fmla="*/ 964 w 964"/>
                <a:gd name="T5" fmla="*/ 454 h 851"/>
                <a:gd name="T6" fmla="*/ 908 w 964"/>
                <a:gd name="T7" fmla="*/ 454 h 851"/>
                <a:gd name="T8" fmla="*/ 908 w 964"/>
                <a:gd name="T9" fmla="*/ 624 h 851"/>
                <a:gd name="T10" fmla="*/ 851 w 964"/>
                <a:gd name="T11" fmla="*/ 624 h 851"/>
                <a:gd name="T12" fmla="*/ 851 w 964"/>
                <a:gd name="T13" fmla="*/ 681 h 851"/>
                <a:gd name="T14" fmla="*/ 738 w 964"/>
                <a:gd name="T15" fmla="*/ 681 h 851"/>
                <a:gd name="T16" fmla="*/ 738 w 964"/>
                <a:gd name="T17" fmla="*/ 794 h 851"/>
                <a:gd name="T18" fmla="*/ 624 w 964"/>
                <a:gd name="T19" fmla="*/ 794 h 851"/>
                <a:gd name="T20" fmla="*/ 624 w 964"/>
                <a:gd name="T21" fmla="*/ 851 h 851"/>
                <a:gd name="T22" fmla="*/ 341 w 964"/>
                <a:gd name="T23" fmla="*/ 851 h 851"/>
                <a:gd name="T24" fmla="*/ 341 w 964"/>
                <a:gd name="T25" fmla="*/ 794 h 851"/>
                <a:gd name="T26" fmla="*/ 170 w 964"/>
                <a:gd name="T27" fmla="*/ 794 h 851"/>
                <a:gd name="T28" fmla="*/ 170 w 964"/>
                <a:gd name="T29" fmla="*/ 681 h 851"/>
                <a:gd name="T30" fmla="*/ 114 w 964"/>
                <a:gd name="T31" fmla="*/ 681 h 851"/>
                <a:gd name="T32" fmla="*/ 114 w 964"/>
                <a:gd name="T33" fmla="*/ 511 h 851"/>
                <a:gd name="T34" fmla="*/ 57 w 964"/>
                <a:gd name="T35" fmla="*/ 511 h 851"/>
                <a:gd name="T36" fmla="*/ 57 w 964"/>
                <a:gd name="T37" fmla="*/ 341 h 851"/>
                <a:gd name="T38" fmla="*/ 0 w 964"/>
                <a:gd name="T39" fmla="*/ 341 h 851"/>
                <a:gd name="T40" fmla="*/ 0 w 964"/>
                <a:gd name="T41" fmla="*/ 227 h 851"/>
                <a:gd name="T42" fmla="*/ 170 w 964"/>
                <a:gd name="T43" fmla="*/ 227 h 851"/>
                <a:gd name="T44" fmla="*/ 170 w 964"/>
                <a:gd name="T45" fmla="*/ 171 h 851"/>
                <a:gd name="T46" fmla="*/ 227 w 964"/>
                <a:gd name="T47" fmla="*/ 171 h 851"/>
                <a:gd name="T48" fmla="*/ 227 w 964"/>
                <a:gd name="T49" fmla="*/ 114 h 851"/>
                <a:gd name="T50" fmla="*/ 284 w 964"/>
                <a:gd name="T51" fmla="*/ 114 h 851"/>
                <a:gd name="T52" fmla="*/ 284 w 964"/>
                <a:gd name="T53" fmla="*/ 0 h 851"/>
                <a:gd name="T54" fmla="*/ 567 w 964"/>
                <a:gd name="T55" fmla="*/ 0 h 851"/>
                <a:gd name="T56" fmla="*/ 567 w 964"/>
                <a:gd name="T57" fmla="*/ 57 h 851"/>
                <a:gd name="T58" fmla="*/ 624 w 964"/>
                <a:gd name="T59" fmla="*/ 57 h 851"/>
                <a:gd name="T60" fmla="*/ 624 w 964"/>
                <a:gd name="T61" fmla="*/ 114 h 851"/>
                <a:gd name="T62" fmla="*/ 738 w 964"/>
                <a:gd name="T63" fmla="*/ 114 h 851"/>
                <a:gd name="T64" fmla="*/ 738 w 964"/>
                <a:gd name="T65" fmla="*/ 171 h 851"/>
                <a:gd name="T66" fmla="*/ 851 w 964"/>
                <a:gd name="T67" fmla="*/ 171 h 851"/>
                <a:gd name="T68" fmla="*/ 851 w 964"/>
                <a:gd name="T69" fmla="*/ 227 h 851"/>
                <a:gd name="T70" fmla="*/ 908 w 964"/>
                <a:gd name="T71" fmla="*/ 227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64" h="851">
                  <a:moveTo>
                    <a:pt x="908" y="227"/>
                  </a:moveTo>
                  <a:lnTo>
                    <a:pt x="964" y="227"/>
                  </a:lnTo>
                  <a:lnTo>
                    <a:pt x="964" y="454"/>
                  </a:lnTo>
                  <a:lnTo>
                    <a:pt x="908" y="454"/>
                  </a:lnTo>
                  <a:lnTo>
                    <a:pt x="908" y="624"/>
                  </a:lnTo>
                  <a:lnTo>
                    <a:pt x="851" y="624"/>
                  </a:lnTo>
                  <a:lnTo>
                    <a:pt x="851" y="681"/>
                  </a:lnTo>
                  <a:lnTo>
                    <a:pt x="738" y="681"/>
                  </a:lnTo>
                  <a:lnTo>
                    <a:pt x="738" y="794"/>
                  </a:lnTo>
                  <a:lnTo>
                    <a:pt x="624" y="794"/>
                  </a:lnTo>
                  <a:lnTo>
                    <a:pt x="624" y="851"/>
                  </a:lnTo>
                  <a:lnTo>
                    <a:pt x="341" y="851"/>
                  </a:lnTo>
                  <a:lnTo>
                    <a:pt x="341" y="794"/>
                  </a:lnTo>
                  <a:lnTo>
                    <a:pt x="170" y="794"/>
                  </a:lnTo>
                  <a:lnTo>
                    <a:pt x="170" y="681"/>
                  </a:lnTo>
                  <a:lnTo>
                    <a:pt x="114" y="681"/>
                  </a:lnTo>
                  <a:lnTo>
                    <a:pt x="114" y="511"/>
                  </a:lnTo>
                  <a:lnTo>
                    <a:pt x="57" y="511"/>
                  </a:lnTo>
                  <a:lnTo>
                    <a:pt x="57" y="341"/>
                  </a:lnTo>
                  <a:lnTo>
                    <a:pt x="0" y="341"/>
                  </a:lnTo>
                  <a:lnTo>
                    <a:pt x="0" y="227"/>
                  </a:lnTo>
                  <a:lnTo>
                    <a:pt x="170" y="227"/>
                  </a:lnTo>
                  <a:lnTo>
                    <a:pt x="170" y="171"/>
                  </a:lnTo>
                  <a:lnTo>
                    <a:pt x="227" y="171"/>
                  </a:lnTo>
                  <a:lnTo>
                    <a:pt x="227" y="114"/>
                  </a:lnTo>
                  <a:lnTo>
                    <a:pt x="284" y="114"/>
                  </a:lnTo>
                  <a:lnTo>
                    <a:pt x="284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624" y="57"/>
                  </a:lnTo>
                  <a:lnTo>
                    <a:pt x="624" y="114"/>
                  </a:lnTo>
                  <a:lnTo>
                    <a:pt x="738" y="114"/>
                  </a:lnTo>
                  <a:lnTo>
                    <a:pt x="738" y="171"/>
                  </a:lnTo>
                  <a:lnTo>
                    <a:pt x="851" y="171"/>
                  </a:lnTo>
                  <a:lnTo>
                    <a:pt x="851" y="227"/>
                  </a:lnTo>
                  <a:lnTo>
                    <a:pt x="908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34" name="Freeform 275"/>
            <p:cNvSpPr>
              <a:spLocks/>
            </p:cNvSpPr>
            <p:nvPr/>
          </p:nvSpPr>
          <p:spPr bwMode="auto">
            <a:xfrm>
              <a:off x="416" y="7547"/>
              <a:ext cx="227" cy="227"/>
            </a:xfrm>
            <a:custGeom>
              <a:avLst/>
              <a:gdLst>
                <a:gd name="T0" fmla="*/ 170 w 227"/>
                <a:gd name="T1" fmla="*/ 227 h 227"/>
                <a:gd name="T2" fmla="*/ 56 w 227"/>
                <a:gd name="T3" fmla="*/ 227 h 227"/>
                <a:gd name="T4" fmla="*/ 56 w 227"/>
                <a:gd name="T5" fmla="*/ 171 h 227"/>
                <a:gd name="T6" fmla="*/ 0 w 227"/>
                <a:gd name="T7" fmla="*/ 171 h 227"/>
                <a:gd name="T8" fmla="*/ 0 w 227"/>
                <a:gd name="T9" fmla="*/ 114 h 227"/>
                <a:gd name="T10" fmla="*/ 56 w 227"/>
                <a:gd name="T11" fmla="*/ 114 h 227"/>
                <a:gd name="T12" fmla="*/ 56 w 227"/>
                <a:gd name="T13" fmla="*/ 0 h 227"/>
                <a:gd name="T14" fmla="*/ 170 w 227"/>
                <a:gd name="T15" fmla="*/ 0 h 227"/>
                <a:gd name="T16" fmla="*/ 170 w 227"/>
                <a:gd name="T17" fmla="*/ 57 h 227"/>
                <a:gd name="T18" fmla="*/ 227 w 227"/>
                <a:gd name="T19" fmla="*/ 57 h 227"/>
                <a:gd name="T20" fmla="*/ 227 w 227"/>
                <a:gd name="T21" fmla="*/ 227 h 227"/>
                <a:gd name="T22" fmla="*/ 170 w 227"/>
                <a:gd name="T23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7" h="227">
                  <a:moveTo>
                    <a:pt x="170" y="227"/>
                  </a:moveTo>
                  <a:lnTo>
                    <a:pt x="56" y="227"/>
                  </a:lnTo>
                  <a:lnTo>
                    <a:pt x="56" y="171"/>
                  </a:lnTo>
                  <a:lnTo>
                    <a:pt x="0" y="171"/>
                  </a:lnTo>
                  <a:lnTo>
                    <a:pt x="0" y="114"/>
                  </a:lnTo>
                  <a:lnTo>
                    <a:pt x="56" y="114"/>
                  </a:lnTo>
                  <a:lnTo>
                    <a:pt x="56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227" y="57"/>
                  </a:lnTo>
                  <a:lnTo>
                    <a:pt x="227" y="227"/>
                  </a:lnTo>
                  <a:lnTo>
                    <a:pt x="170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35" name="Freeform 276"/>
            <p:cNvSpPr>
              <a:spLocks/>
            </p:cNvSpPr>
            <p:nvPr/>
          </p:nvSpPr>
          <p:spPr bwMode="auto">
            <a:xfrm>
              <a:off x="926" y="7491"/>
              <a:ext cx="284" cy="283"/>
            </a:xfrm>
            <a:custGeom>
              <a:avLst/>
              <a:gdLst>
                <a:gd name="T0" fmla="*/ 0 w 284"/>
                <a:gd name="T1" fmla="*/ 0 h 283"/>
                <a:gd name="T2" fmla="*/ 0 w 284"/>
                <a:gd name="T3" fmla="*/ 227 h 283"/>
                <a:gd name="T4" fmla="*/ 57 w 284"/>
                <a:gd name="T5" fmla="*/ 227 h 283"/>
                <a:gd name="T6" fmla="*/ 57 w 284"/>
                <a:gd name="T7" fmla="*/ 283 h 283"/>
                <a:gd name="T8" fmla="*/ 227 w 284"/>
                <a:gd name="T9" fmla="*/ 283 h 283"/>
                <a:gd name="T10" fmla="*/ 227 w 284"/>
                <a:gd name="T11" fmla="*/ 227 h 283"/>
                <a:gd name="T12" fmla="*/ 284 w 284"/>
                <a:gd name="T13" fmla="*/ 227 h 283"/>
                <a:gd name="T14" fmla="*/ 284 w 284"/>
                <a:gd name="T15" fmla="*/ 113 h 283"/>
                <a:gd name="T16" fmla="*/ 170 w 284"/>
                <a:gd name="T17" fmla="*/ 113 h 283"/>
                <a:gd name="T18" fmla="*/ 170 w 284"/>
                <a:gd name="T19" fmla="*/ 56 h 283"/>
                <a:gd name="T20" fmla="*/ 113 w 284"/>
                <a:gd name="T21" fmla="*/ 56 h 283"/>
                <a:gd name="T22" fmla="*/ 113 w 284"/>
                <a:gd name="T23" fmla="*/ 0 h 283"/>
                <a:gd name="T24" fmla="*/ 0 w 284"/>
                <a:gd name="T25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4" h="283">
                  <a:moveTo>
                    <a:pt x="0" y="0"/>
                  </a:moveTo>
                  <a:lnTo>
                    <a:pt x="0" y="227"/>
                  </a:lnTo>
                  <a:lnTo>
                    <a:pt x="57" y="227"/>
                  </a:lnTo>
                  <a:lnTo>
                    <a:pt x="57" y="283"/>
                  </a:lnTo>
                  <a:lnTo>
                    <a:pt x="227" y="283"/>
                  </a:lnTo>
                  <a:lnTo>
                    <a:pt x="227" y="227"/>
                  </a:lnTo>
                  <a:lnTo>
                    <a:pt x="284" y="227"/>
                  </a:lnTo>
                  <a:lnTo>
                    <a:pt x="284" y="113"/>
                  </a:lnTo>
                  <a:lnTo>
                    <a:pt x="170" y="113"/>
                  </a:lnTo>
                  <a:lnTo>
                    <a:pt x="170" y="56"/>
                  </a:lnTo>
                  <a:lnTo>
                    <a:pt x="113" y="56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36" name="Freeform 277"/>
            <p:cNvSpPr>
              <a:spLocks/>
            </p:cNvSpPr>
            <p:nvPr/>
          </p:nvSpPr>
          <p:spPr bwMode="auto">
            <a:xfrm>
              <a:off x="1096" y="7377"/>
              <a:ext cx="454" cy="284"/>
            </a:xfrm>
            <a:custGeom>
              <a:avLst/>
              <a:gdLst>
                <a:gd name="T0" fmla="*/ 0 w 454"/>
                <a:gd name="T1" fmla="*/ 170 h 284"/>
                <a:gd name="T2" fmla="*/ 114 w 454"/>
                <a:gd name="T3" fmla="*/ 170 h 284"/>
                <a:gd name="T4" fmla="*/ 114 w 454"/>
                <a:gd name="T5" fmla="*/ 114 h 284"/>
                <a:gd name="T6" fmla="*/ 227 w 454"/>
                <a:gd name="T7" fmla="*/ 114 h 284"/>
                <a:gd name="T8" fmla="*/ 227 w 454"/>
                <a:gd name="T9" fmla="*/ 57 h 284"/>
                <a:gd name="T10" fmla="*/ 284 w 454"/>
                <a:gd name="T11" fmla="*/ 57 h 284"/>
                <a:gd name="T12" fmla="*/ 284 w 454"/>
                <a:gd name="T13" fmla="*/ 0 h 284"/>
                <a:gd name="T14" fmla="*/ 454 w 454"/>
                <a:gd name="T15" fmla="*/ 0 h 284"/>
                <a:gd name="T16" fmla="*/ 454 w 454"/>
                <a:gd name="T17" fmla="*/ 57 h 284"/>
                <a:gd name="T18" fmla="*/ 340 w 454"/>
                <a:gd name="T19" fmla="*/ 57 h 284"/>
                <a:gd name="T20" fmla="*/ 340 w 454"/>
                <a:gd name="T21" fmla="*/ 114 h 284"/>
                <a:gd name="T22" fmla="*/ 284 w 454"/>
                <a:gd name="T23" fmla="*/ 114 h 284"/>
                <a:gd name="T24" fmla="*/ 284 w 454"/>
                <a:gd name="T25" fmla="*/ 227 h 284"/>
                <a:gd name="T26" fmla="*/ 227 w 454"/>
                <a:gd name="T27" fmla="*/ 227 h 284"/>
                <a:gd name="T28" fmla="*/ 227 w 454"/>
                <a:gd name="T29" fmla="*/ 284 h 284"/>
                <a:gd name="T30" fmla="*/ 114 w 454"/>
                <a:gd name="T31" fmla="*/ 284 h 284"/>
                <a:gd name="T32" fmla="*/ 114 w 454"/>
                <a:gd name="T33" fmla="*/ 227 h 284"/>
                <a:gd name="T34" fmla="*/ 0 w 454"/>
                <a:gd name="T35" fmla="*/ 227 h 284"/>
                <a:gd name="T36" fmla="*/ 0 w 454"/>
                <a:gd name="T37" fmla="*/ 17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4" h="284">
                  <a:moveTo>
                    <a:pt x="0" y="170"/>
                  </a:moveTo>
                  <a:lnTo>
                    <a:pt x="114" y="170"/>
                  </a:lnTo>
                  <a:lnTo>
                    <a:pt x="114" y="114"/>
                  </a:lnTo>
                  <a:lnTo>
                    <a:pt x="227" y="114"/>
                  </a:lnTo>
                  <a:lnTo>
                    <a:pt x="227" y="57"/>
                  </a:lnTo>
                  <a:lnTo>
                    <a:pt x="284" y="57"/>
                  </a:lnTo>
                  <a:lnTo>
                    <a:pt x="284" y="0"/>
                  </a:lnTo>
                  <a:lnTo>
                    <a:pt x="454" y="0"/>
                  </a:lnTo>
                  <a:lnTo>
                    <a:pt x="454" y="57"/>
                  </a:lnTo>
                  <a:lnTo>
                    <a:pt x="340" y="57"/>
                  </a:lnTo>
                  <a:lnTo>
                    <a:pt x="340" y="114"/>
                  </a:lnTo>
                  <a:lnTo>
                    <a:pt x="284" y="114"/>
                  </a:lnTo>
                  <a:lnTo>
                    <a:pt x="284" y="227"/>
                  </a:lnTo>
                  <a:lnTo>
                    <a:pt x="227" y="227"/>
                  </a:lnTo>
                  <a:lnTo>
                    <a:pt x="227" y="284"/>
                  </a:lnTo>
                  <a:lnTo>
                    <a:pt x="114" y="284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37" name="Freeform 278"/>
            <p:cNvSpPr>
              <a:spLocks/>
            </p:cNvSpPr>
            <p:nvPr/>
          </p:nvSpPr>
          <p:spPr bwMode="auto">
            <a:xfrm>
              <a:off x="983" y="6924"/>
              <a:ext cx="397" cy="340"/>
            </a:xfrm>
            <a:custGeom>
              <a:avLst/>
              <a:gdLst>
                <a:gd name="T0" fmla="*/ 340 w 397"/>
                <a:gd name="T1" fmla="*/ 283 h 340"/>
                <a:gd name="T2" fmla="*/ 283 w 397"/>
                <a:gd name="T3" fmla="*/ 283 h 340"/>
                <a:gd name="T4" fmla="*/ 283 w 397"/>
                <a:gd name="T5" fmla="*/ 340 h 340"/>
                <a:gd name="T6" fmla="*/ 113 w 397"/>
                <a:gd name="T7" fmla="*/ 340 h 340"/>
                <a:gd name="T8" fmla="*/ 113 w 397"/>
                <a:gd name="T9" fmla="*/ 170 h 340"/>
                <a:gd name="T10" fmla="*/ 0 w 397"/>
                <a:gd name="T11" fmla="*/ 170 h 340"/>
                <a:gd name="T12" fmla="*/ 0 w 397"/>
                <a:gd name="T13" fmla="*/ 56 h 340"/>
                <a:gd name="T14" fmla="*/ 56 w 397"/>
                <a:gd name="T15" fmla="*/ 56 h 340"/>
                <a:gd name="T16" fmla="*/ 56 w 397"/>
                <a:gd name="T17" fmla="*/ 0 h 340"/>
                <a:gd name="T18" fmla="*/ 227 w 397"/>
                <a:gd name="T19" fmla="*/ 0 h 340"/>
                <a:gd name="T20" fmla="*/ 227 w 397"/>
                <a:gd name="T21" fmla="*/ 113 h 340"/>
                <a:gd name="T22" fmla="*/ 340 w 397"/>
                <a:gd name="T23" fmla="*/ 113 h 340"/>
                <a:gd name="T24" fmla="*/ 340 w 397"/>
                <a:gd name="T25" fmla="*/ 170 h 340"/>
                <a:gd name="T26" fmla="*/ 397 w 397"/>
                <a:gd name="T27" fmla="*/ 170 h 340"/>
                <a:gd name="T28" fmla="*/ 397 w 397"/>
                <a:gd name="T29" fmla="*/ 227 h 340"/>
                <a:gd name="T30" fmla="*/ 340 w 397"/>
                <a:gd name="T31" fmla="*/ 227 h 340"/>
                <a:gd name="T32" fmla="*/ 340 w 397"/>
                <a:gd name="T33" fmla="*/ 28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7" h="340">
                  <a:moveTo>
                    <a:pt x="340" y="283"/>
                  </a:moveTo>
                  <a:lnTo>
                    <a:pt x="283" y="283"/>
                  </a:lnTo>
                  <a:lnTo>
                    <a:pt x="283" y="340"/>
                  </a:lnTo>
                  <a:lnTo>
                    <a:pt x="113" y="340"/>
                  </a:lnTo>
                  <a:lnTo>
                    <a:pt x="113" y="170"/>
                  </a:lnTo>
                  <a:lnTo>
                    <a:pt x="0" y="170"/>
                  </a:lnTo>
                  <a:lnTo>
                    <a:pt x="0" y="56"/>
                  </a:lnTo>
                  <a:lnTo>
                    <a:pt x="56" y="56"/>
                  </a:lnTo>
                  <a:lnTo>
                    <a:pt x="56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340" y="113"/>
                  </a:lnTo>
                  <a:lnTo>
                    <a:pt x="340" y="170"/>
                  </a:lnTo>
                  <a:lnTo>
                    <a:pt x="397" y="170"/>
                  </a:lnTo>
                  <a:lnTo>
                    <a:pt x="397" y="227"/>
                  </a:lnTo>
                  <a:lnTo>
                    <a:pt x="340" y="227"/>
                  </a:lnTo>
                  <a:lnTo>
                    <a:pt x="340" y="28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38" name="Freeform 279"/>
            <p:cNvSpPr>
              <a:spLocks/>
            </p:cNvSpPr>
            <p:nvPr/>
          </p:nvSpPr>
          <p:spPr bwMode="auto">
            <a:xfrm>
              <a:off x="1096" y="6413"/>
              <a:ext cx="397" cy="681"/>
            </a:xfrm>
            <a:custGeom>
              <a:avLst/>
              <a:gdLst>
                <a:gd name="T0" fmla="*/ 114 w 397"/>
                <a:gd name="T1" fmla="*/ 511 h 681"/>
                <a:gd name="T2" fmla="*/ 170 w 397"/>
                <a:gd name="T3" fmla="*/ 511 h 681"/>
                <a:gd name="T4" fmla="*/ 170 w 397"/>
                <a:gd name="T5" fmla="*/ 341 h 681"/>
                <a:gd name="T6" fmla="*/ 57 w 397"/>
                <a:gd name="T7" fmla="*/ 341 h 681"/>
                <a:gd name="T8" fmla="*/ 57 w 397"/>
                <a:gd name="T9" fmla="*/ 114 h 681"/>
                <a:gd name="T10" fmla="*/ 0 w 397"/>
                <a:gd name="T11" fmla="*/ 114 h 681"/>
                <a:gd name="T12" fmla="*/ 0 w 397"/>
                <a:gd name="T13" fmla="*/ 0 h 681"/>
                <a:gd name="T14" fmla="*/ 170 w 397"/>
                <a:gd name="T15" fmla="*/ 0 h 681"/>
                <a:gd name="T16" fmla="*/ 170 w 397"/>
                <a:gd name="T17" fmla="*/ 284 h 681"/>
                <a:gd name="T18" fmla="*/ 284 w 397"/>
                <a:gd name="T19" fmla="*/ 284 h 681"/>
                <a:gd name="T20" fmla="*/ 284 w 397"/>
                <a:gd name="T21" fmla="*/ 397 h 681"/>
                <a:gd name="T22" fmla="*/ 397 w 397"/>
                <a:gd name="T23" fmla="*/ 397 h 681"/>
                <a:gd name="T24" fmla="*/ 397 w 397"/>
                <a:gd name="T25" fmla="*/ 511 h 681"/>
                <a:gd name="T26" fmla="*/ 340 w 397"/>
                <a:gd name="T27" fmla="*/ 511 h 681"/>
                <a:gd name="T28" fmla="*/ 340 w 397"/>
                <a:gd name="T29" fmla="*/ 624 h 681"/>
                <a:gd name="T30" fmla="*/ 284 w 397"/>
                <a:gd name="T31" fmla="*/ 624 h 681"/>
                <a:gd name="T32" fmla="*/ 284 w 397"/>
                <a:gd name="T33" fmla="*/ 681 h 681"/>
                <a:gd name="T34" fmla="*/ 227 w 397"/>
                <a:gd name="T35" fmla="*/ 681 h 681"/>
                <a:gd name="T36" fmla="*/ 227 w 397"/>
                <a:gd name="T37" fmla="*/ 624 h 681"/>
                <a:gd name="T38" fmla="*/ 114 w 397"/>
                <a:gd name="T39" fmla="*/ 624 h 681"/>
                <a:gd name="T40" fmla="*/ 114 w 397"/>
                <a:gd name="T41" fmla="*/ 51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7" h="681">
                  <a:moveTo>
                    <a:pt x="114" y="511"/>
                  </a:moveTo>
                  <a:lnTo>
                    <a:pt x="170" y="511"/>
                  </a:lnTo>
                  <a:lnTo>
                    <a:pt x="170" y="341"/>
                  </a:lnTo>
                  <a:lnTo>
                    <a:pt x="57" y="341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0"/>
                  </a:lnTo>
                  <a:lnTo>
                    <a:pt x="170" y="0"/>
                  </a:lnTo>
                  <a:lnTo>
                    <a:pt x="170" y="284"/>
                  </a:lnTo>
                  <a:lnTo>
                    <a:pt x="284" y="284"/>
                  </a:lnTo>
                  <a:lnTo>
                    <a:pt x="284" y="397"/>
                  </a:lnTo>
                  <a:lnTo>
                    <a:pt x="397" y="397"/>
                  </a:lnTo>
                  <a:lnTo>
                    <a:pt x="397" y="511"/>
                  </a:lnTo>
                  <a:lnTo>
                    <a:pt x="340" y="511"/>
                  </a:lnTo>
                  <a:lnTo>
                    <a:pt x="340" y="624"/>
                  </a:lnTo>
                  <a:lnTo>
                    <a:pt x="284" y="624"/>
                  </a:lnTo>
                  <a:lnTo>
                    <a:pt x="284" y="681"/>
                  </a:lnTo>
                  <a:lnTo>
                    <a:pt x="227" y="681"/>
                  </a:lnTo>
                  <a:lnTo>
                    <a:pt x="227" y="624"/>
                  </a:lnTo>
                  <a:lnTo>
                    <a:pt x="114" y="624"/>
                  </a:lnTo>
                  <a:lnTo>
                    <a:pt x="114" y="51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39" name="Freeform 280"/>
            <p:cNvSpPr>
              <a:spLocks/>
            </p:cNvSpPr>
            <p:nvPr/>
          </p:nvSpPr>
          <p:spPr bwMode="auto">
            <a:xfrm>
              <a:off x="983" y="6413"/>
              <a:ext cx="283" cy="511"/>
            </a:xfrm>
            <a:custGeom>
              <a:avLst/>
              <a:gdLst>
                <a:gd name="T0" fmla="*/ 56 w 283"/>
                <a:gd name="T1" fmla="*/ 0 h 511"/>
                <a:gd name="T2" fmla="*/ 113 w 283"/>
                <a:gd name="T3" fmla="*/ 0 h 511"/>
                <a:gd name="T4" fmla="*/ 113 w 283"/>
                <a:gd name="T5" fmla="*/ 114 h 511"/>
                <a:gd name="T6" fmla="*/ 170 w 283"/>
                <a:gd name="T7" fmla="*/ 114 h 511"/>
                <a:gd name="T8" fmla="*/ 170 w 283"/>
                <a:gd name="T9" fmla="*/ 341 h 511"/>
                <a:gd name="T10" fmla="*/ 283 w 283"/>
                <a:gd name="T11" fmla="*/ 341 h 511"/>
                <a:gd name="T12" fmla="*/ 283 w 283"/>
                <a:gd name="T13" fmla="*/ 511 h 511"/>
                <a:gd name="T14" fmla="*/ 56 w 283"/>
                <a:gd name="T15" fmla="*/ 511 h 511"/>
                <a:gd name="T16" fmla="*/ 56 w 283"/>
                <a:gd name="T17" fmla="*/ 397 h 511"/>
                <a:gd name="T18" fmla="*/ 0 w 283"/>
                <a:gd name="T19" fmla="*/ 397 h 511"/>
                <a:gd name="T20" fmla="*/ 0 w 283"/>
                <a:gd name="T21" fmla="*/ 57 h 511"/>
                <a:gd name="T22" fmla="*/ 56 w 283"/>
                <a:gd name="T23" fmla="*/ 57 h 511"/>
                <a:gd name="T24" fmla="*/ 56 w 283"/>
                <a:gd name="T25" fmla="*/ 0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3" h="511">
                  <a:moveTo>
                    <a:pt x="56" y="0"/>
                  </a:moveTo>
                  <a:lnTo>
                    <a:pt x="113" y="0"/>
                  </a:lnTo>
                  <a:lnTo>
                    <a:pt x="113" y="114"/>
                  </a:lnTo>
                  <a:lnTo>
                    <a:pt x="170" y="114"/>
                  </a:lnTo>
                  <a:lnTo>
                    <a:pt x="170" y="341"/>
                  </a:lnTo>
                  <a:lnTo>
                    <a:pt x="283" y="341"/>
                  </a:lnTo>
                  <a:lnTo>
                    <a:pt x="283" y="511"/>
                  </a:lnTo>
                  <a:lnTo>
                    <a:pt x="56" y="511"/>
                  </a:lnTo>
                  <a:lnTo>
                    <a:pt x="56" y="397"/>
                  </a:lnTo>
                  <a:lnTo>
                    <a:pt x="0" y="397"/>
                  </a:lnTo>
                  <a:lnTo>
                    <a:pt x="0" y="57"/>
                  </a:lnTo>
                  <a:lnTo>
                    <a:pt x="56" y="57"/>
                  </a:lnTo>
                  <a:lnTo>
                    <a:pt x="56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0" name="Freeform 281"/>
            <p:cNvSpPr>
              <a:spLocks/>
            </p:cNvSpPr>
            <p:nvPr/>
          </p:nvSpPr>
          <p:spPr bwMode="auto">
            <a:xfrm>
              <a:off x="189" y="6073"/>
              <a:ext cx="113" cy="170"/>
            </a:xfrm>
            <a:custGeom>
              <a:avLst/>
              <a:gdLst>
                <a:gd name="T0" fmla="*/ 56 w 113"/>
                <a:gd name="T1" fmla="*/ 0 h 170"/>
                <a:gd name="T2" fmla="*/ 56 w 113"/>
                <a:gd name="T3" fmla="*/ 57 h 170"/>
                <a:gd name="T4" fmla="*/ 0 w 113"/>
                <a:gd name="T5" fmla="*/ 57 h 170"/>
                <a:gd name="T6" fmla="*/ 0 w 113"/>
                <a:gd name="T7" fmla="*/ 170 h 170"/>
                <a:gd name="T8" fmla="*/ 113 w 113"/>
                <a:gd name="T9" fmla="*/ 170 h 170"/>
                <a:gd name="T10" fmla="*/ 113 w 113"/>
                <a:gd name="T11" fmla="*/ 0 h 170"/>
                <a:gd name="T12" fmla="*/ 56 w 113"/>
                <a:gd name="T1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170">
                  <a:moveTo>
                    <a:pt x="56" y="0"/>
                  </a:moveTo>
                  <a:lnTo>
                    <a:pt x="56" y="57"/>
                  </a:lnTo>
                  <a:lnTo>
                    <a:pt x="0" y="57"/>
                  </a:lnTo>
                  <a:lnTo>
                    <a:pt x="0" y="170"/>
                  </a:lnTo>
                  <a:lnTo>
                    <a:pt x="113" y="170"/>
                  </a:lnTo>
                  <a:lnTo>
                    <a:pt x="113" y="0"/>
                  </a:lnTo>
                  <a:lnTo>
                    <a:pt x="56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1" name="Freeform 283"/>
            <p:cNvSpPr>
              <a:spLocks/>
            </p:cNvSpPr>
            <p:nvPr/>
          </p:nvSpPr>
          <p:spPr bwMode="auto">
            <a:xfrm>
              <a:off x="359" y="6130"/>
              <a:ext cx="226" cy="113"/>
            </a:xfrm>
            <a:custGeom>
              <a:avLst/>
              <a:gdLst>
                <a:gd name="T0" fmla="*/ 0 w 226"/>
                <a:gd name="T1" fmla="*/ 0 h 113"/>
                <a:gd name="T2" fmla="*/ 0 w 226"/>
                <a:gd name="T3" fmla="*/ 57 h 113"/>
                <a:gd name="T4" fmla="*/ 113 w 226"/>
                <a:gd name="T5" fmla="*/ 57 h 113"/>
                <a:gd name="T6" fmla="*/ 113 w 226"/>
                <a:gd name="T7" fmla="*/ 113 h 113"/>
                <a:gd name="T8" fmla="*/ 226 w 226"/>
                <a:gd name="T9" fmla="*/ 113 h 113"/>
                <a:gd name="T10" fmla="*/ 226 w 226"/>
                <a:gd name="T11" fmla="*/ 57 h 113"/>
                <a:gd name="T12" fmla="*/ 170 w 226"/>
                <a:gd name="T13" fmla="*/ 57 h 113"/>
                <a:gd name="T14" fmla="*/ 170 w 226"/>
                <a:gd name="T15" fmla="*/ 0 h 113"/>
                <a:gd name="T16" fmla="*/ 0 w 226"/>
                <a:gd name="T1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6" h="113">
                  <a:moveTo>
                    <a:pt x="0" y="0"/>
                  </a:moveTo>
                  <a:lnTo>
                    <a:pt x="0" y="57"/>
                  </a:lnTo>
                  <a:lnTo>
                    <a:pt x="113" y="57"/>
                  </a:lnTo>
                  <a:lnTo>
                    <a:pt x="113" y="113"/>
                  </a:lnTo>
                  <a:lnTo>
                    <a:pt x="226" y="113"/>
                  </a:lnTo>
                  <a:lnTo>
                    <a:pt x="226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2" name="Freeform 285"/>
            <p:cNvSpPr>
              <a:spLocks/>
            </p:cNvSpPr>
            <p:nvPr/>
          </p:nvSpPr>
          <p:spPr bwMode="auto">
            <a:xfrm>
              <a:off x="302" y="5563"/>
              <a:ext cx="567" cy="510"/>
            </a:xfrm>
            <a:custGeom>
              <a:avLst/>
              <a:gdLst>
                <a:gd name="T0" fmla="*/ 0 w 567"/>
                <a:gd name="T1" fmla="*/ 57 h 510"/>
                <a:gd name="T2" fmla="*/ 57 w 567"/>
                <a:gd name="T3" fmla="*/ 57 h 510"/>
                <a:gd name="T4" fmla="*/ 57 w 567"/>
                <a:gd name="T5" fmla="*/ 0 h 510"/>
                <a:gd name="T6" fmla="*/ 113 w 567"/>
                <a:gd name="T7" fmla="*/ 0 h 510"/>
                <a:gd name="T8" fmla="*/ 113 w 567"/>
                <a:gd name="T9" fmla="*/ 57 h 510"/>
                <a:gd name="T10" fmla="*/ 170 w 567"/>
                <a:gd name="T11" fmla="*/ 57 h 510"/>
                <a:gd name="T12" fmla="*/ 170 w 567"/>
                <a:gd name="T13" fmla="*/ 170 h 510"/>
                <a:gd name="T14" fmla="*/ 283 w 567"/>
                <a:gd name="T15" fmla="*/ 170 h 510"/>
                <a:gd name="T16" fmla="*/ 283 w 567"/>
                <a:gd name="T17" fmla="*/ 283 h 510"/>
                <a:gd name="T18" fmla="*/ 397 w 567"/>
                <a:gd name="T19" fmla="*/ 283 h 510"/>
                <a:gd name="T20" fmla="*/ 397 w 567"/>
                <a:gd name="T21" fmla="*/ 340 h 510"/>
                <a:gd name="T22" fmla="*/ 567 w 567"/>
                <a:gd name="T23" fmla="*/ 340 h 510"/>
                <a:gd name="T24" fmla="*/ 567 w 567"/>
                <a:gd name="T25" fmla="*/ 454 h 510"/>
                <a:gd name="T26" fmla="*/ 510 w 567"/>
                <a:gd name="T27" fmla="*/ 454 h 510"/>
                <a:gd name="T28" fmla="*/ 510 w 567"/>
                <a:gd name="T29" fmla="*/ 510 h 510"/>
                <a:gd name="T30" fmla="*/ 454 w 567"/>
                <a:gd name="T31" fmla="*/ 510 h 510"/>
                <a:gd name="T32" fmla="*/ 454 w 567"/>
                <a:gd name="T33" fmla="*/ 454 h 510"/>
                <a:gd name="T34" fmla="*/ 397 w 567"/>
                <a:gd name="T35" fmla="*/ 454 h 510"/>
                <a:gd name="T36" fmla="*/ 340 w 567"/>
                <a:gd name="T37" fmla="*/ 454 h 510"/>
                <a:gd name="T38" fmla="*/ 340 w 567"/>
                <a:gd name="T39" fmla="*/ 510 h 510"/>
                <a:gd name="T40" fmla="*/ 283 w 567"/>
                <a:gd name="T41" fmla="*/ 510 h 510"/>
                <a:gd name="T42" fmla="*/ 283 w 567"/>
                <a:gd name="T43" fmla="*/ 340 h 510"/>
                <a:gd name="T44" fmla="*/ 227 w 567"/>
                <a:gd name="T45" fmla="*/ 340 h 510"/>
                <a:gd name="T46" fmla="*/ 227 w 567"/>
                <a:gd name="T47" fmla="*/ 397 h 510"/>
                <a:gd name="T48" fmla="*/ 170 w 567"/>
                <a:gd name="T49" fmla="*/ 397 h 510"/>
                <a:gd name="T50" fmla="*/ 170 w 567"/>
                <a:gd name="T51" fmla="*/ 454 h 510"/>
                <a:gd name="T52" fmla="*/ 113 w 567"/>
                <a:gd name="T53" fmla="*/ 454 h 510"/>
                <a:gd name="T54" fmla="*/ 113 w 567"/>
                <a:gd name="T55" fmla="*/ 227 h 510"/>
                <a:gd name="T56" fmla="*/ 57 w 567"/>
                <a:gd name="T57" fmla="*/ 227 h 510"/>
                <a:gd name="T58" fmla="*/ 57 w 567"/>
                <a:gd name="T59" fmla="*/ 113 h 510"/>
                <a:gd name="T60" fmla="*/ 0 w 567"/>
                <a:gd name="T61" fmla="*/ 113 h 510"/>
                <a:gd name="T62" fmla="*/ 0 w 567"/>
                <a:gd name="T63" fmla="*/ 57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67" h="510">
                  <a:moveTo>
                    <a:pt x="0" y="57"/>
                  </a:moveTo>
                  <a:lnTo>
                    <a:pt x="57" y="57"/>
                  </a:lnTo>
                  <a:lnTo>
                    <a:pt x="57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170" y="57"/>
                  </a:lnTo>
                  <a:lnTo>
                    <a:pt x="170" y="170"/>
                  </a:lnTo>
                  <a:lnTo>
                    <a:pt x="283" y="170"/>
                  </a:lnTo>
                  <a:lnTo>
                    <a:pt x="283" y="283"/>
                  </a:lnTo>
                  <a:lnTo>
                    <a:pt x="397" y="283"/>
                  </a:lnTo>
                  <a:lnTo>
                    <a:pt x="397" y="340"/>
                  </a:lnTo>
                  <a:lnTo>
                    <a:pt x="567" y="340"/>
                  </a:lnTo>
                  <a:lnTo>
                    <a:pt x="567" y="454"/>
                  </a:lnTo>
                  <a:lnTo>
                    <a:pt x="510" y="454"/>
                  </a:lnTo>
                  <a:lnTo>
                    <a:pt x="510" y="510"/>
                  </a:lnTo>
                  <a:lnTo>
                    <a:pt x="454" y="510"/>
                  </a:lnTo>
                  <a:lnTo>
                    <a:pt x="454" y="454"/>
                  </a:lnTo>
                  <a:lnTo>
                    <a:pt x="397" y="454"/>
                  </a:lnTo>
                  <a:lnTo>
                    <a:pt x="340" y="454"/>
                  </a:lnTo>
                  <a:lnTo>
                    <a:pt x="340" y="510"/>
                  </a:lnTo>
                  <a:lnTo>
                    <a:pt x="283" y="510"/>
                  </a:lnTo>
                  <a:lnTo>
                    <a:pt x="283" y="340"/>
                  </a:lnTo>
                  <a:lnTo>
                    <a:pt x="227" y="340"/>
                  </a:lnTo>
                  <a:lnTo>
                    <a:pt x="227" y="397"/>
                  </a:lnTo>
                  <a:lnTo>
                    <a:pt x="170" y="397"/>
                  </a:lnTo>
                  <a:lnTo>
                    <a:pt x="170" y="454"/>
                  </a:lnTo>
                  <a:lnTo>
                    <a:pt x="113" y="454"/>
                  </a:lnTo>
                  <a:lnTo>
                    <a:pt x="113" y="227"/>
                  </a:lnTo>
                  <a:lnTo>
                    <a:pt x="57" y="227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3" name="Freeform 286"/>
            <p:cNvSpPr>
              <a:spLocks/>
            </p:cNvSpPr>
            <p:nvPr/>
          </p:nvSpPr>
          <p:spPr bwMode="auto">
            <a:xfrm>
              <a:off x="132" y="5393"/>
              <a:ext cx="964" cy="510"/>
            </a:xfrm>
            <a:custGeom>
              <a:avLst/>
              <a:gdLst>
                <a:gd name="T0" fmla="*/ 0 w 964"/>
                <a:gd name="T1" fmla="*/ 0 h 510"/>
                <a:gd name="T2" fmla="*/ 170 w 964"/>
                <a:gd name="T3" fmla="*/ 0 h 510"/>
                <a:gd name="T4" fmla="*/ 170 w 964"/>
                <a:gd name="T5" fmla="*/ 57 h 510"/>
                <a:gd name="T6" fmla="*/ 737 w 964"/>
                <a:gd name="T7" fmla="*/ 57 h 510"/>
                <a:gd name="T8" fmla="*/ 737 w 964"/>
                <a:gd name="T9" fmla="*/ 113 h 510"/>
                <a:gd name="T10" fmla="*/ 794 w 964"/>
                <a:gd name="T11" fmla="*/ 113 h 510"/>
                <a:gd name="T12" fmla="*/ 794 w 964"/>
                <a:gd name="T13" fmla="*/ 170 h 510"/>
                <a:gd name="T14" fmla="*/ 964 w 964"/>
                <a:gd name="T15" fmla="*/ 170 h 510"/>
                <a:gd name="T16" fmla="*/ 964 w 964"/>
                <a:gd name="T17" fmla="*/ 227 h 510"/>
                <a:gd name="T18" fmla="*/ 907 w 964"/>
                <a:gd name="T19" fmla="*/ 227 h 510"/>
                <a:gd name="T20" fmla="*/ 907 w 964"/>
                <a:gd name="T21" fmla="*/ 340 h 510"/>
                <a:gd name="T22" fmla="*/ 794 w 964"/>
                <a:gd name="T23" fmla="*/ 340 h 510"/>
                <a:gd name="T24" fmla="*/ 794 w 964"/>
                <a:gd name="T25" fmla="*/ 283 h 510"/>
                <a:gd name="T26" fmla="*/ 737 w 964"/>
                <a:gd name="T27" fmla="*/ 283 h 510"/>
                <a:gd name="T28" fmla="*/ 737 w 964"/>
                <a:gd name="T29" fmla="*/ 397 h 510"/>
                <a:gd name="T30" fmla="*/ 794 w 964"/>
                <a:gd name="T31" fmla="*/ 397 h 510"/>
                <a:gd name="T32" fmla="*/ 794 w 964"/>
                <a:gd name="T33" fmla="*/ 510 h 510"/>
                <a:gd name="T34" fmla="*/ 737 w 964"/>
                <a:gd name="T35" fmla="*/ 510 h 510"/>
                <a:gd name="T36" fmla="*/ 737 w 964"/>
                <a:gd name="T37" fmla="*/ 453 h 510"/>
                <a:gd name="T38" fmla="*/ 624 w 964"/>
                <a:gd name="T39" fmla="*/ 453 h 510"/>
                <a:gd name="T40" fmla="*/ 624 w 964"/>
                <a:gd name="T41" fmla="*/ 397 h 510"/>
                <a:gd name="T42" fmla="*/ 567 w 964"/>
                <a:gd name="T43" fmla="*/ 397 h 510"/>
                <a:gd name="T44" fmla="*/ 567 w 964"/>
                <a:gd name="T45" fmla="*/ 340 h 510"/>
                <a:gd name="T46" fmla="*/ 510 w 964"/>
                <a:gd name="T47" fmla="*/ 340 h 510"/>
                <a:gd name="T48" fmla="*/ 510 w 964"/>
                <a:gd name="T49" fmla="*/ 283 h 510"/>
                <a:gd name="T50" fmla="*/ 453 w 964"/>
                <a:gd name="T51" fmla="*/ 283 h 510"/>
                <a:gd name="T52" fmla="*/ 453 w 964"/>
                <a:gd name="T53" fmla="*/ 113 h 510"/>
                <a:gd name="T54" fmla="*/ 397 w 964"/>
                <a:gd name="T55" fmla="*/ 113 h 510"/>
                <a:gd name="T56" fmla="*/ 397 w 964"/>
                <a:gd name="T57" fmla="*/ 170 h 510"/>
                <a:gd name="T58" fmla="*/ 340 w 964"/>
                <a:gd name="T59" fmla="*/ 170 h 510"/>
                <a:gd name="T60" fmla="*/ 340 w 964"/>
                <a:gd name="T61" fmla="*/ 113 h 510"/>
                <a:gd name="T62" fmla="*/ 113 w 964"/>
                <a:gd name="T63" fmla="*/ 113 h 510"/>
                <a:gd name="T64" fmla="*/ 113 w 964"/>
                <a:gd name="T65" fmla="*/ 57 h 510"/>
                <a:gd name="T66" fmla="*/ 0 w 964"/>
                <a:gd name="T67" fmla="*/ 57 h 510"/>
                <a:gd name="T68" fmla="*/ 0 w 964"/>
                <a:gd name="T69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64" h="510">
                  <a:moveTo>
                    <a:pt x="0" y="0"/>
                  </a:moveTo>
                  <a:lnTo>
                    <a:pt x="170" y="0"/>
                  </a:lnTo>
                  <a:lnTo>
                    <a:pt x="170" y="57"/>
                  </a:lnTo>
                  <a:lnTo>
                    <a:pt x="737" y="57"/>
                  </a:lnTo>
                  <a:lnTo>
                    <a:pt x="737" y="113"/>
                  </a:lnTo>
                  <a:lnTo>
                    <a:pt x="794" y="113"/>
                  </a:lnTo>
                  <a:lnTo>
                    <a:pt x="794" y="170"/>
                  </a:lnTo>
                  <a:lnTo>
                    <a:pt x="964" y="170"/>
                  </a:lnTo>
                  <a:lnTo>
                    <a:pt x="964" y="227"/>
                  </a:lnTo>
                  <a:lnTo>
                    <a:pt x="907" y="227"/>
                  </a:lnTo>
                  <a:lnTo>
                    <a:pt x="907" y="340"/>
                  </a:lnTo>
                  <a:lnTo>
                    <a:pt x="794" y="340"/>
                  </a:lnTo>
                  <a:lnTo>
                    <a:pt x="794" y="283"/>
                  </a:lnTo>
                  <a:lnTo>
                    <a:pt x="737" y="283"/>
                  </a:lnTo>
                  <a:lnTo>
                    <a:pt x="737" y="397"/>
                  </a:lnTo>
                  <a:lnTo>
                    <a:pt x="794" y="397"/>
                  </a:lnTo>
                  <a:lnTo>
                    <a:pt x="794" y="510"/>
                  </a:lnTo>
                  <a:lnTo>
                    <a:pt x="737" y="510"/>
                  </a:lnTo>
                  <a:lnTo>
                    <a:pt x="737" y="453"/>
                  </a:lnTo>
                  <a:lnTo>
                    <a:pt x="624" y="453"/>
                  </a:lnTo>
                  <a:lnTo>
                    <a:pt x="624" y="397"/>
                  </a:lnTo>
                  <a:lnTo>
                    <a:pt x="567" y="397"/>
                  </a:lnTo>
                  <a:lnTo>
                    <a:pt x="567" y="340"/>
                  </a:lnTo>
                  <a:lnTo>
                    <a:pt x="510" y="340"/>
                  </a:lnTo>
                  <a:lnTo>
                    <a:pt x="510" y="283"/>
                  </a:lnTo>
                  <a:lnTo>
                    <a:pt x="453" y="283"/>
                  </a:lnTo>
                  <a:lnTo>
                    <a:pt x="453" y="113"/>
                  </a:lnTo>
                  <a:lnTo>
                    <a:pt x="397" y="113"/>
                  </a:lnTo>
                  <a:lnTo>
                    <a:pt x="397" y="170"/>
                  </a:lnTo>
                  <a:lnTo>
                    <a:pt x="340" y="170"/>
                  </a:lnTo>
                  <a:lnTo>
                    <a:pt x="340" y="113"/>
                  </a:lnTo>
                  <a:lnTo>
                    <a:pt x="113" y="113"/>
                  </a:lnTo>
                  <a:lnTo>
                    <a:pt x="113" y="57"/>
                  </a:lnTo>
                  <a:lnTo>
                    <a:pt x="0" y="57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4" name="Freeform 288"/>
            <p:cNvSpPr>
              <a:spLocks/>
            </p:cNvSpPr>
            <p:nvPr/>
          </p:nvSpPr>
          <p:spPr bwMode="auto">
            <a:xfrm>
              <a:off x="245" y="5166"/>
              <a:ext cx="681" cy="284"/>
            </a:xfrm>
            <a:custGeom>
              <a:avLst/>
              <a:gdLst>
                <a:gd name="T0" fmla="*/ 624 w 681"/>
                <a:gd name="T1" fmla="*/ 284 h 284"/>
                <a:gd name="T2" fmla="*/ 624 w 681"/>
                <a:gd name="T3" fmla="*/ 227 h 284"/>
                <a:gd name="T4" fmla="*/ 681 w 681"/>
                <a:gd name="T5" fmla="*/ 227 h 284"/>
                <a:gd name="T6" fmla="*/ 681 w 681"/>
                <a:gd name="T7" fmla="*/ 113 h 284"/>
                <a:gd name="T8" fmla="*/ 511 w 681"/>
                <a:gd name="T9" fmla="*/ 113 h 284"/>
                <a:gd name="T10" fmla="*/ 511 w 681"/>
                <a:gd name="T11" fmla="*/ 57 h 284"/>
                <a:gd name="T12" fmla="*/ 340 w 681"/>
                <a:gd name="T13" fmla="*/ 57 h 284"/>
                <a:gd name="T14" fmla="*/ 340 w 681"/>
                <a:gd name="T15" fmla="*/ 0 h 284"/>
                <a:gd name="T16" fmla="*/ 170 w 681"/>
                <a:gd name="T17" fmla="*/ 0 h 284"/>
                <a:gd name="T18" fmla="*/ 170 w 681"/>
                <a:gd name="T19" fmla="*/ 57 h 284"/>
                <a:gd name="T20" fmla="*/ 227 w 681"/>
                <a:gd name="T21" fmla="*/ 57 h 284"/>
                <a:gd name="T22" fmla="*/ 227 w 681"/>
                <a:gd name="T23" fmla="*/ 113 h 284"/>
                <a:gd name="T24" fmla="*/ 454 w 681"/>
                <a:gd name="T25" fmla="*/ 113 h 284"/>
                <a:gd name="T26" fmla="*/ 454 w 681"/>
                <a:gd name="T27" fmla="*/ 170 h 284"/>
                <a:gd name="T28" fmla="*/ 170 w 681"/>
                <a:gd name="T29" fmla="*/ 170 h 284"/>
                <a:gd name="T30" fmla="*/ 170 w 681"/>
                <a:gd name="T31" fmla="*/ 227 h 284"/>
                <a:gd name="T32" fmla="*/ 114 w 681"/>
                <a:gd name="T33" fmla="*/ 227 h 284"/>
                <a:gd name="T34" fmla="*/ 114 w 681"/>
                <a:gd name="T35" fmla="*/ 170 h 284"/>
                <a:gd name="T36" fmla="*/ 0 w 681"/>
                <a:gd name="T37" fmla="*/ 170 h 284"/>
                <a:gd name="T38" fmla="*/ 0 w 681"/>
                <a:gd name="T39" fmla="*/ 227 h 284"/>
                <a:gd name="T40" fmla="*/ 57 w 681"/>
                <a:gd name="T41" fmla="*/ 227 h 284"/>
                <a:gd name="T42" fmla="*/ 57 w 681"/>
                <a:gd name="T43" fmla="*/ 284 h 284"/>
                <a:gd name="T44" fmla="*/ 624 w 681"/>
                <a:gd name="T45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81" h="284">
                  <a:moveTo>
                    <a:pt x="624" y="284"/>
                  </a:moveTo>
                  <a:lnTo>
                    <a:pt x="624" y="227"/>
                  </a:lnTo>
                  <a:lnTo>
                    <a:pt x="681" y="227"/>
                  </a:lnTo>
                  <a:lnTo>
                    <a:pt x="681" y="113"/>
                  </a:lnTo>
                  <a:lnTo>
                    <a:pt x="511" y="113"/>
                  </a:lnTo>
                  <a:lnTo>
                    <a:pt x="511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227" y="57"/>
                  </a:lnTo>
                  <a:lnTo>
                    <a:pt x="227" y="113"/>
                  </a:lnTo>
                  <a:lnTo>
                    <a:pt x="454" y="113"/>
                  </a:lnTo>
                  <a:lnTo>
                    <a:pt x="454" y="170"/>
                  </a:lnTo>
                  <a:lnTo>
                    <a:pt x="170" y="170"/>
                  </a:lnTo>
                  <a:lnTo>
                    <a:pt x="170" y="227"/>
                  </a:lnTo>
                  <a:lnTo>
                    <a:pt x="114" y="227"/>
                  </a:lnTo>
                  <a:lnTo>
                    <a:pt x="114" y="170"/>
                  </a:lnTo>
                  <a:lnTo>
                    <a:pt x="0" y="170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284"/>
                  </a:lnTo>
                  <a:lnTo>
                    <a:pt x="624" y="28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5" name="Freeform 289"/>
            <p:cNvSpPr>
              <a:spLocks/>
            </p:cNvSpPr>
            <p:nvPr/>
          </p:nvSpPr>
          <p:spPr bwMode="auto">
            <a:xfrm>
              <a:off x="585" y="4996"/>
              <a:ext cx="511" cy="283"/>
            </a:xfrm>
            <a:custGeom>
              <a:avLst/>
              <a:gdLst>
                <a:gd name="T0" fmla="*/ 0 w 511"/>
                <a:gd name="T1" fmla="*/ 113 h 283"/>
                <a:gd name="T2" fmla="*/ 0 w 511"/>
                <a:gd name="T3" fmla="*/ 227 h 283"/>
                <a:gd name="T4" fmla="*/ 171 w 511"/>
                <a:gd name="T5" fmla="*/ 227 h 283"/>
                <a:gd name="T6" fmla="*/ 171 w 511"/>
                <a:gd name="T7" fmla="*/ 283 h 283"/>
                <a:gd name="T8" fmla="*/ 341 w 511"/>
                <a:gd name="T9" fmla="*/ 283 h 283"/>
                <a:gd name="T10" fmla="*/ 341 w 511"/>
                <a:gd name="T11" fmla="*/ 227 h 283"/>
                <a:gd name="T12" fmla="*/ 454 w 511"/>
                <a:gd name="T13" fmla="*/ 227 h 283"/>
                <a:gd name="T14" fmla="*/ 454 w 511"/>
                <a:gd name="T15" fmla="*/ 170 h 283"/>
                <a:gd name="T16" fmla="*/ 511 w 511"/>
                <a:gd name="T17" fmla="*/ 170 h 283"/>
                <a:gd name="T18" fmla="*/ 511 w 511"/>
                <a:gd name="T19" fmla="*/ 0 h 283"/>
                <a:gd name="T20" fmla="*/ 171 w 511"/>
                <a:gd name="T21" fmla="*/ 0 h 283"/>
                <a:gd name="T22" fmla="*/ 171 w 511"/>
                <a:gd name="T23" fmla="*/ 57 h 283"/>
                <a:gd name="T24" fmla="*/ 114 w 511"/>
                <a:gd name="T25" fmla="*/ 57 h 283"/>
                <a:gd name="T26" fmla="*/ 114 w 511"/>
                <a:gd name="T27" fmla="*/ 113 h 283"/>
                <a:gd name="T28" fmla="*/ 0 w 511"/>
                <a:gd name="T29" fmla="*/ 11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1" h="283">
                  <a:moveTo>
                    <a:pt x="0" y="113"/>
                  </a:moveTo>
                  <a:lnTo>
                    <a:pt x="0" y="227"/>
                  </a:lnTo>
                  <a:lnTo>
                    <a:pt x="171" y="227"/>
                  </a:lnTo>
                  <a:lnTo>
                    <a:pt x="171" y="283"/>
                  </a:lnTo>
                  <a:lnTo>
                    <a:pt x="341" y="283"/>
                  </a:lnTo>
                  <a:lnTo>
                    <a:pt x="341" y="227"/>
                  </a:lnTo>
                  <a:lnTo>
                    <a:pt x="454" y="227"/>
                  </a:lnTo>
                  <a:lnTo>
                    <a:pt x="454" y="170"/>
                  </a:lnTo>
                  <a:lnTo>
                    <a:pt x="511" y="170"/>
                  </a:lnTo>
                  <a:lnTo>
                    <a:pt x="511" y="0"/>
                  </a:lnTo>
                  <a:lnTo>
                    <a:pt x="171" y="0"/>
                  </a:lnTo>
                  <a:lnTo>
                    <a:pt x="171" y="57"/>
                  </a:lnTo>
                  <a:lnTo>
                    <a:pt x="114" y="57"/>
                  </a:lnTo>
                  <a:lnTo>
                    <a:pt x="114" y="113"/>
                  </a:lnTo>
                  <a:lnTo>
                    <a:pt x="0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6" name="Freeform 290"/>
            <p:cNvSpPr>
              <a:spLocks/>
            </p:cNvSpPr>
            <p:nvPr/>
          </p:nvSpPr>
          <p:spPr bwMode="auto">
            <a:xfrm>
              <a:off x="869" y="4712"/>
              <a:ext cx="680" cy="908"/>
            </a:xfrm>
            <a:custGeom>
              <a:avLst/>
              <a:gdLst>
                <a:gd name="T0" fmla="*/ 170 w 680"/>
                <a:gd name="T1" fmla="*/ 227 h 908"/>
                <a:gd name="T2" fmla="*/ 283 w 680"/>
                <a:gd name="T3" fmla="*/ 227 h 908"/>
                <a:gd name="T4" fmla="*/ 283 w 680"/>
                <a:gd name="T5" fmla="*/ 114 h 908"/>
                <a:gd name="T6" fmla="*/ 454 w 680"/>
                <a:gd name="T7" fmla="*/ 114 h 908"/>
                <a:gd name="T8" fmla="*/ 454 w 680"/>
                <a:gd name="T9" fmla="*/ 171 h 908"/>
                <a:gd name="T10" fmla="*/ 510 w 680"/>
                <a:gd name="T11" fmla="*/ 171 h 908"/>
                <a:gd name="T12" fmla="*/ 510 w 680"/>
                <a:gd name="T13" fmla="*/ 0 h 908"/>
                <a:gd name="T14" fmla="*/ 624 w 680"/>
                <a:gd name="T15" fmla="*/ 0 h 908"/>
                <a:gd name="T16" fmla="*/ 624 w 680"/>
                <a:gd name="T17" fmla="*/ 227 h 908"/>
                <a:gd name="T18" fmla="*/ 567 w 680"/>
                <a:gd name="T19" fmla="*/ 227 h 908"/>
                <a:gd name="T20" fmla="*/ 567 w 680"/>
                <a:gd name="T21" fmla="*/ 341 h 908"/>
                <a:gd name="T22" fmla="*/ 680 w 680"/>
                <a:gd name="T23" fmla="*/ 341 h 908"/>
                <a:gd name="T24" fmla="*/ 680 w 680"/>
                <a:gd name="T25" fmla="*/ 397 h 908"/>
                <a:gd name="T26" fmla="*/ 567 w 680"/>
                <a:gd name="T27" fmla="*/ 397 h 908"/>
                <a:gd name="T28" fmla="*/ 567 w 680"/>
                <a:gd name="T29" fmla="*/ 454 h 908"/>
                <a:gd name="T30" fmla="*/ 624 w 680"/>
                <a:gd name="T31" fmla="*/ 454 h 908"/>
                <a:gd name="T32" fmla="*/ 624 w 680"/>
                <a:gd name="T33" fmla="*/ 511 h 908"/>
                <a:gd name="T34" fmla="*/ 454 w 680"/>
                <a:gd name="T35" fmla="*/ 511 h 908"/>
                <a:gd name="T36" fmla="*/ 454 w 680"/>
                <a:gd name="T37" fmla="*/ 567 h 908"/>
                <a:gd name="T38" fmla="*/ 397 w 680"/>
                <a:gd name="T39" fmla="*/ 567 h 908"/>
                <a:gd name="T40" fmla="*/ 397 w 680"/>
                <a:gd name="T41" fmla="*/ 511 h 908"/>
                <a:gd name="T42" fmla="*/ 340 w 680"/>
                <a:gd name="T43" fmla="*/ 511 h 908"/>
                <a:gd name="T44" fmla="*/ 340 w 680"/>
                <a:gd name="T45" fmla="*/ 681 h 908"/>
                <a:gd name="T46" fmla="*/ 283 w 680"/>
                <a:gd name="T47" fmla="*/ 681 h 908"/>
                <a:gd name="T48" fmla="*/ 283 w 680"/>
                <a:gd name="T49" fmla="*/ 738 h 908"/>
                <a:gd name="T50" fmla="*/ 340 w 680"/>
                <a:gd name="T51" fmla="*/ 738 h 908"/>
                <a:gd name="T52" fmla="*/ 340 w 680"/>
                <a:gd name="T53" fmla="*/ 908 h 908"/>
                <a:gd name="T54" fmla="*/ 227 w 680"/>
                <a:gd name="T55" fmla="*/ 908 h 908"/>
                <a:gd name="T56" fmla="*/ 227 w 680"/>
                <a:gd name="T57" fmla="*/ 851 h 908"/>
                <a:gd name="T58" fmla="*/ 57 w 680"/>
                <a:gd name="T59" fmla="*/ 851 h 908"/>
                <a:gd name="T60" fmla="*/ 57 w 680"/>
                <a:gd name="T61" fmla="*/ 794 h 908"/>
                <a:gd name="T62" fmla="*/ 0 w 680"/>
                <a:gd name="T63" fmla="*/ 794 h 908"/>
                <a:gd name="T64" fmla="*/ 0 w 680"/>
                <a:gd name="T65" fmla="*/ 681 h 908"/>
                <a:gd name="T66" fmla="*/ 57 w 680"/>
                <a:gd name="T67" fmla="*/ 681 h 908"/>
                <a:gd name="T68" fmla="*/ 57 w 680"/>
                <a:gd name="T69" fmla="*/ 511 h 908"/>
                <a:gd name="T70" fmla="*/ 170 w 680"/>
                <a:gd name="T71" fmla="*/ 511 h 908"/>
                <a:gd name="T72" fmla="*/ 170 w 680"/>
                <a:gd name="T73" fmla="*/ 454 h 908"/>
                <a:gd name="T74" fmla="*/ 227 w 680"/>
                <a:gd name="T75" fmla="*/ 454 h 908"/>
                <a:gd name="T76" fmla="*/ 227 w 680"/>
                <a:gd name="T77" fmla="*/ 284 h 908"/>
                <a:gd name="T78" fmla="*/ 170 w 680"/>
                <a:gd name="T79" fmla="*/ 284 h 908"/>
                <a:gd name="T80" fmla="*/ 170 w 680"/>
                <a:gd name="T81" fmla="*/ 227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0" h="908">
                  <a:moveTo>
                    <a:pt x="170" y="227"/>
                  </a:moveTo>
                  <a:lnTo>
                    <a:pt x="283" y="227"/>
                  </a:lnTo>
                  <a:lnTo>
                    <a:pt x="283" y="114"/>
                  </a:lnTo>
                  <a:lnTo>
                    <a:pt x="454" y="114"/>
                  </a:lnTo>
                  <a:lnTo>
                    <a:pt x="454" y="171"/>
                  </a:lnTo>
                  <a:lnTo>
                    <a:pt x="510" y="171"/>
                  </a:lnTo>
                  <a:lnTo>
                    <a:pt x="510" y="0"/>
                  </a:lnTo>
                  <a:lnTo>
                    <a:pt x="624" y="0"/>
                  </a:lnTo>
                  <a:lnTo>
                    <a:pt x="624" y="227"/>
                  </a:lnTo>
                  <a:lnTo>
                    <a:pt x="567" y="227"/>
                  </a:lnTo>
                  <a:lnTo>
                    <a:pt x="567" y="341"/>
                  </a:lnTo>
                  <a:lnTo>
                    <a:pt x="680" y="341"/>
                  </a:lnTo>
                  <a:lnTo>
                    <a:pt x="680" y="397"/>
                  </a:lnTo>
                  <a:lnTo>
                    <a:pt x="567" y="397"/>
                  </a:lnTo>
                  <a:lnTo>
                    <a:pt x="567" y="454"/>
                  </a:lnTo>
                  <a:lnTo>
                    <a:pt x="624" y="454"/>
                  </a:lnTo>
                  <a:lnTo>
                    <a:pt x="624" y="511"/>
                  </a:lnTo>
                  <a:lnTo>
                    <a:pt x="454" y="511"/>
                  </a:lnTo>
                  <a:lnTo>
                    <a:pt x="454" y="567"/>
                  </a:lnTo>
                  <a:lnTo>
                    <a:pt x="397" y="567"/>
                  </a:lnTo>
                  <a:lnTo>
                    <a:pt x="397" y="511"/>
                  </a:lnTo>
                  <a:lnTo>
                    <a:pt x="340" y="511"/>
                  </a:lnTo>
                  <a:lnTo>
                    <a:pt x="340" y="681"/>
                  </a:lnTo>
                  <a:lnTo>
                    <a:pt x="283" y="681"/>
                  </a:lnTo>
                  <a:lnTo>
                    <a:pt x="283" y="738"/>
                  </a:lnTo>
                  <a:lnTo>
                    <a:pt x="340" y="738"/>
                  </a:lnTo>
                  <a:lnTo>
                    <a:pt x="340" y="908"/>
                  </a:lnTo>
                  <a:lnTo>
                    <a:pt x="227" y="908"/>
                  </a:lnTo>
                  <a:lnTo>
                    <a:pt x="227" y="851"/>
                  </a:lnTo>
                  <a:lnTo>
                    <a:pt x="57" y="851"/>
                  </a:lnTo>
                  <a:lnTo>
                    <a:pt x="57" y="794"/>
                  </a:lnTo>
                  <a:lnTo>
                    <a:pt x="0" y="794"/>
                  </a:lnTo>
                  <a:lnTo>
                    <a:pt x="0" y="681"/>
                  </a:lnTo>
                  <a:lnTo>
                    <a:pt x="57" y="681"/>
                  </a:lnTo>
                  <a:lnTo>
                    <a:pt x="57" y="511"/>
                  </a:lnTo>
                  <a:lnTo>
                    <a:pt x="170" y="511"/>
                  </a:lnTo>
                  <a:lnTo>
                    <a:pt x="170" y="454"/>
                  </a:lnTo>
                  <a:lnTo>
                    <a:pt x="227" y="454"/>
                  </a:lnTo>
                  <a:lnTo>
                    <a:pt x="227" y="284"/>
                  </a:lnTo>
                  <a:lnTo>
                    <a:pt x="170" y="284"/>
                  </a:lnTo>
                  <a:lnTo>
                    <a:pt x="170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7" name="Freeform 292"/>
            <p:cNvSpPr>
              <a:spLocks/>
            </p:cNvSpPr>
            <p:nvPr/>
          </p:nvSpPr>
          <p:spPr bwMode="auto">
            <a:xfrm>
              <a:off x="1436" y="4599"/>
              <a:ext cx="340" cy="454"/>
            </a:xfrm>
            <a:custGeom>
              <a:avLst/>
              <a:gdLst>
                <a:gd name="T0" fmla="*/ 0 w 340"/>
                <a:gd name="T1" fmla="*/ 113 h 454"/>
                <a:gd name="T2" fmla="*/ 0 w 340"/>
                <a:gd name="T3" fmla="*/ 57 h 454"/>
                <a:gd name="T4" fmla="*/ 113 w 340"/>
                <a:gd name="T5" fmla="*/ 57 h 454"/>
                <a:gd name="T6" fmla="*/ 113 w 340"/>
                <a:gd name="T7" fmla="*/ 0 h 454"/>
                <a:gd name="T8" fmla="*/ 283 w 340"/>
                <a:gd name="T9" fmla="*/ 0 h 454"/>
                <a:gd name="T10" fmla="*/ 283 w 340"/>
                <a:gd name="T11" fmla="*/ 57 h 454"/>
                <a:gd name="T12" fmla="*/ 227 w 340"/>
                <a:gd name="T13" fmla="*/ 57 h 454"/>
                <a:gd name="T14" fmla="*/ 227 w 340"/>
                <a:gd name="T15" fmla="*/ 113 h 454"/>
                <a:gd name="T16" fmla="*/ 283 w 340"/>
                <a:gd name="T17" fmla="*/ 113 h 454"/>
                <a:gd name="T18" fmla="*/ 283 w 340"/>
                <a:gd name="T19" fmla="*/ 227 h 454"/>
                <a:gd name="T20" fmla="*/ 340 w 340"/>
                <a:gd name="T21" fmla="*/ 227 h 454"/>
                <a:gd name="T22" fmla="*/ 340 w 340"/>
                <a:gd name="T23" fmla="*/ 284 h 454"/>
                <a:gd name="T24" fmla="*/ 227 w 340"/>
                <a:gd name="T25" fmla="*/ 284 h 454"/>
                <a:gd name="T26" fmla="*/ 227 w 340"/>
                <a:gd name="T27" fmla="*/ 397 h 454"/>
                <a:gd name="T28" fmla="*/ 170 w 340"/>
                <a:gd name="T29" fmla="*/ 397 h 454"/>
                <a:gd name="T30" fmla="*/ 113 w 340"/>
                <a:gd name="T31" fmla="*/ 397 h 454"/>
                <a:gd name="T32" fmla="*/ 113 w 340"/>
                <a:gd name="T33" fmla="*/ 454 h 454"/>
                <a:gd name="T34" fmla="*/ 0 w 340"/>
                <a:gd name="T35" fmla="*/ 454 h 454"/>
                <a:gd name="T36" fmla="*/ 0 w 340"/>
                <a:gd name="T37" fmla="*/ 340 h 454"/>
                <a:gd name="T38" fmla="*/ 57 w 340"/>
                <a:gd name="T39" fmla="*/ 340 h 454"/>
                <a:gd name="T40" fmla="*/ 57 w 340"/>
                <a:gd name="T41" fmla="*/ 113 h 454"/>
                <a:gd name="T42" fmla="*/ 0 w 340"/>
                <a:gd name="T43" fmla="*/ 113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40" h="454">
                  <a:moveTo>
                    <a:pt x="0" y="113"/>
                  </a:moveTo>
                  <a:lnTo>
                    <a:pt x="0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283" y="0"/>
                  </a:lnTo>
                  <a:lnTo>
                    <a:pt x="283" y="57"/>
                  </a:lnTo>
                  <a:lnTo>
                    <a:pt x="227" y="57"/>
                  </a:lnTo>
                  <a:lnTo>
                    <a:pt x="227" y="113"/>
                  </a:lnTo>
                  <a:lnTo>
                    <a:pt x="283" y="113"/>
                  </a:lnTo>
                  <a:lnTo>
                    <a:pt x="283" y="227"/>
                  </a:lnTo>
                  <a:lnTo>
                    <a:pt x="340" y="227"/>
                  </a:lnTo>
                  <a:lnTo>
                    <a:pt x="340" y="284"/>
                  </a:lnTo>
                  <a:lnTo>
                    <a:pt x="227" y="284"/>
                  </a:lnTo>
                  <a:lnTo>
                    <a:pt x="227" y="397"/>
                  </a:lnTo>
                  <a:lnTo>
                    <a:pt x="170" y="397"/>
                  </a:lnTo>
                  <a:lnTo>
                    <a:pt x="113" y="397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113"/>
                  </a:lnTo>
                  <a:lnTo>
                    <a:pt x="0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8" name="Freeform 293"/>
            <p:cNvSpPr>
              <a:spLocks/>
            </p:cNvSpPr>
            <p:nvPr/>
          </p:nvSpPr>
          <p:spPr bwMode="auto">
            <a:xfrm>
              <a:off x="1776" y="4429"/>
              <a:ext cx="227" cy="454"/>
            </a:xfrm>
            <a:custGeom>
              <a:avLst/>
              <a:gdLst>
                <a:gd name="T0" fmla="*/ 0 w 227"/>
                <a:gd name="T1" fmla="*/ 454 h 454"/>
                <a:gd name="T2" fmla="*/ 114 w 227"/>
                <a:gd name="T3" fmla="*/ 454 h 454"/>
                <a:gd name="T4" fmla="*/ 114 w 227"/>
                <a:gd name="T5" fmla="*/ 397 h 454"/>
                <a:gd name="T6" fmla="*/ 227 w 227"/>
                <a:gd name="T7" fmla="*/ 397 h 454"/>
                <a:gd name="T8" fmla="*/ 227 w 227"/>
                <a:gd name="T9" fmla="*/ 170 h 454"/>
                <a:gd name="T10" fmla="*/ 170 w 227"/>
                <a:gd name="T11" fmla="*/ 170 h 454"/>
                <a:gd name="T12" fmla="*/ 170 w 227"/>
                <a:gd name="T13" fmla="*/ 0 h 454"/>
                <a:gd name="T14" fmla="*/ 114 w 227"/>
                <a:gd name="T15" fmla="*/ 0 h 454"/>
                <a:gd name="T16" fmla="*/ 57 w 227"/>
                <a:gd name="T17" fmla="*/ 0 h 454"/>
                <a:gd name="T18" fmla="*/ 57 w 227"/>
                <a:gd name="T19" fmla="*/ 57 h 454"/>
                <a:gd name="T20" fmla="*/ 0 w 227"/>
                <a:gd name="T21" fmla="*/ 57 h 454"/>
                <a:gd name="T22" fmla="*/ 0 w 227"/>
                <a:gd name="T23" fmla="*/ 170 h 454"/>
                <a:gd name="T24" fmla="*/ 114 w 227"/>
                <a:gd name="T25" fmla="*/ 170 h 454"/>
                <a:gd name="T26" fmla="*/ 114 w 227"/>
                <a:gd name="T27" fmla="*/ 227 h 454"/>
                <a:gd name="T28" fmla="*/ 0 w 227"/>
                <a:gd name="T29" fmla="*/ 227 h 454"/>
                <a:gd name="T30" fmla="*/ 0 w 227"/>
                <a:gd name="T31" fmla="*/ 283 h 454"/>
                <a:gd name="T32" fmla="*/ 57 w 227"/>
                <a:gd name="T33" fmla="*/ 283 h 454"/>
                <a:gd name="T34" fmla="*/ 57 w 227"/>
                <a:gd name="T35" fmla="*/ 340 h 454"/>
                <a:gd name="T36" fmla="*/ 0 w 227"/>
                <a:gd name="T37" fmla="*/ 340 h 454"/>
                <a:gd name="T38" fmla="*/ 0 w 227"/>
                <a:gd name="T39" fmla="*/ 397 h 454"/>
                <a:gd name="T40" fmla="*/ 0 w 227"/>
                <a:gd name="T4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7" h="454">
                  <a:moveTo>
                    <a:pt x="0" y="454"/>
                  </a:moveTo>
                  <a:lnTo>
                    <a:pt x="114" y="454"/>
                  </a:lnTo>
                  <a:lnTo>
                    <a:pt x="114" y="397"/>
                  </a:lnTo>
                  <a:lnTo>
                    <a:pt x="227" y="397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0"/>
                  </a:lnTo>
                  <a:lnTo>
                    <a:pt x="114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170"/>
                  </a:lnTo>
                  <a:lnTo>
                    <a:pt x="114" y="170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397"/>
                  </a:lnTo>
                  <a:lnTo>
                    <a:pt x="0" y="4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9" name="Freeform 294"/>
            <p:cNvSpPr>
              <a:spLocks/>
            </p:cNvSpPr>
            <p:nvPr/>
          </p:nvSpPr>
          <p:spPr bwMode="auto">
            <a:xfrm>
              <a:off x="643" y="4145"/>
              <a:ext cx="56" cy="114"/>
            </a:xfrm>
            <a:custGeom>
              <a:avLst/>
              <a:gdLst>
                <a:gd name="T0" fmla="*/ 0 w 56"/>
                <a:gd name="T1" fmla="*/ 0 h 114"/>
                <a:gd name="T2" fmla="*/ 0 w 56"/>
                <a:gd name="T3" fmla="*/ 114 h 114"/>
                <a:gd name="T4" fmla="*/ 56 w 56"/>
                <a:gd name="T5" fmla="*/ 114 h 114"/>
                <a:gd name="T6" fmla="*/ 56 w 56"/>
                <a:gd name="T7" fmla="*/ 0 h 114"/>
                <a:gd name="T8" fmla="*/ 0 w 56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114">
                  <a:moveTo>
                    <a:pt x="0" y="0"/>
                  </a:moveTo>
                  <a:lnTo>
                    <a:pt x="0" y="114"/>
                  </a:lnTo>
                  <a:lnTo>
                    <a:pt x="56" y="114"/>
                  </a:lnTo>
                  <a:lnTo>
                    <a:pt x="56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0" name="Freeform 295"/>
            <p:cNvSpPr>
              <a:spLocks/>
            </p:cNvSpPr>
            <p:nvPr/>
          </p:nvSpPr>
          <p:spPr bwMode="auto">
            <a:xfrm>
              <a:off x="472" y="3635"/>
              <a:ext cx="114" cy="57"/>
            </a:xfrm>
            <a:custGeom>
              <a:avLst/>
              <a:gdLst>
                <a:gd name="T0" fmla="*/ 0 w 114"/>
                <a:gd name="T1" fmla="*/ 0 h 57"/>
                <a:gd name="T2" fmla="*/ 0 w 114"/>
                <a:gd name="T3" fmla="*/ 57 h 57"/>
                <a:gd name="T4" fmla="*/ 114 w 114"/>
                <a:gd name="T5" fmla="*/ 57 h 57"/>
                <a:gd name="T6" fmla="*/ 114 w 114"/>
                <a:gd name="T7" fmla="*/ 0 h 57"/>
                <a:gd name="T8" fmla="*/ 57 w 114"/>
                <a:gd name="T9" fmla="*/ 0 h 57"/>
                <a:gd name="T10" fmla="*/ 0 w 114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57">
                  <a:moveTo>
                    <a:pt x="0" y="0"/>
                  </a:moveTo>
                  <a:lnTo>
                    <a:pt x="0" y="57"/>
                  </a:lnTo>
                  <a:lnTo>
                    <a:pt x="114" y="57"/>
                  </a:lnTo>
                  <a:lnTo>
                    <a:pt x="114" y="0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1" name="Freeform 296"/>
            <p:cNvSpPr>
              <a:spLocks/>
            </p:cNvSpPr>
            <p:nvPr/>
          </p:nvSpPr>
          <p:spPr bwMode="auto">
            <a:xfrm>
              <a:off x="813" y="3692"/>
              <a:ext cx="113" cy="170"/>
            </a:xfrm>
            <a:custGeom>
              <a:avLst/>
              <a:gdLst>
                <a:gd name="T0" fmla="*/ 113 w 113"/>
                <a:gd name="T1" fmla="*/ 0 h 170"/>
                <a:gd name="T2" fmla="*/ 0 w 113"/>
                <a:gd name="T3" fmla="*/ 0 h 170"/>
                <a:gd name="T4" fmla="*/ 0 w 113"/>
                <a:gd name="T5" fmla="*/ 170 h 170"/>
                <a:gd name="T6" fmla="*/ 113 w 113"/>
                <a:gd name="T7" fmla="*/ 170 h 170"/>
                <a:gd name="T8" fmla="*/ 113 w 113"/>
                <a:gd name="T9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70">
                  <a:moveTo>
                    <a:pt x="113" y="0"/>
                  </a:moveTo>
                  <a:lnTo>
                    <a:pt x="0" y="0"/>
                  </a:lnTo>
                  <a:lnTo>
                    <a:pt x="0" y="170"/>
                  </a:lnTo>
                  <a:lnTo>
                    <a:pt x="113" y="170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2" name="Freeform 297"/>
            <p:cNvSpPr>
              <a:spLocks/>
            </p:cNvSpPr>
            <p:nvPr/>
          </p:nvSpPr>
          <p:spPr bwMode="auto">
            <a:xfrm>
              <a:off x="1096" y="3238"/>
              <a:ext cx="170" cy="170"/>
            </a:xfrm>
            <a:custGeom>
              <a:avLst/>
              <a:gdLst>
                <a:gd name="T0" fmla="*/ 0 w 170"/>
                <a:gd name="T1" fmla="*/ 0 h 170"/>
                <a:gd name="T2" fmla="*/ 0 w 170"/>
                <a:gd name="T3" fmla="*/ 114 h 170"/>
                <a:gd name="T4" fmla="*/ 57 w 170"/>
                <a:gd name="T5" fmla="*/ 114 h 170"/>
                <a:gd name="T6" fmla="*/ 57 w 170"/>
                <a:gd name="T7" fmla="*/ 170 h 170"/>
                <a:gd name="T8" fmla="*/ 170 w 170"/>
                <a:gd name="T9" fmla="*/ 170 h 170"/>
                <a:gd name="T10" fmla="*/ 170 w 170"/>
                <a:gd name="T11" fmla="*/ 57 h 170"/>
                <a:gd name="T12" fmla="*/ 114 w 170"/>
                <a:gd name="T13" fmla="*/ 57 h 170"/>
                <a:gd name="T14" fmla="*/ 114 w 170"/>
                <a:gd name="T15" fmla="*/ 0 h 170"/>
                <a:gd name="T16" fmla="*/ 57 w 170"/>
                <a:gd name="T17" fmla="*/ 0 h 170"/>
                <a:gd name="T18" fmla="*/ 0 w 170"/>
                <a:gd name="T19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0" h="170">
                  <a:moveTo>
                    <a:pt x="0" y="0"/>
                  </a:moveTo>
                  <a:lnTo>
                    <a:pt x="0" y="114"/>
                  </a:lnTo>
                  <a:lnTo>
                    <a:pt x="57" y="114"/>
                  </a:lnTo>
                  <a:lnTo>
                    <a:pt x="57" y="170"/>
                  </a:lnTo>
                  <a:lnTo>
                    <a:pt x="170" y="170"/>
                  </a:lnTo>
                  <a:lnTo>
                    <a:pt x="170" y="57"/>
                  </a:lnTo>
                  <a:lnTo>
                    <a:pt x="114" y="57"/>
                  </a:lnTo>
                  <a:lnTo>
                    <a:pt x="114" y="0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3" name="Freeform 298"/>
            <p:cNvSpPr>
              <a:spLocks/>
            </p:cNvSpPr>
            <p:nvPr/>
          </p:nvSpPr>
          <p:spPr bwMode="auto">
            <a:xfrm>
              <a:off x="529" y="3181"/>
              <a:ext cx="57" cy="57"/>
            </a:xfrm>
            <a:custGeom>
              <a:avLst/>
              <a:gdLst>
                <a:gd name="T0" fmla="*/ 0 w 57"/>
                <a:gd name="T1" fmla="*/ 0 h 57"/>
                <a:gd name="T2" fmla="*/ 0 w 57"/>
                <a:gd name="T3" fmla="*/ 57 h 57"/>
                <a:gd name="T4" fmla="*/ 57 w 57"/>
                <a:gd name="T5" fmla="*/ 57 h 57"/>
                <a:gd name="T6" fmla="*/ 57 w 57"/>
                <a:gd name="T7" fmla="*/ 0 h 57"/>
                <a:gd name="T8" fmla="*/ 0 w 57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7">
                  <a:moveTo>
                    <a:pt x="0" y="0"/>
                  </a:move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4" name="Freeform 299"/>
            <p:cNvSpPr>
              <a:spLocks/>
            </p:cNvSpPr>
            <p:nvPr/>
          </p:nvSpPr>
          <p:spPr bwMode="auto">
            <a:xfrm>
              <a:off x="1210" y="2955"/>
              <a:ext cx="113" cy="170"/>
            </a:xfrm>
            <a:custGeom>
              <a:avLst/>
              <a:gdLst>
                <a:gd name="T0" fmla="*/ 0 w 113"/>
                <a:gd name="T1" fmla="*/ 0 h 170"/>
                <a:gd name="T2" fmla="*/ 0 w 113"/>
                <a:gd name="T3" fmla="*/ 113 h 170"/>
                <a:gd name="T4" fmla="*/ 56 w 113"/>
                <a:gd name="T5" fmla="*/ 113 h 170"/>
                <a:gd name="T6" fmla="*/ 56 w 113"/>
                <a:gd name="T7" fmla="*/ 170 h 170"/>
                <a:gd name="T8" fmla="*/ 113 w 113"/>
                <a:gd name="T9" fmla="*/ 170 h 170"/>
                <a:gd name="T10" fmla="*/ 113 w 113"/>
                <a:gd name="T11" fmla="*/ 56 h 170"/>
                <a:gd name="T12" fmla="*/ 56 w 113"/>
                <a:gd name="T13" fmla="*/ 56 h 170"/>
                <a:gd name="T14" fmla="*/ 56 w 113"/>
                <a:gd name="T15" fmla="*/ 0 h 170"/>
                <a:gd name="T16" fmla="*/ 0 w 113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" h="170">
                  <a:moveTo>
                    <a:pt x="0" y="0"/>
                  </a:moveTo>
                  <a:lnTo>
                    <a:pt x="0" y="113"/>
                  </a:lnTo>
                  <a:lnTo>
                    <a:pt x="56" y="113"/>
                  </a:lnTo>
                  <a:lnTo>
                    <a:pt x="56" y="170"/>
                  </a:lnTo>
                  <a:lnTo>
                    <a:pt x="113" y="170"/>
                  </a:lnTo>
                  <a:lnTo>
                    <a:pt x="113" y="56"/>
                  </a:lnTo>
                  <a:lnTo>
                    <a:pt x="56" y="56"/>
                  </a:lnTo>
                  <a:lnTo>
                    <a:pt x="56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5" name="Freeform 301"/>
            <p:cNvSpPr>
              <a:spLocks/>
            </p:cNvSpPr>
            <p:nvPr/>
          </p:nvSpPr>
          <p:spPr bwMode="auto">
            <a:xfrm>
              <a:off x="4101" y="6867"/>
              <a:ext cx="397" cy="510"/>
            </a:xfrm>
            <a:custGeom>
              <a:avLst/>
              <a:gdLst>
                <a:gd name="T0" fmla="*/ 397 w 397"/>
                <a:gd name="T1" fmla="*/ 113 h 510"/>
                <a:gd name="T2" fmla="*/ 227 w 397"/>
                <a:gd name="T3" fmla="*/ 113 h 510"/>
                <a:gd name="T4" fmla="*/ 227 w 397"/>
                <a:gd name="T5" fmla="*/ 170 h 510"/>
                <a:gd name="T6" fmla="*/ 170 w 397"/>
                <a:gd name="T7" fmla="*/ 170 h 510"/>
                <a:gd name="T8" fmla="*/ 170 w 397"/>
                <a:gd name="T9" fmla="*/ 57 h 510"/>
                <a:gd name="T10" fmla="*/ 114 w 397"/>
                <a:gd name="T11" fmla="*/ 57 h 510"/>
                <a:gd name="T12" fmla="*/ 114 w 397"/>
                <a:gd name="T13" fmla="*/ 0 h 510"/>
                <a:gd name="T14" fmla="*/ 57 w 397"/>
                <a:gd name="T15" fmla="*/ 0 h 510"/>
                <a:gd name="T16" fmla="*/ 57 w 397"/>
                <a:gd name="T17" fmla="*/ 57 h 510"/>
                <a:gd name="T18" fmla="*/ 0 w 397"/>
                <a:gd name="T19" fmla="*/ 57 h 510"/>
                <a:gd name="T20" fmla="*/ 0 w 397"/>
                <a:gd name="T21" fmla="*/ 454 h 510"/>
                <a:gd name="T22" fmla="*/ 57 w 397"/>
                <a:gd name="T23" fmla="*/ 454 h 510"/>
                <a:gd name="T24" fmla="*/ 57 w 397"/>
                <a:gd name="T25" fmla="*/ 510 h 510"/>
                <a:gd name="T26" fmla="*/ 114 w 397"/>
                <a:gd name="T27" fmla="*/ 510 h 510"/>
                <a:gd name="T28" fmla="*/ 114 w 397"/>
                <a:gd name="T29" fmla="*/ 454 h 510"/>
                <a:gd name="T30" fmla="*/ 341 w 397"/>
                <a:gd name="T31" fmla="*/ 454 h 510"/>
                <a:gd name="T32" fmla="*/ 341 w 397"/>
                <a:gd name="T33" fmla="*/ 340 h 510"/>
                <a:gd name="T34" fmla="*/ 397 w 397"/>
                <a:gd name="T35" fmla="*/ 340 h 510"/>
                <a:gd name="T36" fmla="*/ 397 w 397"/>
                <a:gd name="T37" fmla="*/ 113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7" h="510">
                  <a:moveTo>
                    <a:pt x="397" y="113"/>
                  </a:moveTo>
                  <a:lnTo>
                    <a:pt x="227" y="113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57"/>
                  </a:lnTo>
                  <a:lnTo>
                    <a:pt x="114" y="57"/>
                  </a:lnTo>
                  <a:lnTo>
                    <a:pt x="114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57" y="510"/>
                  </a:lnTo>
                  <a:lnTo>
                    <a:pt x="114" y="510"/>
                  </a:lnTo>
                  <a:lnTo>
                    <a:pt x="114" y="454"/>
                  </a:lnTo>
                  <a:lnTo>
                    <a:pt x="341" y="454"/>
                  </a:lnTo>
                  <a:lnTo>
                    <a:pt x="341" y="340"/>
                  </a:lnTo>
                  <a:lnTo>
                    <a:pt x="397" y="340"/>
                  </a:lnTo>
                  <a:lnTo>
                    <a:pt x="397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6" name="Freeform 302"/>
            <p:cNvSpPr>
              <a:spLocks/>
            </p:cNvSpPr>
            <p:nvPr/>
          </p:nvSpPr>
          <p:spPr bwMode="auto">
            <a:xfrm>
              <a:off x="4215" y="6300"/>
              <a:ext cx="453" cy="737"/>
            </a:xfrm>
            <a:custGeom>
              <a:avLst/>
              <a:gdLst>
                <a:gd name="T0" fmla="*/ 453 w 453"/>
                <a:gd name="T1" fmla="*/ 170 h 737"/>
                <a:gd name="T2" fmla="*/ 397 w 453"/>
                <a:gd name="T3" fmla="*/ 170 h 737"/>
                <a:gd name="T4" fmla="*/ 397 w 453"/>
                <a:gd name="T5" fmla="*/ 113 h 737"/>
                <a:gd name="T6" fmla="*/ 283 w 453"/>
                <a:gd name="T7" fmla="*/ 113 h 737"/>
                <a:gd name="T8" fmla="*/ 283 w 453"/>
                <a:gd name="T9" fmla="*/ 0 h 737"/>
                <a:gd name="T10" fmla="*/ 170 w 453"/>
                <a:gd name="T11" fmla="*/ 0 h 737"/>
                <a:gd name="T12" fmla="*/ 170 w 453"/>
                <a:gd name="T13" fmla="*/ 284 h 737"/>
                <a:gd name="T14" fmla="*/ 113 w 453"/>
                <a:gd name="T15" fmla="*/ 284 h 737"/>
                <a:gd name="T16" fmla="*/ 113 w 453"/>
                <a:gd name="T17" fmla="*/ 397 h 737"/>
                <a:gd name="T18" fmla="*/ 56 w 453"/>
                <a:gd name="T19" fmla="*/ 397 h 737"/>
                <a:gd name="T20" fmla="*/ 56 w 453"/>
                <a:gd name="T21" fmla="*/ 510 h 737"/>
                <a:gd name="T22" fmla="*/ 0 w 453"/>
                <a:gd name="T23" fmla="*/ 510 h 737"/>
                <a:gd name="T24" fmla="*/ 0 w 453"/>
                <a:gd name="T25" fmla="*/ 624 h 737"/>
                <a:gd name="T26" fmla="*/ 56 w 453"/>
                <a:gd name="T27" fmla="*/ 624 h 737"/>
                <a:gd name="T28" fmla="*/ 56 w 453"/>
                <a:gd name="T29" fmla="*/ 737 h 737"/>
                <a:gd name="T30" fmla="*/ 113 w 453"/>
                <a:gd name="T31" fmla="*/ 737 h 737"/>
                <a:gd name="T32" fmla="*/ 113 w 453"/>
                <a:gd name="T33" fmla="*/ 680 h 737"/>
                <a:gd name="T34" fmla="*/ 227 w 453"/>
                <a:gd name="T35" fmla="*/ 680 h 737"/>
                <a:gd name="T36" fmla="*/ 227 w 453"/>
                <a:gd name="T37" fmla="*/ 567 h 737"/>
                <a:gd name="T38" fmla="*/ 283 w 453"/>
                <a:gd name="T39" fmla="*/ 567 h 737"/>
                <a:gd name="T40" fmla="*/ 283 w 453"/>
                <a:gd name="T41" fmla="*/ 454 h 737"/>
                <a:gd name="T42" fmla="*/ 340 w 453"/>
                <a:gd name="T43" fmla="*/ 454 h 737"/>
                <a:gd name="T44" fmla="*/ 340 w 453"/>
                <a:gd name="T45" fmla="*/ 340 h 737"/>
                <a:gd name="T46" fmla="*/ 397 w 453"/>
                <a:gd name="T47" fmla="*/ 340 h 737"/>
                <a:gd name="T48" fmla="*/ 397 w 453"/>
                <a:gd name="T49" fmla="*/ 284 h 737"/>
                <a:gd name="T50" fmla="*/ 453 w 453"/>
                <a:gd name="T51" fmla="*/ 284 h 737"/>
                <a:gd name="T52" fmla="*/ 453 w 453"/>
                <a:gd name="T53" fmla="*/ 17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3" h="737">
                  <a:moveTo>
                    <a:pt x="453" y="170"/>
                  </a:moveTo>
                  <a:lnTo>
                    <a:pt x="397" y="170"/>
                  </a:lnTo>
                  <a:lnTo>
                    <a:pt x="397" y="113"/>
                  </a:lnTo>
                  <a:lnTo>
                    <a:pt x="283" y="113"/>
                  </a:lnTo>
                  <a:lnTo>
                    <a:pt x="283" y="0"/>
                  </a:lnTo>
                  <a:lnTo>
                    <a:pt x="170" y="0"/>
                  </a:lnTo>
                  <a:lnTo>
                    <a:pt x="170" y="284"/>
                  </a:lnTo>
                  <a:lnTo>
                    <a:pt x="113" y="284"/>
                  </a:lnTo>
                  <a:lnTo>
                    <a:pt x="113" y="397"/>
                  </a:lnTo>
                  <a:lnTo>
                    <a:pt x="56" y="397"/>
                  </a:lnTo>
                  <a:lnTo>
                    <a:pt x="56" y="510"/>
                  </a:lnTo>
                  <a:lnTo>
                    <a:pt x="0" y="510"/>
                  </a:lnTo>
                  <a:lnTo>
                    <a:pt x="0" y="624"/>
                  </a:lnTo>
                  <a:lnTo>
                    <a:pt x="56" y="624"/>
                  </a:lnTo>
                  <a:lnTo>
                    <a:pt x="56" y="737"/>
                  </a:lnTo>
                  <a:lnTo>
                    <a:pt x="113" y="737"/>
                  </a:lnTo>
                  <a:lnTo>
                    <a:pt x="113" y="680"/>
                  </a:lnTo>
                  <a:lnTo>
                    <a:pt x="227" y="680"/>
                  </a:lnTo>
                  <a:lnTo>
                    <a:pt x="227" y="567"/>
                  </a:lnTo>
                  <a:lnTo>
                    <a:pt x="283" y="567"/>
                  </a:lnTo>
                  <a:lnTo>
                    <a:pt x="283" y="454"/>
                  </a:lnTo>
                  <a:lnTo>
                    <a:pt x="340" y="454"/>
                  </a:lnTo>
                  <a:lnTo>
                    <a:pt x="340" y="340"/>
                  </a:lnTo>
                  <a:lnTo>
                    <a:pt x="397" y="340"/>
                  </a:lnTo>
                  <a:lnTo>
                    <a:pt x="397" y="284"/>
                  </a:lnTo>
                  <a:lnTo>
                    <a:pt x="453" y="284"/>
                  </a:lnTo>
                  <a:lnTo>
                    <a:pt x="453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7" name="Freeform 303"/>
            <p:cNvSpPr>
              <a:spLocks/>
            </p:cNvSpPr>
            <p:nvPr/>
          </p:nvSpPr>
          <p:spPr bwMode="auto">
            <a:xfrm>
              <a:off x="4045" y="5846"/>
              <a:ext cx="113" cy="171"/>
            </a:xfrm>
            <a:custGeom>
              <a:avLst/>
              <a:gdLst>
                <a:gd name="T0" fmla="*/ 113 w 113"/>
                <a:gd name="T1" fmla="*/ 0 h 171"/>
                <a:gd name="T2" fmla="*/ 0 w 113"/>
                <a:gd name="T3" fmla="*/ 0 h 171"/>
                <a:gd name="T4" fmla="*/ 0 w 113"/>
                <a:gd name="T5" fmla="*/ 171 h 171"/>
                <a:gd name="T6" fmla="*/ 113 w 113"/>
                <a:gd name="T7" fmla="*/ 171 h 171"/>
                <a:gd name="T8" fmla="*/ 113 w 113"/>
                <a:gd name="T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71">
                  <a:moveTo>
                    <a:pt x="113" y="0"/>
                  </a:moveTo>
                  <a:lnTo>
                    <a:pt x="0" y="0"/>
                  </a:lnTo>
                  <a:lnTo>
                    <a:pt x="0" y="171"/>
                  </a:lnTo>
                  <a:lnTo>
                    <a:pt x="113" y="171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8" name="Freeform 304"/>
            <p:cNvSpPr>
              <a:spLocks/>
            </p:cNvSpPr>
            <p:nvPr/>
          </p:nvSpPr>
          <p:spPr bwMode="auto">
            <a:xfrm>
              <a:off x="4385" y="5563"/>
              <a:ext cx="453" cy="907"/>
            </a:xfrm>
            <a:custGeom>
              <a:avLst/>
              <a:gdLst>
                <a:gd name="T0" fmla="*/ 0 w 453"/>
                <a:gd name="T1" fmla="*/ 737 h 907"/>
                <a:gd name="T2" fmla="*/ 0 w 453"/>
                <a:gd name="T3" fmla="*/ 567 h 907"/>
                <a:gd name="T4" fmla="*/ 57 w 453"/>
                <a:gd name="T5" fmla="*/ 567 h 907"/>
                <a:gd name="T6" fmla="*/ 57 w 453"/>
                <a:gd name="T7" fmla="*/ 454 h 907"/>
                <a:gd name="T8" fmla="*/ 113 w 453"/>
                <a:gd name="T9" fmla="*/ 454 h 907"/>
                <a:gd name="T10" fmla="*/ 113 w 453"/>
                <a:gd name="T11" fmla="*/ 397 h 907"/>
                <a:gd name="T12" fmla="*/ 170 w 453"/>
                <a:gd name="T13" fmla="*/ 397 h 907"/>
                <a:gd name="T14" fmla="*/ 170 w 453"/>
                <a:gd name="T15" fmla="*/ 170 h 907"/>
                <a:gd name="T16" fmla="*/ 227 w 453"/>
                <a:gd name="T17" fmla="*/ 170 h 907"/>
                <a:gd name="T18" fmla="*/ 227 w 453"/>
                <a:gd name="T19" fmla="*/ 113 h 907"/>
                <a:gd name="T20" fmla="*/ 283 w 453"/>
                <a:gd name="T21" fmla="*/ 113 h 907"/>
                <a:gd name="T22" fmla="*/ 283 w 453"/>
                <a:gd name="T23" fmla="*/ 57 h 907"/>
                <a:gd name="T24" fmla="*/ 340 w 453"/>
                <a:gd name="T25" fmla="*/ 57 h 907"/>
                <a:gd name="T26" fmla="*/ 340 w 453"/>
                <a:gd name="T27" fmla="*/ 0 h 907"/>
                <a:gd name="T28" fmla="*/ 397 w 453"/>
                <a:gd name="T29" fmla="*/ 0 h 907"/>
                <a:gd name="T30" fmla="*/ 397 w 453"/>
                <a:gd name="T31" fmla="*/ 113 h 907"/>
                <a:gd name="T32" fmla="*/ 453 w 453"/>
                <a:gd name="T33" fmla="*/ 113 h 907"/>
                <a:gd name="T34" fmla="*/ 453 w 453"/>
                <a:gd name="T35" fmla="*/ 283 h 907"/>
                <a:gd name="T36" fmla="*/ 397 w 453"/>
                <a:gd name="T37" fmla="*/ 283 h 907"/>
                <a:gd name="T38" fmla="*/ 397 w 453"/>
                <a:gd name="T39" fmla="*/ 624 h 907"/>
                <a:gd name="T40" fmla="*/ 340 w 453"/>
                <a:gd name="T41" fmla="*/ 624 h 907"/>
                <a:gd name="T42" fmla="*/ 340 w 453"/>
                <a:gd name="T43" fmla="*/ 907 h 907"/>
                <a:gd name="T44" fmla="*/ 227 w 453"/>
                <a:gd name="T45" fmla="*/ 907 h 907"/>
                <a:gd name="T46" fmla="*/ 227 w 453"/>
                <a:gd name="T47" fmla="*/ 850 h 907"/>
                <a:gd name="T48" fmla="*/ 170 w 453"/>
                <a:gd name="T49" fmla="*/ 850 h 907"/>
                <a:gd name="T50" fmla="*/ 113 w 453"/>
                <a:gd name="T51" fmla="*/ 850 h 907"/>
                <a:gd name="T52" fmla="*/ 113 w 453"/>
                <a:gd name="T53" fmla="*/ 737 h 907"/>
                <a:gd name="T54" fmla="*/ 0 w 453"/>
                <a:gd name="T55" fmla="*/ 73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53" h="907">
                  <a:moveTo>
                    <a:pt x="0" y="737"/>
                  </a:moveTo>
                  <a:lnTo>
                    <a:pt x="0" y="567"/>
                  </a:lnTo>
                  <a:lnTo>
                    <a:pt x="57" y="567"/>
                  </a:lnTo>
                  <a:lnTo>
                    <a:pt x="57" y="454"/>
                  </a:lnTo>
                  <a:lnTo>
                    <a:pt x="113" y="454"/>
                  </a:lnTo>
                  <a:lnTo>
                    <a:pt x="113" y="397"/>
                  </a:lnTo>
                  <a:lnTo>
                    <a:pt x="170" y="397"/>
                  </a:lnTo>
                  <a:lnTo>
                    <a:pt x="170" y="170"/>
                  </a:lnTo>
                  <a:lnTo>
                    <a:pt x="227" y="170"/>
                  </a:lnTo>
                  <a:lnTo>
                    <a:pt x="227" y="113"/>
                  </a:lnTo>
                  <a:lnTo>
                    <a:pt x="283" y="113"/>
                  </a:lnTo>
                  <a:lnTo>
                    <a:pt x="283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397" y="0"/>
                  </a:lnTo>
                  <a:lnTo>
                    <a:pt x="397" y="113"/>
                  </a:lnTo>
                  <a:lnTo>
                    <a:pt x="453" y="113"/>
                  </a:lnTo>
                  <a:lnTo>
                    <a:pt x="453" y="283"/>
                  </a:lnTo>
                  <a:lnTo>
                    <a:pt x="397" y="283"/>
                  </a:lnTo>
                  <a:lnTo>
                    <a:pt x="397" y="624"/>
                  </a:lnTo>
                  <a:lnTo>
                    <a:pt x="340" y="624"/>
                  </a:lnTo>
                  <a:lnTo>
                    <a:pt x="340" y="907"/>
                  </a:lnTo>
                  <a:lnTo>
                    <a:pt x="227" y="907"/>
                  </a:lnTo>
                  <a:lnTo>
                    <a:pt x="227" y="850"/>
                  </a:lnTo>
                  <a:lnTo>
                    <a:pt x="170" y="850"/>
                  </a:lnTo>
                  <a:lnTo>
                    <a:pt x="113" y="850"/>
                  </a:lnTo>
                  <a:lnTo>
                    <a:pt x="113" y="737"/>
                  </a:lnTo>
                  <a:lnTo>
                    <a:pt x="0" y="73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9" name="Freeform 305"/>
            <p:cNvSpPr>
              <a:spLocks/>
            </p:cNvSpPr>
            <p:nvPr/>
          </p:nvSpPr>
          <p:spPr bwMode="auto">
            <a:xfrm>
              <a:off x="3478" y="4089"/>
              <a:ext cx="737" cy="907"/>
            </a:xfrm>
            <a:custGeom>
              <a:avLst/>
              <a:gdLst>
                <a:gd name="T0" fmla="*/ 510 w 737"/>
                <a:gd name="T1" fmla="*/ 0 h 907"/>
                <a:gd name="T2" fmla="*/ 510 w 737"/>
                <a:gd name="T3" fmla="*/ 56 h 907"/>
                <a:gd name="T4" fmla="*/ 340 w 737"/>
                <a:gd name="T5" fmla="*/ 56 h 907"/>
                <a:gd name="T6" fmla="*/ 340 w 737"/>
                <a:gd name="T7" fmla="*/ 283 h 907"/>
                <a:gd name="T8" fmla="*/ 283 w 737"/>
                <a:gd name="T9" fmla="*/ 283 h 907"/>
                <a:gd name="T10" fmla="*/ 283 w 737"/>
                <a:gd name="T11" fmla="*/ 453 h 907"/>
                <a:gd name="T12" fmla="*/ 170 w 737"/>
                <a:gd name="T13" fmla="*/ 453 h 907"/>
                <a:gd name="T14" fmla="*/ 170 w 737"/>
                <a:gd name="T15" fmla="*/ 510 h 907"/>
                <a:gd name="T16" fmla="*/ 113 w 737"/>
                <a:gd name="T17" fmla="*/ 510 h 907"/>
                <a:gd name="T18" fmla="*/ 113 w 737"/>
                <a:gd name="T19" fmla="*/ 567 h 907"/>
                <a:gd name="T20" fmla="*/ 0 w 737"/>
                <a:gd name="T21" fmla="*/ 567 h 907"/>
                <a:gd name="T22" fmla="*/ 0 w 737"/>
                <a:gd name="T23" fmla="*/ 680 h 907"/>
                <a:gd name="T24" fmla="*/ 56 w 737"/>
                <a:gd name="T25" fmla="*/ 680 h 907"/>
                <a:gd name="T26" fmla="*/ 56 w 737"/>
                <a:gd name="T27" fmla="*/ 794 h 907"/>
                <a:gd name="T28" fmla="*/ 0 w 737"/>
                <a:gd name="T29" fmla="*/ 794 h 907"/>
                <a:gd name="T30" fmla="*/ 0 w 737"/>
                <a:gd name="T31" fmla="*/ 907 h 907"/>
                <a:gd name="T32" fmla="*/ 113 w 737"/>
                <a:gd name="T33" fmla="*/ 907 h 907"/>
                <a:gd name="T34" fmla="*/ 113 w 737"/>
                <a:gd name="T35" fmla="*/ 850 h 907"/>
                <a:gd name="T36" fmla="*/ 226 w 737"/>
                <a:gd name="T37" fmla="*/ 850 h 907"/>
                <a:gd name="T38" fmla="*/ 226 w 737"/>
                <a:gd name="T39" fmla="*/ 737 h 907"/>
                <a:gd name="T40" fmla="*/ 340 w 737"/>
                <a:gd name="T41" fmla="*/ 737 h 907"/>
                <a:gd name="T42" fmla="*/ 340 w 737"/>
                <a:gd name="T43" fmla="*/ 680 h 907"/>
                <a:gd name="T44" fmla="*/ 397 w 737"/>
                <a:gd name="T45" fmla="*/ 680 h 907"/>
                <a:gd name="T46" fmla="*/ 397 w 737"/>
                <a:gd name="T47" fmla="*/ 623 h 907"/>
                <a:gd name="T48" fmla="*/ 567 w 737"/>
                <a:gd name="T49" fmla="*/ 623 h 907"/>
                <a:gd name="T50" fmla="*/ 567 w 737"/>
                <a:gd name="T51" fmla="*/ 567 h 907"/>
                <a:gd name="T52" fmla="*/ 737 w 737"/>
                <a:gd name="T53" fmla="*/ 567 h 907"/>
                <a:gd name="T54" fmla="*/ 737 w 737"/>
                <a:gd name="T55" fmla="*/ 453 h 907"/>
                <a:gd name="T56" fmla="*/ 567 w 737"/>
                <a:gd name="T57" fmla="*/ 453 h 907"/>
                <a:gd name="T58" fmla="*/ 567 w 737"/>
                <a:gd name="T59" fmla="*/ 397 h 907"/>
                <a:gd name="T60" fmla="*/ 623 w 737"/>
                <a:gd name="T61" fmla="*/ 397 h 907"/>
                <a:gd name="T62" fmla="*/ 623 w 737"/>
                <a:gd name="T63" fmla="*/ 340 h 907"/>
                <a:gd name="T64" fmla="*/ 567 w 737"/>
                <a:gd name="T65" fmla="*/ 340 h 907"/>
                <a:gd name="T66" fmla="*/ 567 w 737"/>
                <a:gd name="T67" fmla="*/ 227 h 907"/>
                <a:gd name="T68" fmla="*/ 510 w 737"/>
                <a:gd name="T69" fmla="*/ 227 h 907"/>
                <a:gd name="T70" fmla="*/ 510 w 737"/>
                <a:gd name="T71" fmla="*/ 170 h 907"/>
                <a:gd name="T72" fmla="*/ 567 w 737"/>
                <a:gd name="T73" fmla="*/ 170 h 907"/>
                <a:gd name="T74" fmla="*/ 567 w 737"/>
                <a:gd name="T75" fmla="*/ 113 h 907"/>
                <a:gd name="T76" fmla="*/ 623 w 737"/>
                <a:gd name="T77" fmla="*/ 113 h 907"/>
                <a:gd name="T78" fmla="*/ 623 w 737"/>
                <a:gd name="T79" fmla="*/ 56 h 907"/>
                <a:gd name="T80" fmla="*/ 567 w 737"/>
                <a:gd name="T81" fmla="*/ 56 h 907"/>
                <a:gd name="T82" fmla="*/ 567 w 737"/>
                <a:gd name="T83" fmla="*/ 0 h 907"/>
                <a:gd name="T84" fmla="*/ 510 w 737"/>
                <a:gd name="T85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37" h="907">
                  <a:moveTo>
                    <a:pt x="510" y="0"/>
                  </a:moveTo>
                  <a:lnTo>
                    <a:pt x="510" y="56"/>
                  </a:lnTo>
                  <a:lnTo>
                    <a:pt x="340" y="56"/>
                  </a:lnTo>
                  <a:lnTo>
                    <a:pt x="340" y="283"/>
                  </a:lnTo>
                  <a:lnTo>
                    <a:pt x="283" y="283"/>
                  </a:lnTo>
                  <a:lnTo>
                    <a:pt x="283" y="453"/>
                  </a:lnTo>
                  <a:lnTo>
                    <a:pt x="170" y="453"/>
                  </a:lnTo>
                  <a:lnTo>
                    <a:pt x="170" y="510"/>
                  </a:lnTo>
                  <a:lnTo>
                    <a:pt x="113" y="510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680"/>
                  </a:lnTo>
                  <a:lnTo>
                    <a:pt x="56" y="680"/>
                  </a:lnTo>
                  <a:lnTo>
                    <a:pt x="56" y="794"/>
                  </a:lnTo>
                  <a:lnTo>
                    <a:pt x="0" y="794"/>
                  </a:lnTo>
                  <a:lnTo>
                    <a:pt x="0" y="907"/>
                  </a:lnTo>
                  <a:lnTo>
                    <a:pt x="113" y="907"/>
                  </a:lnTo>
                  <a:lnTo>
                    <a:pt x="113" y="850"/>
                  </a:lnTo>
                  <a:lnTo>
                    <a:pt x="226" y="850"/>
                  </a:lnTo>
                  <a:lnTo>
                    <a:pt x="226" y="737"/>
                  </a:lnTo>
                  <a:lnTo>
                    <a:pt x="340" y="737"/>
                  </a:lnTo>
                  <a:lnTo>
                    <a:pt x="340" y="680"/>
                  </a:lnTo>
                  <a:lnTo>
                    <a:pt x="397" y="680"/>
                  </a:lnTo>
                  <a:lnTo>
                    <a:pt x="397" y="623"/>
                  </a:lnTo>
                  <a:lnTo>
                    <a:pt x="567" y="623"/>
                  </a:lnTo>
                  <a:lnTo>
                    <a:pt x="567" y="567"/>
                  </a:lnTo>
                  <a:lnTo>
                    <a:pt x="737" y="567"/>
                  </a:lnTo>
                  <a:lnTo>
                    <a:pt x="737" y="453"/>
                  </a:lnTo>
                  <a:lnTo>
                    <a:pt x="567" y="453"/>
                  </a:lnTo>
                  <a:lnTo>
                    <a:pt x="567" y="397"/>
                  </a:lnTo>
                  <a:lnTo>
                    <a:pt x="623" y="397"/>
                  </a:lnTo>
                  <a:lnTo>
                    <a:pt x="623" y="340"/>
                  </a:lnTo>
                  <a:lnTo>
                    <a:pt x="567" y="340"/>
                  </a:lnTo>
                  <a:lnTo>
                    <a:pt x="567" y="227"/>
                  </a:lnTo>
                  <a:lnTo>
                    <a:pt x="510" y="227"/>
                  </a:lnTo>
                  <a:lnTo>
                    <a:pt x="510" y="170"/>
                  </a:lnTo>
                  <a:lnTo>
                    <a:pt x="567" y="170"/>
                  </a:lnTo>
                  <a:lnTo>
                    <a:pt x="567" y="113"/>
                  </a:lnTo>
                  <a:lnTo>
                    <a:pt x="623" y="113"/>
                  </a:lnTo>
                  <a:lnTo>
                    <a:pt x="623" y="56"/>
                  </a:lnTo>
                  <a:lnTo>
                    <a:pt x="567" y="56"/>
                  </a:lnTo>
                  <a:lnTo>
                    <a:pt x="567" y="0"/>
                  </a:lnTo>
                  <a:lnTo>
                    <a:pt x="51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0" name="Freeform 306"/>
            <p:cNvSpPr>
              <a:spLocks/>
            </p:cNvSpPr>
            <p:nvPr/>
          </p:nvSpPr>
          <p:spPr bwMode="auto">
            <a:xfrm>
              <a:off x="3818" y="3862"/>
              <a:ext cx="567" cy="680"/>
            </a:xfrm>
            <a:custGeom>
              <a:avLst/>
              <a:gdLst>
                <a:gd name="T0" fmla="*/ 0 w 567"/>
                <a:gd name="T1" fmla="*/ 283 h 680"/>
                <a:gd name="T2" fmla="*/ 0 w 567"/>
                <a:gd name="T3" fmla="*/ 227 h 680"/>
                <a:gd name="T4" fmla="*/ 57 w 567"/>
                <a:gd name="T5" fmla="*/ 227 h 680"/>
                <a:gd name="T6" fmla="*/ 57 w 567"/>
                <a:gd name="T7" fmla="*/ 113 h 680"/>
                <a:gd name="T8" fmla="*/ 113 w 567"/>
                <a:gd name="T9" fmla="*/ 113 h 680"/>
                <a:gd name="T10" fmla="*/ 113 w 567"/>
                <a:gd name="T11" fmla="*/ 0 h 680"/>
                <a:gd name="T12" fmla="*/ 340 w 567"/>
                <a:gd name="T13" fmla="*/ 0 h 680"/>
                <a:gd name="T14" fmla="*/ 340 w 567"/>
                <a:gd name="T15" fmla="*/ 113 h 680"/>
                <a:gd name="T16" fmla="*/ 397 w 567"/>
                <a:gd name="T17" fmla="*/ 113 h 680"/>
                <a:gd name="T18" fmla="*/ 397 w 567"/>
                <a:gd name="T19" fmla="*/ 227 h 680"/>
                <a:gd name="T20" fmla="*/ 453 w 567"/>
                <a:gd name="T21" fmla="*/ 227 h 680"/>
                <a:gd name="T22" fmla="*/ 453 w 567"/>
                <a:gd name="T23" fmla="*/ 283 h 680"/>
                <a:gd name="T24" fmla="*/ 510 w 567"/>
                <a:gd name="T25" fmla="*/ 283 h 680"/>
                <a:gd name="T26" fmla="*/ 510 w 567"/>
                <a:gd name="T27" fmla="*/ 340 h 680"/>
                <a:gd name="T28" fmla="*/ 453 w 567"/>
                <a:gd name="T29" fmla="*/ 340 h 680"/>
                <a:gd name="T30" fmla="*/ 453 w 567"/>
                <a:gd name="T31" fmla="*/ 397 h 680"/>
                <a:gd name="T32" fmla="*/ 567 w 567"/>
                <a:gd name="T33" fmla="*/ 397 h 680"/>
                <a:gd name="T34" fmla="*/ 567 w 567"/>
                <a:gd name="T35" fmla="*/ 510 h 680"/>
                <a:gd name="T36" fmla="*/ 510 w 567"/>
                <a:gd name="T37" fmla="*/ 510 h 680"/>
                <a:gd name="T38" fmla="*/ 510 w 567"/>
                <a:gd name="T39" fmla="*/ 567 h 680"/>
                <a:gd name="T40" fmla="*/ 453 w 567"/>
                <a:gd name="T41" fmla="*/ 567 h 680"/>
                <a:gd name="T42" fmla="*/ 453 w 567"/>
                <a:gd name="T43" fmla="*/ 624 h 680"/>
                <a:gd name="T44" fmla="*/ 397 w 567"/>
                <a:gd name="T45" fmla="*/ 624 h 680"/>
                <a:gd name="T46" fmla="*/ 397 w 567"/>
                <a:gd name="T47" fmla="*/ 680 h 680"/>
                <a:gd name="T48" fmla="*/ 227 w 567"/>
                <a:gd name="T49" fmla="*/ 680 h 680"/>
                <a:gd name="T50" fmla="*/ 227 w 567"/>
                <a:gd name="T51" fmla="*/ 624 h 680"/>
                <a:gd name="T52" fmla="*/ 283 w 567"/>
                <a:gd name="T53" fmla="*/ 624 h 680"/>
                <a:gd name="T54" fmla="*/ 283 w 567"/>
                <a:gd name="T55" fmla="*/ 567 h 680"/>
                <a:gd name="T56" fmla="*/ 227 w 567"/>
                <a:gd name="T57" fmla="*/ 567 h 680"/>
                <a:gd name="T58" fmla="*/ 227 w 567"/>
                <a:gd name="T59" fmla="*/ 454 h 680"/>
                <a:gd name="T60" fmla="*/ 170 w 567"/>
                <a:gd name="T61" fmla="*/ 454 h 680"/>
                <a:gd name="T62" fmla="*/ 170 w 567"/>
                <a:gd name="T63" fmla="*/ 397 h 680"/>
                <a:gd name="T64" fmla="*/ 227 w 567"/>
                <a:gd name="T65" fmla="*/ 397 h 680"/>
                <a:gd name="T66" fmla="*/ 227 w 567"/>
                <a:gd name="T67" fmla="*/ 340 h 680"/>
                <a:gd name="T68" fmla="*/ 283 w 567"/>
                <a:gd name="T69" fmla="*/ 340 h 680"/>
                <a:gd name="T70" fmla="*/ 283 w 567"/>
                <a:gd name="T71" fmla="*/ 283 h 680"/>
                <a:gd name="T72" fmla="*/ 227 w 567"/>
                <a:gd name="T73" fmla="*/ 283 h 680"/>
                <a:gd name="T74" fmla="*/ 227 w 567"/>
                <a:gd name="T75" fmla="*/ 227 h 680"/>
                <a:gd name="T76" fmla="*/ 170 w 567"/>
                <a:gd name="T77" fmla="*/ 227 h 680"/>
                <a:gd name="T78" fmla="*/ 170 w 567"/>
                <a:gd name="T79" fmla="*/ 283 h 680"/>
                <a:gd name="T80" fmla="*/ 0 w 567"/>
                <a:gd name="T81" fmla="*/ 283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67" h="680">
                  <a:moveTo>
                    <a:pt x="0" y="283"/>
                  </a:moveTo>
                  <a:lnTo>
                    <a:pt x="0" y="227"/>
                  </a:lnTo>
                  <a:lnTo>
                    <a:pt x="57" y="227"/>
                  </a:lnTo>
                  <a:lnTo>
                    <a:pt x="57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397" y="113"/>
                  </a:lnTo>
                  <a:lnTo>
                    <a:pt x="397" y="227"/>
                  </a:lnTo>
                  <a:lnTo>
                    <a:pt x="453" y="227"/>
                  </a:lnTo>
                  <a:lnTo>
                    <a:pt x="453" y="283"/>
                  </a:lnTo>
                  <a:lnTo>
                    <a:pt x="510" y="283"/>
                  </a:lnTo>
                  <a:lnTo>
                    <a:pt x="510" y="340"/>
                  </a:lnTo>
                  <a:lnTo>
                    <a:pt x="453" y="340"/>
                  </a:lnTo>
                  <a:lnTo>
                    <a:pt x="453" y="397"/>
                  </a:lnTo>
                  <a:lnTo>
                    <a:pt x="567" y="397"/>
                  </a:lnTo>
                  <a:lnTo>
                    <a:pt x="567" y="510"/>
                  </a:lnTo>
                  <a:lnTo>
                    <a:pt x="510" y="510"/>
                  </a:lnTo>
                  <a:lnTo>
                    <a:pt x="510" y="567"/>
                  </a:lnTo>
                  <a:lnTo>
                    <a:pt x="453" y="567"/>
                  </a:lnTo>
                  <a:lnTo>
                    <a:pt x="453" y="624"/>
                  </a:lnTo>
                  <a:lnTo>
                    <a:pt x="397" y="624"/>
                  </a:lnTo>
                  <a:lnTo>
                    <a:pt x="397" y="680"/>
                  </a:lnTo>
                  <a:lnTo>
                    <a:pt x="227" y="680"/>
                  </a:lnTo>
                  <a:lnTo>
                    <a:pt x="227" y="624"/>
                  </a:lnTo>
                  <a:lnTo>
                    <a:pt x="283" y="624"/>
                  </a:lnTo>
                  <a:lnTo>
                    <a:pt x="283" y="567"/>
                  </a:lnTo>
                  <a:lnTo>
                    <a:pt x="227" y="567"/>
                  </a:lnTo>
                  <a:lnTo>
                    <a:pt x="227" y="454"/>
                  </a:lnTo>
                  <a:lnTo>
                    <a:pt x="170" y="454"/>
                  </a:lnTo>
                  <a:lnTo>
                    <a:pt x="170" y="397"/>
                  </a:lnTo>
                  <a:lnTo>
                    <a:pt x="227" y="397"/>
                  </a:lnTo>
                  <a:lnTo>
                    <a:pt x="227" y="340"/>
                  </a:lnTo>
                  <a:lnTo>
                    <a:pt x="283" y="340"/>
                  </a:lnTo>
                  <a:lnTo>
                    <a:pt x="283" y="283"/>
                  </a:lnTo>
                  <a:lnTo>
                    <a:pt x="227" y="283"/>
                  </a:lnTo>
                  <a:lnTo>
                    <a:pt x="227" y="227"/>
                  </a:lnTo>
                  <a:lnTo>
                    <a:pt x="170" y="227"/>
                  </a:lnTo>
                  <a:lnTo>
                    <a:pt x="170" y="283"/>
                  </a:lnTo>
                  <a:lnTo>
                    <a:pt x="0" y="28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1" name="Freeform 307"/>
            <p:cNvSpPr>
              <a:spLocks/>
            </p:cNvSpPr>
            <p:nvPr/>
          </p:nvSpPr>
          <p:spPr bwMode="auto">
            <a:xfrm>
              <a:off x="4215" y="3578"/>
              <a:ext cx="737" cy="1021"/>
            </a:xfrm>
            <a:custGeom>
              <a:avLst/>
              <a:gdLst>
                <a:gd name="T0" fmla="*/ 0 w 737"/>
                <a:gd name="T1" fmla="*/ 1021 h 1021"/>
                <a:gd name="T2" fmla="*/ 113 w 737"/>
                <a:gd name="T3" fmla="*/ 1021 h 1021"/>
                <a:gd name="T4" fmla="*/ 113 w 737"/>
                <a:gd name="T5" fmla="*/ 964 h 1021"/>
                <a:gd name="T6" fmla="*/ 227 w 737"/>
                <a:gd name="T7" fmla="*/ 964 h 1021"/>
                <a:gd name="T8" fmla="*/ 227 w 737"/>
                <a:gd name="T9" fmla="*/ 908 h 1021"/>
                <a:gd name="T10" fmla="*/ 283 w 737"/>
                <a:gd name="T11" fmla="*/ 908 h 1021"/>
                <a:gd name="T12" fmla="*/ 283 w 737"/>
                <a:gd name="T13" fmla="*/ 794 h 1021"/>
                <a:gd name="T14" fmla="*/ 340 w 737"/>
                <a:gd name="T15" fmla="*/ 794 h 1021"/>
                <a:gd name="T16" fmla="*/ 340 w 737"/>
                <a:gd name="T17" fmla="*/ 738 h 1021"/>
                <a:gd name="T18" fmla="*/ 397 w 737"/>
                <a:gd name="T19" fmla="*/ 738 h 1021"/>
                <a:gd name="T20" fmla="*/ 397 w 737"/>
                <a:gd name="T21" fmla="*/ 567 h 1021"/>
                <a:gd name="T22" fmla="*/ 623 w 737"/>
                <a:gd name="T23" fmla="*/ 567 h 1021"/>
                <a:gd name="T24" fmla="*/ 623 w 737"/>
                <a:gd name="T25" fmla="*/ 511 h 1021"/>
                <a:gd name="T26" fmla="*/ 680 w 737"/>
                <a:gd name="T27" fmla="*/ 511 h 1021"/>
                <a:gd name="T28" fmla="*/ 680 w 737"/>
                <a:gd name="T29" fmla="*/ 454 h 1021"/>
                <a:gd name="T30" fmla="*/ 737 w 737"/>
                <a:gd name="T31" fmla="*/ 454 h 1021"/>
                <a:gd name="T32" fmla="*/ 737 w 737"/>
                <a:gd name="T33" fmla="*/ 397 h 1021"/>
                <a:gd name="T34" fmla="*/ 623 w 737"/>
                <a:gd name="T35" fmla="*/ 397 h 1021"/>
                <a:gd name="T36" fmla="*/ 623 w 737"/>
                <a:gd name="T37" fmla="*/ 341 h 1021"/>
                <a:gd name="T38" fmla="*/ 680 w 737"/>
                <a:gd name="T39" fmla="*/ 341 h 1021"/>
                <a:gd name="T40" fmla="*/ 680 w 737"/>
                <a:gd name="T41" fmla="*/ 170 h 1021"/>
                <a:gd name="T42" fmla="*/ 567 w 737"/>
                <a:gd name="T43" fmla="*/ 170 h 1021"/>
                <a:gd name="T44" fmla="*/ 567 w 737"/>
                <a:gd name="T45" fmla="*/ 114 h 1021"/>
                <a:gd name="T46" fmla="*/ 283 w 737"/>
                <a:gd name="T47" fmla="*/ 114 h 1021"/>
                <a:gd name="T48" fmla="*/ 283 w 737"/>
                <a:gd name="T49" fmla="*/ 57 h 1021"/>
                <a:gd name="T50" fmla="*/ 113 w 737"/>
                <a:gd name="T51" fmla="*/ 57 h 1021"/>
                <a:gd name="T52" fmla="*/ 113 w 737"/>
                <a:gd name="T53" fmla="*/ 0 h 1021"/>
                <a:gd name="T54" fmla="*/ 56 w 737"/>
                <a:gd name="T55" fmla="*/ 0 h 1021"/>
                <a:gd name="T56" fmla="*/ 56 w 737"/>
                <a:gd name="T57" fmla="*/ 170 h 1021"/>
                <a:gd name="T58" fmla="*/ 113 w 737"/>
                <a:gd name="T59" fmla="*/ 170 h 1021"/>
                <a:gd name="T60" fmla="*/ 113 w 737"/>
                <a:gd name="T61" fmla="*/ 454 h 1021"/>
                <a:gd name="T62" fmla="*/ 170 w 737"/>
                <a:gd name="T63" fmla="*/ 454 h 1021"/>
                <a:gd name="T64" fmla="*/ 170 w 737"/>
                <a:gd name="T65" fmla="*/ 567 h 1021"/>
                <a:gd name="T66" fmla="*/ 113 w 737"/>
                <a:gd name="T67" fmla="*/ 567 h 1021"/>
                <a:gd name="T68" fmla="*/ 113 w 737"/>
                <a:gd name="T69" fmla="*/ 624 h 1021"/>
                <a:gd name="T70" fmla="*/ 56 w 737"/>
                <a:gd name="T71" fmla="*/ 624 h 1021"/>
                <a:gd name="T72" fmla="*/ 56 w 737"/>
                <a:gd name="T73" fmla="*/ 681 h 1021"/>
                <a:gd name="T74" fmla="*/ 170 w 737"/>
                <a:gd name="T75" fmla="*/ 681 h 1021"/>
                <a:gd name="T76" fmla="*/ 170 w 737"/>
                <a:gd name="T77" fmla="*/ 794 h 1021"/>
                <a:gd name="T78" fmla="*/ 113 w 737"/>
                <a:gd name="T79" fmla="*/ 794 h 1021"/>
                <a:gd name="T80" fmla="*/ 113 w 737"/>
                <a:gd name="T81" fmla="*/ 851 h 1021"/>
                <a:gd name="T82" fmla="*/ 56 w 737"/>
                <a:gd name="T83" fmla="*/ 851 h 1021"/>
                <a:gd name="T84" fmla="*/ 56 w 737"/>
                <a:gd name="T85" fmla="*/ 908 h 1021"/>
                <a:gd name="T86" fmla="*/ 0 w 737"/>
                <a:gd name="T87" fmla="*/ 908 h 1021"/>
                <a:gd name="T88" fmla="*/ 0 w 737"/>
                <a:gd name="T89" fmla="*/ 1021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37" h="1021">
                  <a:moveTo>
                    <a:pt x="0" y="1021"/>
                  </a:moveTo>
                  <a:lnTo>
                    <a:pt x="113" y="1021"/>
                  </a:lnTo>
                  <a:lnTo>
                    <a:pt x="113" y="964"/>
                  </a:lnTo>
                  <a:lnTo>
                    <a:pt x="227" y="964"/>
                  </a:lnTo>
                  <a:lnTo>
                    <a:pt x="227" y="908"/>
                  </a:lnTo>
                  <a:lnTo>
                    <a:pt x="283" y="908"/>
                  </a:lnTo>
                  <a:lnTo>
                    <a:pt x="283" y="794"/>
                  </a:lnTo>
                  <a:lnTo>
                    <a:pt x="340" y="794"/>
                  </a:lnTo>
                  <a:lnTo>
                    <a:pt x="340" y="738"/>
                  </a:lnTo>
                  <a:lnTo>
                    <a:pt x="397" y="738"/>
                  </a:lnTo>
                  <a:lnTo>
                    <a:pt x="397" y="567"/>
                  </a:lnTo>
                  <a:lnTo>
                    <a:pt x="623" y="567"/>
                  </a:lnTo>
                  <a:lnTo>
                    <a:pt x="623" y="511"/>
                  </a:lnTo>
                  <a:lnTo>
                    <a:pt x="680" y="511"/>
                  </a:lnTo>
                  <a:lnTo>
                    <a:pt x="680" y="454"/>
                  </a:lnTo>
                  <a:lnTo>
                    <a:pt x="737" y="454"/>
                  </a:lnTo>
                  <a:lnTo>
                    <a:pt x="737" y="397"/>
                  </a:lnTo>
                  <a:lnTo>
                    <a:pt x="623" y="397"/>
                  </a:lnTo>
                  <a:lnTo>
                    <a:pt x="623" y="341"/>
                  </a:lnTo>
                  <a:lnTo>
                    <a:pt x="680" y="341"/>
                  </a:lnTo>
                  <a:lnTo>
                    <a:pt x="680" y="170"/>
                  </a:lnTo>
                  <a:lnTo>
                    <a:pt x="567" y="170"/>
                  </a:lnTo>
                  <a:lnTo>
                    <a:pt x="567" y="114"/>
                  </a:lnTo>
                  <a:lnTo>
                    <a:pt x="283" y="114"/>
                  </a:lnTo>
                  <a:lnTo>
                    <a:pt x="283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56" y="0"/>
                  </a:lnTo>
                  <a:lnTo>
                    <a:pt x="56" y="170"/>
                  </a:lnTo>
                  <a:lnTo>
                    <a:pt x="113" y="170"/>
                  </a:lnTo>
                  <a:lnTo>
                    <a:pt x="113" y="454"/>
                  </a:lnTo>
                  <a:lnTo>
                    <a:pt x="170" y="454"/>
                  </a:lnTo>
                  <a:lnTo>
                    <a:pt x="170" y="567"/>
                  </a:lnTo>
                  <a:lnTo>
                    <a:pt x="113" y="567"/>
                  </a:lnTo>
                  <a:lnTo>
                    <a:pt x="113" y="624"/>
                  </a:lnTo>
                  <a:lnTo>
                    <a:pt x="56" y="624"/>
                  </a:lnTo>
                  <a:lnTo>
                    <a:pt x="56" y="681"/>
                  </a:lnTo>
                  <a:lnTo>
                    <a:pt x="170" y="681"/>
                  </a:lnTo>
                  <a:lnTo>
                    <a:pt x="170" y="794"/>
                  </a:lnTo>
                  <a:lnTo>
                    <a:pt x="113" y="794"/>
                  </a:lnTo>
                  <a:lnTo>
                    <a:pt x="113" y="851"/>
                  </a:lnTo>
                  <a:lnTo>
                    <a:pt x="56" y="851"/>
                  </a:lnTo>
                  <a:lnTo>
                    <a:pt x="56" y="908"/>
                  </a:lnTo>
                  <a:lnTo>
                    <a:pt x="0" y="908"/>
                  </a:lnTo>
                  <a:lnTo>
                    <a:pt x="0" y="102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2" name="Freeform 308"/>
            <p:cNvSpPr>
              <a:spLocks/>
            </p:cNvSpPr>
            <p:nvPr/>
          </p:nvSpPr>
          <p:spPr bwMode="auto">
            <a:xfrm>
              <a:off x="4442" y="3408"/>
              <a:ext cx="226" cy="284"/>
            </a:xfrm>
            <a:custGeom>
              <a:avLst/>
              <a:gdLst>
                <a:gd name="T0" fmla="*/ 0 w 226"/>
                <a:gd name="T1" fmla="*/ 227 h 284"/>
                <a:gd name="T2" fmla="*/ 0 w 226"/>
                <a:gd name="T3" fmla="*/ 0 h 284"/>
                <a:gd name="T4" fmla="*/ 56 w 226"/>
                <a:gd name="T5" fmla="*/ 0 h 284"/>
                <a:gd name="T6" fmla="*/ 56 w 226"/>
                <a:gd name="T7" fmla="*/ 114 h 284"/>
                <a:gd name="T8" fmla="*/ 226 w 226"/>
                <a:gd name="T9" fmla="*/ 114 h 284"/>
                <a:gd name="T10" fmla="*/ 226 w 226"/>
                <a:gd name="T11" fmla="*/ 227 h 284"/>
                <a:gd name="T12" fmla="*/ 170 w 226"/>
                <a:gd name="T13" fmla="*/ 227 h 284"/>
                <a:gd name="T14" fmla="*/ 170 w 226"/>
                <a:gd name="T15" fmla="*/ 284 h 284"/>
                <a:gd name="T16" fmla="*/ 56 w 226"/>
                <a:gd name="T17" fmla="*/ 284 h 284"/>
                <a:gd name="T18" fmla="*/ 56 w 226"/>
                <a:gd name="T19" fmla="*/ 227 h 284"/>
                <a:gd name="T20" fmla="*/ 0 w 226"/>
                <a:gd name="T21" fmla="*/ 227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6" h="284">
                  <a:moveTo>
                    <a:pt x="0" y="227"/>
                  </a:moveTo>
                  <a:lnTo>
                    <a:pt x="0" y="0"/>
                  </a:lnTo>
                  <a:lnTo>
                    <a:pt x="56" y="0"/>
                  </a:lnTo>
                  <a:lnTo>
                    <a:pt x="56" y="114"/>
                  </a:lnTo>
                  <a:lnTo>
                    <a:pt x="226" y="114"/>
                  </a:lnTo>
                  <a:lnTo>
                    <a:pt x="226" y="227"/>
                  </a:lnTo>
                  <a:lnTo>
                    <a:pt x="170" y="227"/>
                  </a:lnTo>
                  <a:lnTo>
                    <a:pt x="170" y="284"/>
                  </a:lnTo>
                  <a:lnTo>
                    <a:pt x="56" y="284"/>
                  </a:lnTo>
                  <a:lnTo>
                    <a:pt x="56" y="227"/>
                  </a:lnTo>
                  <a:lnTo>
                    <a:pt x="0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3" name="Freeform 309"/>
            <p:cNvSpPr>
              <a:spLocks/>
            </p:cNvSpPr>
            <p:nvPr/>
          </p:nvSpPr>
          <p:spPr bwMode="auto">
            <a:xfrm>
              <a:off x="3818" y="2728"/>
              <a:ext cx="624" cy="1417"/>
            </a:xfrm>
            <a:custGeom>
              <a:avLst/>
              <a:gdLst>
                <a:gd name="T0" fmla="*/ 170 w 624"/>
                <a:gd name="T1" fmla="*/ 0 h 1417"/>
                <a:gd name="T2" fmla="*/ 397 w 624"/>
                <a:gd name="T3" fmla="*/ 0 h 1417"/>
                <a:gd name="T4" fmla="*/ 397 w 624"/>
                <a:gd name="T5" fmla="*/ 57 h 1417"/>
                <a:gd name="T6" fmla="*/ 453 w 624"/>
                <a:gd name="T7" fmla="*/ 57 h 1417"/>
                <a:gd name="T8" fmla="*/ 453 w 624"/>
                <a:gd name="T9" fmla="*/ 113 h 1417"/>
                <a:gd name="T10" fmla="*/ 510 w 624"/>
                <a:gd name="T11" fmla="*/ 113 h 1417"/>
                <a:gd name="T12" fmla="*/ 510 w 624"/>
                <a:gd name="T13" fmla="*/ 397 h 1417"/>
                <a:gd name="T14" fmla="*/ 453 w 624"/>
                <a:gd name="T15" fmla="*/ 397 h 1417"/>
                <a:gd name="T16" fmla="*/ 453 w 624"/>
                <a:gd name="T17" fmla="*/ 510 h 1417"/>
                <a:gd name="T18" fmla="*/ 510 w 624"/>
                <a:gd name="T19" fmla="*/ 510 h 1417"/>
                <a:gd name="T20" fmla="*/ 510 w 624"/>
                <a:gd name="T21" fmla="*/ 567 h 1417"/>
                <a:gd name="T22" fmla="*/ 624 w 624"/>
                <a:gd name="T23" fmla="*/ 567 h 1417"/>
                <a:gd name="T24" fmla="*/ 624 w 624"/>
                <a:gd name="T25" fmla="*/ 907 h 1417"/>
                <a:gd name="T26" fmla="*/ 510 w 624"/>
                <a:gd name="T27" fmla="*/ 907 h 1417"/>
                <a:gd name="T28" fmla="*/ 510 w 624"/>
                <a:gd name="T29" fmla="*/ 850 h 1417"/>
                <a:gd name="T30" fmla="*/ 453 w 624"/>
                <a:gd name="T31" fmla="*/ 850 h 1417"/>
                <a:gd name="T32" fmla="*/ 453 w 624"/>
                <a:gd name="T33" fmla="*/ 1020 h 1417"/>
                <a:gd name="T34" fmla="*/ 510 w 624"/>
                <a:gd name="T35" fmla="*/ 1020 h 1417"/>
                <a:gd name="T36" fmla="*/ 510 w 624"/>
                <a:gd name="T37" fmla="*/ 1304 h 1417"/>
                <a:gd name="T38" fmla="*/ 567 w 624"/>
                <a:gd name="T39" fmla="*/ 1304 h 1417"/>
                <a:gd name="T40" fmla="*/ 567 w 624"/>
                <a:gd name="T41" fmla="*/ 1417 h 1417"/>
                <a:gd name="T42" fmla="*/ 453 w 624"/>
                <a:gd name="T43" fmla="*/ 1417 h 1417"/>
                <a:gd name="T44" fmla="*/ 453 w 624"/>
                <a:gd name="T45" fmla="*/ 1361 h 1417"/>
                <a:gd name="T46" fmla="*/ 397 w 624"/>
                <a:gd name="T47" fmla="*/ 1361 h 1417"/>
                <a:gd name="T48" fmla="*/ 397 w 624"/>
                <a:gd name="T49" fmla="*/ 1247 h 1417"/>
                <a:gd name="T50" fmla="*/ 340 w 624"/>
                <a:gd name="T51" fmla="*/ 1247 h 1417"/>
                <a:gd name="T52" fmla="*/ 340 w 624"/>
                <a:gd name="T53" fmla="*/ 1134 h 1417"/>
                <a:gd name="T54" fmla="*/ 170 w 624"/>
                <a:gd name="T55" fmla="*/ 1134 h 1417"/>
                <a:gd name="T56" fmla="*/ 113 w 624"/>
                <a:gd name="T57" fmla="*/ 1134 h 1417"/>
                <a:gd name="T58" fmla="*/ 113 w 624"/>
                <a:gd name="T59" fmla="*/ 1020 h 1417"/>
                <a:gd name="T60" fmla="*/ 57 w 624"/>
                <a:gd name="T61" fmla="*/ 1020 h 1417"/>
                <a:gd name="T62" fmla="*/ 57 w 624"/>
                <a:gd name="T63" fmla="*/ 907 h 1417"/>
                <a:gd name="T64" fmla="*/ 57 w 624"/>
                <a:gd name="T65" fmla="*/ 850 h 1417"/>
                <a:gd name="T66" fmla="*/ 0 w 624"/>
                <a:gd name="T67" fmla="*/ 850 h 1417"/>
                <a:gd name="T68" fmla="*/ 0 w 624"/>
                <a:gd name="T69" fmla="*/ 680 h 1417"/>
                <a:gd name="T70" fmla="*/ 113 w 624"/>
                <a:gd name="T71" fmla="*/ 680 h 1417"/>
                <a:gd name="T72" fmla="*/ 113 w 624"/>
                <a:gd name="T73" fmla="*/ 567 h 1417"/>
                <a:gd name="T74" fmla="*/ 170 w 624"/>
                <a:gd name="T75" fmla="*/ 567 h 1417"/>
                <a:gd name="T76" fmla="*/ 170 w 624"/>
                <a:gd name="T77" fmla="*/ 397 h 1417"/>
                <a:gd name="T78" fmla="*/ 113 w 624"/>
                <a:gd name="T79" fmla="*/ 397 h 1417"/>
                <a:gd name="T80" fmla="*/ 113 w 624"/>
                <a:gd name="T81" fmla="*/ 340 h 1417"/>
                <a:gd name="T82" fmla="*/ 170 w 624"/>
                <a:gd name="T83" fmla="*/ 340 h 1417"/>
                <a:gd name="T84" fmla="*/ 170 w 624"/>
                <a:gd name="T85" fmla="*/ 57 h 1417"/>
                <a:gd name="T86" fmla="*/ 170 w 624"/>
                <a:gd name="T87" fmla="*/ 0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24" h="1417">
                  <a:moveTo>
                    <a:pt x="170" y="0"/>
                  </a:moveTo>
                  <a:lnTo>
                    <a:pt x="397" y="0"/>
                  </a:lnTo>
                  <a:lnTo>
                    <a:pt x="397" y="57"/>
                  </a:lnTo>
                  <a:lnTo>
                    <a:pt x="453" y="57"/>
                  </a:lnTo>
                  <a:lnTo>
                    <a:pt x="453" y="113"/>
                  </a:lnTo>
                  <a:lnTo>
                    <a:pt x="510" y="113"/>
                  </a:lnTo>
                  <a:lnTo>
                    <a:pt x="510" y="397"/>
                  </a:lnTo>
                  <a:lnTo>
                    <a:pt x="453" y="397"/>
                  </a:lnTo>
                  <a:lnTo>
                    <a:pt x="453" y="510"/>
                  </a:lnTo>
                  <a:lnTo>
                    <a:pt x="510" y="510"/>
                  </a:lnTo>
                  <a:lnTo>
                    <a:pt x="510" y="567"/>
                  </a:lnTo>
                  <a:lnTo>
                    <a:pt x="624" y="567"/>
                  </a:lnTo>
                  <a:lnTo>
                    <a:pt x="624" y="907"/>
                  </a:lnTo>
                  <a:lnTo>
                    <a:pt x="510" y="907"/>
                  </a:lnTo>
                  <a:lnTo>
                    <a:pt x="510" y="850"/>
                  </a:lnTo>
                  <a:lnTo>
                    <a:pt x="453" y="850"/>
                  </a:lnTo>
                  <a:lnTo>
                    <a:pt x="453" y="1020"/>
                  </a:lnTo>
                  <a:lnTo>
                    <a:pt x="510" y="1020"/>
                  </a:lnTo>
                  <a:lnTo>
                    <a:pt x="510" y="1304"/>
                  </a:lnTo>
                  <a:lnTo>
                    <a:pt x="567" y="1304"/>
                  </a:lnTo>
                  <a:lnTo>
                    <a:pt x="567" y="1417"/>
                  </a:lnTo>
                  <a:lnTo>
                    <a:pt x="453" y="1417"/>
                  </a:lnTo>
                  <a:lnTo>
                    <a:pt x="453" y="1361"/>
                  </a:lnTo>
                  <a:lnTo>
                    <a:pt x="397" y="1361"/>
                  </a:lnTo>
                  <a:lnTo>
                    <a:pt x="397" y="1247"/>
                  </a:lnTo>
                  <a:lnTo>
                    <a:pt x="340" y="1247"/>
                  </a:lnTo>
                  <a:lnTo>
                    <a:pt x="340" y="1134"/>
                  </a:lnTo>
                  <a:lnTo>
                    <a:pt x="170" y="1134"/>
                  </a:lnTo>
                  <a:lnTo>
                    <a:pt x="113" y="1134"/>
                  </a:lnTo>
                  <a:lnTo>
                    <a:pt x="113" y="1020"/>
                  </a:lnTo>
                  <a:lnTo>
                    <a:pt x="57" y="1020"/>
                  </a:lnTo>
                  <a:lnTo>
                    <a:pt x="57" y="907"/>
                  </a:lnTo>
                  <a:lnTo>
                    <a:pt x="57" y="850"/>
                  </a:lnTo>
                  <a:lnTo>
                    <a:pt x="0" y="850"/>
                  </a:lnTo>
                  <a:lnTo>
                    <a:pt x="0" y="680"/>
                  </a:lnTo>
                  <a:lnTo>
                    <a:pt x="113" y="680"/>
                  </a:lnTo>
                  <a:lnTo>
                    <a:pt x="113" y="567"/>
                  </a:lnTo>
                  <a:lnTo>
                    <a:pt x="170" y="567"/>
                  </a:lnTo>
                  <a:lnTo>
                    <a:pt x="170" y="397"/>
                  </a:lnTo>
                  <a:lnTo>
                    <a:pt x="113" y="397"/>
                  </a:lnTo>
                  <a:lnTo>
                    <a:pt x="113" y="340"/>
                  </a:lnTo>
                  <a:lnTo>
                    <a:pt x="170" y="340"/>
                  </a:lnTo>
                  <a:lnTo>
                    <a:pt x="170" y="57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4" name="Freeform 310"/>
            <p:cNvSpPr>
              <a:spLocks/>
            </p:cNvSpPr>
            <p:nvPr/>
          </p:nvSpPr>
          <p:spPr bwMode="auto">
            <a:xfrm>
              <a:off x="3308" y="2671"/>
              <a:ext cx="396" cy="284"/>
            </a:xfrm>
            <a:custGeom>
              <a:avLst/>
              <a:gdLst>
                <a:gd name="T0" fmla="*/ 340 w 396"/>
                <a:gd name="T1" fmla="*/ 0 h 284"/>
                <a:gd name="T2" fmla="*/ 56 w 396"/>
                <a:gd name="T3" fmla="*/ 0 h 284"/>
                <a:gd name="T4" fmla="*/ 56 w 396"/>
                <a:gd name="T5" fmla="*/ 57 h 284"/>
                <a:gd name="T6" fmla="*/ 0 w 396"/>
                <a:gd name="T7" fmla="*/ 57 h 284"/>
                <a:gd name="T8" fmla="*/ 0 w 396"/>
                <a:gd name="T9" fmla="*/ 227 h 284"/>
                <a:gd name="T10" fmla="*/ 56 w 396"/>
                <a:gd name="T11" fmla="*/ 227 h 284"/>
                <a:gd name="T12" fmla="*/ 56 w 396"/>
                <a:gd name="T13" fmla="*/ 284 h 284"/>
                <a:gd name="T14" fmla="*/ 340 w 396"/>
                <a:gd name="T15" fmla="*/ 284 h 284"/>
                <a:gd name="T16" fmla="*/ 340 w 396"/>
                <a:gd name="T17" fmla="*/ 227 h 284"/>
                <a:gd name="T18" fmla="*/ 396 w 396"/>
                <a:gd name="T19" fmla="*/ 227 h 284"/>
                <a:gd name="T20" fmla="*/ 396 w 396"/>
                <a:gd name="T21" fmla="*/ 57 h 284"/>
                <a:gd name="T22" fmla="*/ 340 w 396"/>
                <a:gd name="T23" fmla="*/ 57 h 284"/>
                <a:gd name="T24" fmla="*/ 340 w 396"/>
                <a:gd name="T25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84">
                  <a:moveTo>
                    <a:pt x="340" y="0"/>
                  </a:moveTo>
                  <a:lnTo>
                    <a:pt x="56" y="0"/>
                  </a:lnTo>
                  <a:lnTo>
                    <a:pt x="56" y="57"/>
                  </a:lnTo>
                  <a:lnTo>
                    <a:pt x="0" y="57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56" y="284"/>
                  </a:lnTo>
                  <a:lnTo>
                    <a:pt x="340" y="284"/>
                  </a:lnTo>
                  <a:lnTo>
                    <a:pt x="340" y="227"/>
                  </a:lnTo>
                  <a:lnTo>
                    <a:pt x="396" y="227"/>
                  </a:lnTo>
                  <a:lnTo>
                    <a:pt x="396" y="57"/>
                  </a:lnTo>
                  <a:lnTo>
                    <a:pt x="340" y="57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5" name="Freeform 311"/>
            <p:cNvSpPr>
              <a:spLocks/>
            </p:cNvSpPr>
            <p:nvPr/>
          </p:nvSpPr>
          <p:spPr bwMode="auto">
            <a:xfrm>
              <a:off x="3591" y="2671"/>
              <a:ext cx="397" cy="737"/>
            </a:xfrm>
            <a:custGeom>
              <a:avLst/>
              <a:gdLst>
                <a:gd name="T0" fmla="*/ 397 w 397"/>
                <a:gd name="T1" fmla="*/ 0 h 737"/>
                <a:gd name="T2" fmla="*/ 397 w 397"/>
                <a:gd name="T3" fmla="*/ 397 h 737"/>
                <a:gd name="T4" fmla="*/ 340 w 397"/>
                <a:gd name="T5" fmla="*/ 397 h 737"/>
                <a:gd name="T6" fmla="*/ 340 w 397"/>
                <a:gd name="T7" fmla="*/ 454 h 737"/>
                <a:gd name="T8" fmla="*/ 397 w 397"/>
                <a:gd name="T9" fmla="*/ 454 h 737"/>
                <a:gd name="T10" fmla="*/ 397 w 397"/>
                <a:gd name="T11" fmla="*/ 624 h 737"/>
                <a:gd name="T12" fmla="*/ 340 w 397"/>
                <a:gd name="T13" fmla="*/ 624 h 737"/>
                <a:gd name="T14" fmla="*/ 340 w 397"/>
                <a:gd name="T15" fmla="*/ 737 h 737"/>
                <a:gd name="T16" fmla="*/ 170 w 397"/>
                <a:gd name="T17" fmla="*/ 737 h 737"/>
                <a:gd name="T18" fmla="*/ 170 w 397"/>
                <a:gd name="T19" fmla="*/ 681 h 737"/>
                <a:gd name="T20" fmla="*/ 113 w 397"/>
                <a:gd name="T21" fmla="*/ 681 h 737"/>
                <a:gd name="T22" fmla="*/ 113 w 397"/>
                <a:gd name="T23" fmla="*/ 624 h 737"/>
                <a:gd name="T24" fmla="*/ 0 w 397"/>
                <a:gd name="T25" fmla="*/ 624 h 737"/>
                <a:gd name="T26" fmla="*/ 0 w 397"/>
                <a:gd name="T27" fmla="*/ 340 h 737"/>
                <a:gd name="T28" fmla="*/ 57 w 397"/>
                <a:gd name="T29" fmla="*/ 340 h 737"/>
                <a:gd name="T30" fmla="*/ 57 w 397"/>
                <a:gd name="T31" fmla="*/ 227 h 737"/>
                <a:gd name="T32" fmla="*/ 284 w 397"/>
                <a:gd name="T33" fmla="*/ 227 h 737"/>
                <a:gd name="T34" fmla="*/ 284 w 397"/>
                <a:gd name="T35" fmla="*/ 57 h 737"/>
                <a:gd name="T36" fmla="*/ 340 w 397"/>
                <a:gd name="T37" fmla="*/ 57 h 737"/>
                <a:gd name="T38" fmla="*/ 340 w 397"/>
                <a:gd name="T39" fmla="*/ 0 h 737"/>
                <a:gd name="T40" fmla="*/ 397 w 397"/>
                <a:gd name="T41" fmla="*/ 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7" h="737">
                  <a:moveTo>
                    <a:pt x="397" y="0"/>
                  </a:moveTo>
                  <a:lnTo>
                    <a:pt x="397" y="397"/>
                  </a:lnTo>
                  <a:lnTo>
                    <a:pt x="340" y="397"/>
                  </a:lnTo>
                  <a:lnTo>
                    <a:pt x="340" y="454"/>
                  </a:lnTo>
                  <a:lnTo>
                    <a:pt x="397" y="454"/>
                  </a:lnTo>
                  <a:lnTo>
                    <a:pt x="397" y="624"/>
                  </a:lnTo>
                  <a:lnTo>
                    <a:pt x="340" y="624"/>
                  </a:lnTo>
                  <a:lnTo>
                    <a:pt x="340" y="737"/>
                  </a:lnTo>
                  <a:lnTo>
                    <a:pt x="170" y="737"/>
                  </a:lnTo>
                  <a:lnTo>
                    <a:pt x="170" y="681"/>
                  </a:lnTo>
                  <a:lnTo>
                    <a:pt x="113" y="681"/>
                  </a:lnTo>
                  <a:lnTo>
                    <a:pt x="113" y="624"/>
                  </a:lnTo>
                  <a:lnTo>
                    <a:pt x="0" y="624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227"/>
                  </a:lnTo>
                  <a:lnTo>
                    <a:pt x="284" y="227"/>
                  </a:lnTo>
                  <a:lnTo>
                    <a:pt x="284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39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6" name="Freeform 313"/>
            <p:cNvSpPr>
              <a:spLocks/>
            </p:cNvSpPr>
            <p:nvPr/>
          </p:nvSpPr>
          <p:spPr bwMode="auto">
            <a:xfrm>
              <a:off x="3308" y="1480"/>
              <a:ext cx="963" cy="1248"/>
            </a:xfrm>
            <a:custGeom>
              <a:avLst/>
              <a:gdLst>
                <a:gd name="T0" fmla="*/ 623 w 963"/>
                <a:gd name="T1" fmla="*/ 1191 h 1248"/>
                <a:gd name="T2" fmla="*/ 623 w 963"/>
                <a:gd name="T3" fmla="*/ 1134 h 1248"/>
                <a:gd name="T4" fmla="*/ 680 w 963"/>
                <a:gd name="T5" fmla="*/ 1134 h 1248"/>
                <a:gd name="T6" fmla="*/ 680 w 963"/>
                <a:gd name="T7" fmla="*/ 1021 h 1248"/>
                <a:gd name="T8" fmla="*/ 623 w 963"/>
                <a:gd name="T9" fmla="*/ 1021 h 1248"/>
                <a:gd name="T10" fmla="*/ 623 w 963"/>
                <a:gd name="T11" fmla="*/ 908 h 1248"/>
                <a:gd name="T12" fmla="*/ 396 w 963"/>
                <a:gd name="T13" fmla="*/ 908 h 1248"/>
                <a:gd name="T14" fmla="*/ 396 w 963"/>
                <a:gd name="T15" fmla="*/ 851 h 1248"/>
                <a:gd name="T16" fmla="*/ 226 w 963"/>
                <a:gd name="T17" fmla="*/ 851 h 1248"/>
                <a:gd name="T18" fmla="*/ 226 w 963"/>
                <a:gd name="T19" fmla="*/ 794 h 1248"/>
                <a:gd name="T20" fmla="*/ 283 w 963"/>
                <a:gd name="T21" fmla="*/ 794 h 1248"/>
                <a:gd name="T22" fmla="*/ 283 w 963"/>
                <a:gd name="T23" fmla="*/ 738 h 1248"/>
                <a:gd name="T24" fmla="*/ 396 w 963"/>
                <a:gd name="T25" fmla="*/ 738 h 1248"/>
                <a:gd name="T26" fmla="*/ 396 w 963"/>
                <a:gd name="T27" fmla="*/ 681 h 1248"/>
                <a:gd name="T28" fmla="*/ 283 w 963"/>
                <a:gd name="T29" fmla="*/ 681 h 1248"/>
                <a:gd name="T30" fmla="*/ 283 w 963"/>
                <a:gd name="T31" fmla="*/ 567 h 1248"/>
                <a:gd name="T32" fmla="*/ 226 w 963"/>
                <a:gd name="T33" fmla="*/ 567 h 1248"/>
                <a:gd name="T34" fmla="*/ 170 w 963"/>
                <a:gd name="T35" fmla="*/ 567 h 1248"/>
                <a:gd name="T36" fmla="*/ 170 w 963"/>
                <a:gd name="T37" fmla="*/ 511 h 1248"/>
                <a:gd name="T38" fmla="*/ 113 w 963"/>
                <a:gd name="T39" fmla="*/ 511 h 1248"/>
                <a:gd name="T40" fmla="*/ 113 w 963"/>
                <a:gd name="T41" fmla="*/ 341 h 1248"/>
                <a:gd name="T42" fmla="*/ 113 w 963"/>
                <a:gd name="T43" fmla="*/ 284 h 1248"/>
                <a:gd name="T44" fmla="*/ 0 w 963"/>
                <a:gd name="T45" fmla="*/ 284 h 1248"/>
                <a:gd name="T46" fmla="*/ 0 w 963"/>
                <a:gd name="T47" fmla="*/ 227 h 1248"/>
                <a:gd name="T48" fmla="*/ 56 w 963"/>
                <a:gd name="T49" fmla="*/ 227 h 1248"/>
                <a:gd name="T50" fmla="*/ 56 w 963"/>
                <a:gd name="T51" fmla="*/ 114 h 1248"/>
                <a:gd name="T52" fmla="*/ 340 w 963"/>
                <a:gd name="T53" fmla="*/ 114 h 1248"/>
                <a:gd name="T54" fmla="*/ 340 w 963"/>
                <a:gd name="T55" fmla="*/ 171 h 1248"/>
                <a:gd name="T56" fmla="*/ 453 w 963"/>
                <a:gd name="T57" fmla="*/ 171 h 1248"/>
                <a:gd name="T58" fmla="*/ 453 w 963"/>
                <a:gd name="T59" fmla="*/ 114 h 1248"/>
                <a:gd name="T60" fmla="*/ 567 w 963"/>
                <a:gd name="T61" fmla="*/ 114 h 1248"/>
                <a:gd name="T62" fmla="*/ 567 w 963"/>
                <a:gd name="T63" fmla="*/ 57 h 1248"/>
                <a:gd name="T64" fmla="*/ 680 w 963"/>
                <a:gd name="T65" fmla="*/ 57 h 1248"/>
                <a:gd name="T66" fmla="*/ 680 w 963"/>
                <a:gd name="T67" fmla="*/ 0 h 1248"/>
                <a:gd name="T68" fmla="*/ 793 w 963"/>
                <a:gd name="T69" fmla="*/ 0 h 1248"/>
                <a:gd name="T70" fmla="*/ 793 w 963"/>
                <a:gd name="T71" fmla="*/ 57 h 1248"/>
                <a:gd name="T72" fmla="*/ 907 w 963"/>
                <a:gd name="T73" fmla="*/ 57 h 1248"/>
                <a:gd name="T74" fmla="*/ 907 w 963"/>
                <a:gd name="T75" fmla="*/ 114 h 1248"/>
                <a:gd name="T76" fmla="*/ 907 w 963"/>
                <a:gd name="T77" fmla="*/ 171 h 1248"/>
                <a:gd name="T78" fmla="*/ 963 w 963"/>
                <a:gd name="T79" fmla="*/ 171 h 1248"/>
                <a:gd name="T80" fmla="*/ 963 w 963"/>
                <a:gd name="T81" fmla="*/ 284 h 1248"/>
                <a:gd name="T82" fmla="*/ 907 w 963"/>
                <a:gd name="T83" fmla="*/ 284 h 1248"/>
                <a:gd name="T84" fmla="*/ 907 w 963"/>
                <a:gd name="T85" fmla="*/ 738 h 1248"/>
                <a:gd name="T86" fmla="*/ 907 w 963"/>
                <a:gd name="T87" fmla="*/ 851 h 1248"/>
                <a:gd name="T88" fmla="*/ 963 w 963"/>
                <a:gd name="T89" fmla="*/ 851 h 1248"/>
                <a:gd name="T90" fmla="*/ 963 w 963"/>
                <a:gd name="T91" fmla="*/ 1078 h 1248"/>
                <a:gd name="T92" fmla="*/ 850 w 963"/>
                <a:gd name="T93" fmla="*/ 1078 h 1248"/>
                <a:gd name="T94" fmla="*/ 850 w 963"/>
                <a:gd name="T95" fmla="*/ 1134 h 1248"/>
                <a:gd name="T96" fmla="*/ 907 w 963"/>
                <a:gd name="T97" fmla="*/ 1134 h 1248"/>
                <a:gd name="T98" fmla="*/ 907 w 963"/>
                <a:gd name="T99" fmla="*/ 1248 h 1248"/>
                <a:gd name="T100" fmla="*/ 680 w 963"/>
                <a:gd name="T101" fmla="*/ 1248 h 1248"/>
                <a:gd name="T102" fmla="*/ 680 w 963"/>
                <a:gd name="T103" fmla="*/ 1191 h 1248"/>
                <a:gd name="T104" fmla="*/ 623 w 963"/>
                <a:gd name="T105" fmla="*/ 1191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63" h="1248">
                  <a:moveTo>
                    <a:pt x="623" y="1191"/>
                  </a:moveTo>
                  <a:lnTo>
                    <a:pt x="623" y="1134"/>
                  </a:lnTo>
                  <a:lnTo>
                    <a:pt x="680" y="1134"/>
                  </a:lnTo>
                  <a:lnTo>
                    <a:pt x="680" y="1021"/>
                  </a:lnTo>
                  <a:lnTo>
                    <a:pt x="623" y="1021"/>
                  </a:lnTo>
                  <a:lnTo>
                    <a:pt x="623" y="908"/>
                  </a:lnTo>
                  <a:lnTo>
                    <a:pt x="396" y="908"/>
                  </a:lnTo>
                  <a:lnTo>
                    <a:pt x="396" y="851"/>
                  </a:lnTo>
                  <a:lnTo>
                    <a:pt x="226" y="851"/>
                  </a:lnTo>
                  <a:lnTo>
                    <a:pt x="226" y="794"/>
                  </a:lnTo>
                  <a:lnTo>
                    <a:pt x="283" y="794"/>
                  </a:lnTo>
                  <a:lnTo>
                    <a:pt x="283" y="738"/>
                  </a:lnTo>
                  <a:lnTo>
                    <a:pt x="396" y="738"/>
                  </a:lnTo>
                  <a:lnTo>
                    <a:pt x="396" y="681"/>
                  </a:lnTo>
                  <a:lnTo>
                    <a:pt x="283" y="681"/>
                  </a:lnTo>
                  <a:lnTo>
                    <a:pt x="283" y="567"/>
                  </a:lnTo>
                  <a:lnTo>
                    <a:pt x="226" y="567"/>
                  </a:lnTo>
                  <a:lnTo>
                    <a:pt x="170" y="567"/>
                  </a:lnTo>
                  <a:lnTo>
                    <a:pt x="170" y="511"/>
                  </a:lnTo>
                  <a:lnTo>
                    <a:pt x="113" y="511"/>
                  </a:lnTo>
                  <a:lnTo>
                    <a:pt x="113" y="341"/>
                  </a:lnTo>
                  <a:lnTo>
                    <a:pt x="113" y="284"/>
                  </a:lnTo>
                  <a:lnTo>
                    <a:pt x="0" y="284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56" y="114"/>
                  </a:lnTo>
                  <a:lnTo>
                    <a:pt x="340" y="114"/>
                  </a:lnTo>
                  <a:lnTo>
                    <a:pt x="340" y="171"/>
                  </a:lnTo>
                  <a:lnTo>
                    <a:pt x="453" y="171"/>
                  </a:lnTo>
                  <a:lnTo>
                    <a:pt x="453" y="114"/>
                  </a:lnTo>
                  <a:lnTo>
                    <a:pt x="567" y="114"/>
                  </a:lnTo>
                  <a:lnTo>
                    <a:pt x="567" y="57"/>
                  </a:lnTo>
                  <a:lnTo>
                    <a:pt x="680" y="57"/>
                  </a:lnTo>
                  <a:lnTo>
                    <a:pt x="680" y="0"/>
                  </a:lnTo>
                  <a:lnTo>
                    <a:pt x="793" y="0"/>
                  </a:lnTo>
                  <a:lnTo>
                    <a:pt x="793" y="57"/>
                  </a:lnTo>
                  <a:lnTo>
                    <a:pt x="907" y="57"/>
                  </a:lnTo>
                  <a:lnTo>
                    <a:pt x="907" y="114"/>
                  </a:lnTo>
                  <a:lnTo>
                    <a:pt x="907" y="171"/>
                  </a:lnTo>
                  <a:lnTo>
                    <a:pt x="963" y="171"/>
                  </a:lnTo>
                  <a:lnTo>
                    <a:pt x="963" y="284"/>
                  </a:lnTo>
                  <a:lnTo>
                    <a:pt x="907" y="284"/>
                  </a:lnTo>
                  <a:lnTo>
                    <a:pt x="907" y="738"/>
                  </a:lnTo>
                  <a:lnTo>
                    <a:pt x="907" y="851"/>
                  </a:lnTo>
                  <a:lnTo>
                    <a:pt x="963" y="851"/>
                  </a:lnTo>
                  <a:lnTo>
                    <a:pt x="963" y="1078"/>
                  </a:lnTo>
                  <a:lnTo>
                    <a:pt x="850" y="1078"/>
                  </a:lnTo>
                  <a:lnTo>
                    <a:pt x="850" y="1134"/>
                  </a:lnTo>
                  <a:lnTo>
                    <a:pt x="907" y="1134"/>
                  </a:lnTo>
                  <a:lnTo>
                    <a:pt x="907" y="1248"/>
                  </a:lnTo>
                  <a:lnTo>
                    <a:pt x="680" y="1248"/>
                  </a:lnTo>
                  <a:lnTo>
                    <a:pt x="680" y="1191"/>
                  </a:lnTo>
                  <a:lnTo>
                    <a:pt x="623" y="119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7" name="Freeform 314"/>
            <p:cNvSpPr>
              <a:spLocks/>
            </p:cNvSpPr>
            <p:nvPr/>
          </p:nvSpPr>
          <p:spPr bwMode="auto">
            <a:xfrm>
              <a:off x="2911" y="1764"/>
              <a:ext cx="793" cy="737"/>
            </a:xfrm>
            <a:custGeom>
              <a:avLst/>
              <a:gdLst>
                <a:gd name="T0" fmla="*/ 510 w 793"/>
                <a:gd name="T1" fmla="*/ 0 h 737"/>
                <a:gd name="T2" fmla="*/ 340 w 793"/>
                <a:gd name="T3" fmla="*/ 0 h 737"/>
                <a:gd name="T4" fmla="*/ 340 w 793"/>
                <a:gd name="T5" fmla="*/ 57 h 737"/>
                <a:gd name="T6" fmla="*/ 226 w 793"/>
                <a:gd name="T7" fmla="*/ 57 h 737"/>
                <a:gd name="T8" fmla="*/ 226 w 793"/>
                <a:gd name="T9" fmla="*/ 113 h 737"/>
                <a:gd name="T10" fmla="*/ 170 w 793"/>
                <a:gd name="T11" fmla="*/ 113 h 737"/>
                <a:gd name="T12" fmla="*/ 170 w 793"/>
                <a:gd name="T13" fmla="*/ 170 h 737"/>
                <a:gd name="T14" fmla="*/ 113 w 793"/>
                <a:gd name="T15" fmla="*/ 170 h 737"/>
                <a:gd name="T16" fmla="*/ 113 w 793"/>
                <a:gd name="T17" fmla="*/ 397 h 737"/>
                <a:gd name="T18" fmla="*/ 56 w 793"/>
                <a:gd name="T19" fmla="*/ 397 h 737"/>
                <a:gd name="T20" fmla="*/ 56 w 793"/>
                <a:gd name="T21" fmla="*/ 454 h 737"/>
                <a:gd name="T22" fmla="*/ 0 w 793"/>
                <a:gd name="T23" fmla="*/ 454 h 737"/>
                <a:gd name="T24" fmla="*/ 0 w 793"/>
                <a:gd name="T25" fmla="*/ 567 h 737"/>
                <a:gd name="T26" fmla="*/ 113 w 793"/>
                <a:gd name="T27" fmla="*/ 567 h 737"/>
                <a:gd name="T28" fmla="*/ 113 w 793"/>
                <a:gd name="T29" fmla="*/ 454 h 737"/>
                <a:gd name="T30" fmla="*/ 340 w 793"/>
                <a:gd name="T31" fmla="*/ 454 h 737"/>
                <a:gd name="T32" fmla="*/ 340 w 793"/>
                <a:gd name="T33" fmla="*/ 567 h 737"/>
                <a:gd name="T34" fmla="*/ 283 w 793"/>
                <a:gd name="T35" fmla="*/ 567 h 737"/>
                <a:gd name="T36" fmla="*/ 283 w 793"/>
                <a:gd name="T37" fmla="*/ 680 h 737"/>
                <a:gd name="T38" fmla="*/ 397 w 793"/>
                <a:gd name="T39" fmla="*/ 680 h 737"/>
                <a:gd name="T40" fmla="*/ 397 w 793"/>
                <a:gd name="T41" fmla="*/ 737 h 737"/>
                <a:gd name="T42" fmla="*/ 453 w 793"/>
                <a:gd name="T43" fmla="*/ 737 h 737"/>
                <a:gd name="T44" fmla="*/ 453 w 793"/>
                <a:gd name="T45" fmla="*/ 624 h 737"/>
                <a:gd name="T46" fmla="*/ 510 w 793"/>
                <a:gd name="T47" fmla="*/ 624 h 737"/>
                <a:gd name="T48" fmla="*/ 510 w 793"/>
                <a:gd name="T49" fmla="*/ 567 h 737"/>
                <a:gd name="T50" fmla="*/ 623 w 793"/>
                <a:gd name="T51" fmla="*/ 567 h 737"/>
                <a:gd name="T52" fmla="*/ 623 w 793"/>
                <a:gd name="T53" fmla="*/ 510 h 737"/>
                <a:gd name="T54" fmla="*/ 680 w 793"/>
                <a:gd name="T55" fmla="*/ 510 h 737"/>
                <a:gd name="T56" fmla="*/ 680 w 793"/>
                <a:gd name="T57" fmla="*/ 454 h 737"/>
                <a:gd name="T58" fmla="*/ 793 w 793"/>
                <a:gd name="T59" fmla="*/ 454 h 737"/>
                <a:gd name="T60" fmla="*/ 793 w 793"/>
                <a:gd name="T61" fmla="*/ 397 h 737"/>
                <a:gd name="T62" fmla="*/ 680 w 793"/>
                <a:gd name="T63" fmla="*/ 397 h 737"/>
                <a:gd name="T64" fmla="*/ 680 w 793"/>
                <a:gd name="T65" fmla="*/ 283 h 737"/>
                <a:gd name="T66" fmla="*/ 567 w 793"/>
                <a:gd name="T67" fmla="*/ 283 h 737"/>
                <a:gd name="T68" fmla="*/ 567 w 793"/>
                <a:gd name="T69" fmla="*/ 227 h 737"/>
                <a:gd name="T70" fmla="*/ 510 w 793"/>
                <a:gd name="T71" fmla="*/ 227 h 737"/>
                <a:gd name="T72" fmla="*/ 510 w 793"/>
                <a:gd name="T73" fmla="*/ 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93" h="737">
                  <a:moveTo>
                    <a:pt x="510" y="0"/>
                  </a:moveTo>
                  <a:lnTo>
                    <a:pt x="340" y="0"/>
                  </a:lnTo>
                  <a:lnTo>
                    <a:pt x="340" y="57"/>
                  </a:lnTo>
                  <a:lnTo>
                    <a:pt x="226" y="57"/>
                  </a:lnTo>
                  <a:lnTo>
                    <a:pt x="226" y="113"/>
                  </a:lnTo>
                  <a:lnTo>
                    <a:pt x="170" y="113"/>
                  </a:lnTo>
                  <a:lnTo>
                    <a:pt x="170" y="170"/>
                  </a:lnTo>
                  <a:lnTo>
                    <a:pt x="113" y="170"/>
                  </a:lnTo>
                  <a:lnTo>
                    <a:pt x="113" y="397"/>
                  </a:lnTo>
                  <a:lnTo>
                    <a:pt x="56" y="397"/>
                  </a:lnTo>
                  <a:lnTo>
                    <a:pt x="56" y="454"/>
                  </a:lnTo>
                  <a:lnTo>
                    <a:pt x="0" y="454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454"/>
                  </a:lnTo>
                  <a:lnTo>
                    <a:pt x="340" y="454"/>
                  </a:lnTo>
                  <a:lnTo>
                    <a:pt x="340" y="567"/>
                  </a:lnTo>
                  <a:lnTo>
                    <a:pt x="283" y="567"/>
                  </a:lnTo>
                  <a:lnTo>
                    <a:pt x="283" y="680"/>
                  </a:lnTo>
                  <a:lnTo>
                    <a:pt x="397" y="680"/>
                  </a:lnTo>
                  <a:lnTo>
                    <a:pt x="397" y="737"/>
                  </a:lnTo>
                  <a:lnTo>
                    <a:pt x="453" y="737"/>
                  </a:lnTo>
                  <a:lnTo>
                    <a:pt x="453" y="624"/>
                  </a:lnTo>
                  <a:lnTo>
                    <a:pt x="510" y="624"/>
                  </a:lnTo>
                  <a:lnTo>
                    <a:pt x="510" y="567"/>
                  </a:lnTo>
                  <a:lnTo>
                    <a:pt x="623" y="567"/>
                  </a:lnTo>
                  <a:lnTo>
                    <a:pt x="623" y="510"/>
                  </a:lnTo>
                  <a:lnTo>
                    <a:pt x="680" y="510"/>
                  </a:lnTo>
                  <a:lnTo>
                    <a:pt x="680" y="454"/>
                  </a:lnTo>
                  <a:lnTo>
                    <a:pt x="793" y="454"/>
                  </a:lnTo>
                  <a:lnTo>
                    <a:pt x="793" y="397"/>
                  </a:lnTo>
                  <a:lnTo>
                    <a:pt x="680" y="397"/>
                  </a:lnTo>
                  <a:lnTo>
                    <a:pt x="680" y="283"/>
                  </a:lnTo>
                  <a:lnTo>
                    <a:pt x="567" y="283"/>
                  </a:lnTo>
                  <a:lnTo>
                    <a:pt x="567" y="227"/>
                  </a:lnTo>
                  <a:lnTo>
                    <a:pt x="510" y="227"/>
                  </a:lnTo>
                  <a:lnTo>
                    <a:pt x="51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8" name="Freeform 316"/>
            <p:cNvSpPr>
              <a:spLocks/>
            </p:cNvSpPr>
            <p:nvPr/>
          </p:nvSpPr>
          <p:spPr bwMode="auto">
            <a:xfrm>
              <a:off x="3364" y="1084"/>
              <a:ext cx="624" cy="567"/>
            </a:xfrm>
            <a:custGeom>
              <a:avLst/>
              <a:gdLst>
                <a:gd name="T0" fmla="*/ 624 w 624"/>
                <a:gd name="T1" fmla="*/ 396 h 567"/>
                <a:gd name="T2" fmla="*/ 624 w 624"/>
                <a:gd name="T3" fmla="*/ 453 h 567"/>
                <a:gd name="T4" fmla="*/ 511 w 624"/>
                <a:gd name="T5" fmla="*/ 453 h 567"/>
                <a:gd name="T6" fmla="*/ 511 w 624"/>
                <a:gd name="T7" fmla="*/ 510 h 567"/>
                <a:gd name="T8" fmla="*/ 397 w 624"/>
                <a:gd name="T9" fmla="*/ 510 h 567"/>
                <a:gd name="T10" fmla="*/ 397 w 624"/>
                <a:gd name="T11" fmla="*/ 567 h 567"/>
                <a:gd name="T12" fmla="*/ 284 w 624"/>
                <a:gd name="T13" fmla="*/ 567 h 567"/>
                <a:gd name="T14" fmla="*/ 284 w 624"/>
                <a:gd name="T15" fmla="*/ 510 h 567"/>
                <a:gd name="T16" fmla="*/ 0 w 624"/>
                <a:gd name="T17" fmla="*/ 510 h 567"/>
                <a:gd name="T18" fmla="*/ 0 w 624"/>
                <a:gd name="T19" fmla="*/ 453 h 567"/>
                <a:gd name="T20" fmla="*/ 114 w 624"/>
                <a:gd name="T21" fmla="*/ 453 h 567"/>
                <a:gd name="T22" fmla="*/ 114 w 624"/>
                <a:gd name="T23" fmla="*/ 396 h 567"/>
                <a:gd name="T24" fmla="*/ 170 w 624"/>
                <a:gd name="T25" fmla="*/ 396 h 567"/>
                <a:gd name="T26" fmla="*/ 170 w 624"/>
                <a:gd name="T27" fmla="*/ 283 h 567"/>
                <a:gd name="T28" fmla="*/ 227 w 624"/>
                <a:gd name="T29" fmla="*/ 283 h 567"/>
                <a:gd name="T30" fmla="*/ 227 w 624"/>
                <a:gd name="T31" fmla="*/ 226 h 567"/>
                <a:gd name="T32" fmla="*/ 284 w 624"/>
                <a:gd name="T33" fmla="*/ 226 h 567"/>
                <a:gd name="T34" fmla="*/ 284 w 624"/>
                <a:gd name="T35" fmla="*/ 0 h 567"/>
                <a:gd name="T36" fmla="*/ 397 w 624"/>
                <a:gd name="T37" fmla="*/ 0 h 567"/>
                <a:gd name="T38" fmla="*/ 397 w 624"/>
                <a:gd name="T39" fmla="*/ 56 h 567"/>
                <a:gd name="T40" fmla="*/ 454 w 624"/>
                <a:gd name="T41" fmla="*/ 56 h 567"/>
                <a:gd name="T42" fmla="*/ 454 w 624"/>
                <a:gd name="T43" fmla="*/ 113 h 567"/>
                <a:gd name="T44" fmla="*/ 511 w 624"/>
                <a:gd name="T45" fmla="*/ 113 h 567"/>
                <a:gd name="T46" fmla="*/ 511 w 624"/>
                <a:gd name="T47" fmla="*/ 283 h 567"/>
                <a:gd name="T48" fmla="*/ 567 w 624"/>
                <a:gd name="T49" fmla="*/ 283 h 567"/>
                <a:gd name="T50" fmla="*/ 567 w 624"/>
                <a:gd name="T51" fmla="*/ 396 h 567"/>
                <a:gd name="T52" fmla="*/ 624 w 624"/>
                <a:gd name="T53" fmla="*/ 396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24" h="567">
                  <a:moveTo>
                    <a:pt x="624" y="396"/>
                  </a:moveTo>
                  <a:lnTo>
                    <a:pt x="624" y="453"/>
                  </a:lnTo>
                  <a:lnTo>
                    <a:pt x="511" y="453"/>
                  </a:lnTo>
                  <a:lnTo>
                    <a:pt x="511" y="510"/>
                  </a:lnTo>
                  <a:lnTo>
                    <a:pt x="397" y="510"/>
                  </a:lnTo>
                  <a:lnTo>
                    <a:pt x="397" y="567"/>
                  </a:lnTo>
                  <a:lnTo>
                    <a:pt x="284" y="567"/>
                  </a:lnTo>
                  <a:lnTo>
                    <a:pt x="284" y="510"/>
                  </a:lnTo>
                  <a:lnTo>
                    <a:pt x="0" y="510"/>
                  </a:lnTo>
                  <a:lnTo>
                    <a:pt x="0" y="453"/>
                  </a:lnTo>
                  <a:lnTo>
                    <a:pt x="114" y="453"/>
                  </a:lnTo>
                  <a:lnTo>
                    <a:pt x="114" y="396"/>
                  </a:lnTo>
                  <a:lnTo>
                    <a:pt x="170" y="396"/>
                  </a:lnTo>
                  <a:lnTo>
                    <a:pt x="170" y="283"/>
                  </a:lnTo>
                  <a:lnTo>
                    <a:pt x="227" y="283"/>
                  </a:lnTo>
                  <a:lnTo>
                    <a:pt x="227" y="226"/>
                  </a:lnTo>
                  <a:lnTo>
                    <a:pt x="284" y="226"/>
                  </a:lnTo>
                  <a:lnTo>
                    <a:pt x="284" y="0"/>
                  </a:lnTo>
                  <a:lnTo>
                    <a:pt x="397" y="0"/>
                  </a:lnTo>
                  <a:lnTo>
                    <a:pt x="397" y="56"/>
                  </a:lnTo>
                  <a:lnTo>
                    <a:pt x="454" y="56"/>
                  </a:lnTo>
                  <a:lnTo>
                    <a:pt x="454" y="113"/>
                  </a:lnTo>
                  <a:lnTo>
                    <a:pt x="511" y="113"/>
                  </a:lnTo>
                  <a:lnTo>
                    <a:pt x="511" y="283"/>
                  </a:lnTo>
                  <a:lnTo>
                    <a:pt x="567" y="283"/>
                  </a:lnTo>
                  <a:lnTo>
                    <a:pt x="567" y="396"/>
                  </a:lnTo>
                  <a:lnTo>
                    <a:pt x="624" y="39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9" name="Freeform 317"/>
            <p:cNvSpPr>
              <a:spLocks/>
            </p:cNvSpPr>
            <p:nvPr/>
          </p:nvSpPr>
          <p:spPr bwMode="auto">
            <a:xfrm>
              <a:off x="2911" y="573"/>
              <a:ext cx="793" cy="964"/>
            </a:xfrm>
            <a:custGeom>
              <a:avLst/>
              <a:gdLst>
                <a:gd name="T0" fmla="*/ 453 w 793"/>
                <a:gd name="T1" fmla="*/ 964 h 964"/>
                <a:gd name="T2" fmla="*/ 453 w 793"/>
                <a:gd name="T3" fmla="*/ 907 h 964"/>
                <a:gd name="T4" fmla="*/ 283 w 793"/>
                <a:gd name="T5" fmla="*/ 907 h 964"/>
                <a:gd name="T6" fmla="*/ 283 w 793"/>
                <a:gd name="T7" fmla="*/ 794 h 964"/>
                <a:gd name="T8" fmla="*/ 226 w 793"/>
                <a:gd name="T9" fmla="*/ 794 h 964"/>
                <a:gd name="T10" fmla="*/ 226 w 793"/>
                <a:gd name="T11" fmla="*/ 737 h 964"/>
                <a:gd name="T12" fmla="*/ 170 w 793"/>
                <a:gd name="T13" fmla="*/ 737 h 964"/>
                <a:gd name="T14" fmla="*/ 170 w 793"/>
                <a:gd name="T15" fmla="*/ 681 h 964"/>
                <a:gd name="T16" fmla="*/ 56 w 793"/>
                <a:gd name="T17" fmla="*/ 681 h 964"/>
                <a:gd name="T18" fmla="*/ 56 w 793"/>
                <a:gd name="T19" fmla="*/ 624 h 964"/>
                <a:gd name="T20" fmla="*/ 0 w 793"/>
                <a:gd name="T21" fmla="*/ 624 h 964"/>
                <a:gd name="T22" fmla="*/ 0 w 793"/>
                <a:gd name="T23" fmla="*/ 567 h 964"/>
                <a:gd name="T24" fmla="*/ 56 w 793"/>
                <a:gd name="T25" fmla="*/ 567 h 964"/>
                <a:gd name="T26" fmla="*/ 56 w 793"/>
                <a:gd name="T27" fmla="*/ 511 h 964"/>
                <a:gd name="T28" fmla="*/ 113 w 793"/>
                <a:gd name="T29" fmla="*/ 511 h 964"/>
                <a:gd name="T30" fmla="*/ 113 w 793"/>
                <a:gd name="T31" fmla="*/ 397 h 964"/>
                <a:gd name="T32" fmla="*/ 56 w 793"/>
                <a:gd name="T33" fmla="*/ 397 h 964"/>
                <a:gd name="T34" fmla="*/ 56 w 793"/>
                <a:gd name="T35" fmla="*/ 284 h 964"/>
                <a:gd name="T36" fmla="*/ 0 w 793"/>
                <a:gd name="T37" fmla="*/ 284 h 964"/>
                <a:gd name="T38" fmla="*/ 0 w 793"/>
                <a:gd name="T39" fmla="*/ 170 h 964"/>
                <a:gd name="T40" fmla="*/ 283 w 793"/>
                <a:gd name="T41" fmla="*/ 170 h 964"/>
                <a:gd name="T42" fmla="*/ 283 w 793"/>
                <a:gd name="T43" fmla="*/ 114 h 964"/>
                <a:gd name="T44" fmla="*/ 340 w 793"/>
                <a:gd name="T45" fmla="*/ 114 h 964"/>
                <a:gd name="T46" fmla="*/ 340 w 793"/>
                <a:gd name="T47" fmla="*/ 0 h 964"/>
                <a:gd name="T48" fmla="*/ 453 w 793"/>
                <a:gd name="T49" fmla="*/ 0 h 964"/>
                <a:gd name="T50" fmla="*/ 453 w 793"/>
                <a:gd name="T51" fmla="*/ 114 h 964"/>
                <a:gd name="T52" fmla="*/ 567 w 793"/>
                <a:gd name="T53" fmla="*/ 114 h 964"/>
                <a:gd name="T54" fmla="*/ 567 w 793"/>
                <a:gd name="T55" fmla="*/ 227 h 964"/>
                <a:gd name="T56" fmla="*/ 623 w 793"/>
                <a:gd name="T57" fmla="*/ 227 h 964"/>
                <a:gd name="T58" fmla="*/ 623 w 793"/>
                <a:gd name="T59" fmla="*/ 284 h 964"/>
                <a:gd name="T60" fmla="*/ 737 w 793"/>
                <a:gd name="T61" fmla="*/ 284 h 964"/>
                <a:gd name="T62" fmla="*/ 737 w 793"/>
                <a:gd name="T63" fmla="*/ 340 h 964"/>
                <a:gd name="T64" fmla="*/ 793 w 793"/>
                <a:gd name="T65" fmla="*/ 340 h 964"/>
                <a:gd name="T66" fmla="*/ 793 w 793"/>
                <a:gd name="T67" fmla="*/ 397 h 964"/>
                <a:gd name="T68" fmla="*/ 737 w 793"/>
                <a:gd name="T69" fmla="*/ 397 h 964"/>
                <a:gd name="T70" fmla="*/ 737 w 793"/>
                <a:gd name="T71" fmla="*/ 737 h 964"/>
                <a:gd name="T72" fmla="*/ 680 w 793"/>
                <a:gd name="T73" fmla="*/ 737 h 964"/>
                <a:gd name="T74" fmla="*/ 680 w 793"/>
                <a:gd name="T75" fmla="*/ 794 h 964"/>
                <a:gd name="T76" fmla="*/ 623 w 793"/>
                <a:gd name="T77" fmla="*/ 794 h 964"/>
                <a:gd name="T78" fmla="*/ 623 w 793"/>
                <a:gd name="T79" fmla="*/ 907 h 964"/>
                <a:gd name="T80" fmla="*/ 567 w 793"/>
                <a:gd name="T81" fmla="*/ 907 h 964"/>
                <a:gd name="T82" fmla="*/ 567 w 793"/>
                <a:gd name="T83" fmla="*/ 964 h 964"/>
                <a:gd name="T84" fmla="*/ 453 w 793"/>
                <a:gd name="T85" fmla="*/ 96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93" h="964">
                  <a:moveTo>
                    <a:pt x="453" y="964"/>
                  </a:moveTo>
                  <a:lnTo>
                    <a:pt x="453" y="907"/>
                  </a:lnTo>
                  <a:lnTo>
                    <a:pt x="283" y="907"/>
                  </a:lnTo>
                  <a:lnTo>
                    <a:pt x="283" y="794"/>
                  </a:lnTo>
                  <a:lnTo>
                    <a:pt x="226" y="794"/>
                  </a:lnTo>
                  <a:lnTo>
                    <a:pt x="226" y="737"/>
                  </a:lnTo>
                  <a:lnTo>
                    <a:pt x="170" y="737"/>
                  </a:lnTo>
                  <a:lnTo>
                    <a:pt x="170" y="681"/>
                  </a:lnTo>
                  <a:lnTo>
                    <a:pt x="56" y="681"/>
                  </a:lnTo>
                  <a:lnTo>
                    <a:pt x="56" y="624"/>
                  </a:lnTo>
                  <a:lnTo>
                    <a:pt x="0" y="624"/>
                  </a:lnTo>
                  <a:lnTo>
                    <a:pt x="0" y="567"/>
                  </a:lnTo>
                  <a:lnTo>
                    <a:pt x="56" y="567"/>
                  </a:lnTo>
                  <a:lnTo>
                    <a:pt x="56" y="511"/>
                  </a:lnTo>
                  <a:lnTo>
                    <a:pt x="113" y="511"/>
                  </a:lnTo>
                  <a:lnTo>
                    <a:pt x="113" y="397"/>
                  </a:lnTo>
                  <a:lnTo>
                    <a:pt x="56" y="397"/>
                  </a:lnTo>
                  <a:lnTo>
                    <a:pt x="56" y="284"/>
                  </a:lnTo>
                  <a:lnTo>
                    <a:pt x="0" y="284"/>
                  </a:lnTo>
                  <a:lnTo>
                    <a:pt x="0" y="170"/>
                  </a:lnTo>
                  <a:lnTo>
                    <a:pt x="283" y="170"/>
                  </a:lnTo>
                  <a:lnTo>
                    <a:pt x="283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453" y="0"/>
                  </a:lnTo>
                  <a:lnTo>
                    <a:pt x="453" y="114"/>
                  </a:lnTo>
                  <a:lnTo>
                    <a:pt x="567" y="114"/>
                  </a:lnTo>
                  <a:lnTo>
                    <a:pt x="567" y="227"/>
                  </a:lnTo>
                  <a:lnTo>
                    <a:pt x="623" y="227"/>
                  </a:lnTo>
                  <a:lnTo>
                    <a:pt x="623" y="284"/>
                  </a:lnTo>
                  <a:lnTo>
                    <a:pt x="737" y="284"/>
                  </a:lnTo>
                  <a:lnTo>
                    <a:pt x="737" y="340"/>
                  </a:lnTo>
                  <a:lnTo>
                    <a:pt x="793" y="340"/>
                  </a:lnTo>
                  <a:lnTo>
                    <a:pt x="793" y="397"/>
                  </a:lnTo>
                  <a:lnTo>
                    <a:pt x="737" y="397"/>
                  </a:lnTo>
                  <a:lnTo>
                    <a:pt x="737" y="737"/>
                  </a:lnTo>
                  <a:lnTo>
                    <a:pt x="680" y="737"/>
                  </a:lnTo>
                  <a:lnTo>
                    <a:pt x="680" y="794"/>
                  </a:lnTo>
                  <a:lnTo>
                    <a:pt x="623" y="794"/>
                  </a:lnTo>
                  <a:lnTo>
                    <a:pt x="623" y="907"/>
                  </a:lnTo>
                  <a:lnTo>
                    <a:pt x="567" y="907"/>
                  </a:lnTo>
                  <a:lnTo>
                    <a:pt x="567" y="964"/>
                  </a:lnTo>
                  <a:lnTo>
                    <a:pt x="453" y="96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0" name="Freeform 318"/>
            <p:cNvSpPr>
              <a:spLocks/>
            </p:cNvSpPr>
            <p:nvPr/>
          </p:nvSpPr>
          <p:spPr bwMode="auto">
            <a:xfrm>
              <a:off x="4158" y="1991"/>
              <a:ext cx="964" cy="1020"/>
            </a:xfrm>
            <a:custGeom>
              <a:avLst/>
              <a:gdLst>
                <a:gd name="T0" fmla="*/ 170 w 964"/>
                <a:gd name="T1" fmla="*/ 964 h 1020"/>
                <a:gd name="T2" fmla="*/ 170 w 964"/>
                <a:gd name="T3" fmla="*/ 850 h 1020"/>
                <a:gd name="T4" fmla="*/ 113 w 964"/>
                <a:gd name="T5" fmla="*/ 850 h 1020"/>
                <a:gd name="T6" fmla="*/ 113 w 964"/>
                <a:gd name="T7" fmla="*/ 794 h 1020"/>
                <a:gd name="T8" fmla="*/ 57 w 964"/>
                <a:gd name="T9" fmla="*/ 794 h 1020"/>
                <a:gd name="T10" fmla="*/ 57 w 964"/>
                <a:gd name="T11" fmla="*/ 623 h 1020"/>
                <a:gd name="T12" fmla="*/ 0 w 964"/>
                <a:gd name="T13" fmla="*/ 623 h 1020"/>
                <a:gd name="T14" fmla="*/ 0 w 964"/>
                <a:gd name="T15" fmla="*/ 567 h 1020"/>
                <a:gd name="T16" fmla="*/ 113 w 964"/>
                <a:gd name="T17" fmla="*/ 567 h 1020"/>
                <a:gd name="T18" fmla="*/ 113 w 964"/>
                <a:gd name="T19" fmla="*/ 340 h 1020"/>
                <a:gd name="T20" fmla="*/ 57 w 964"/>
                <a:gd name="T21" fmla="*/ 340 h 1020"/>
                <a:gd name="T22" fmla="*/ 57 w 964"/>
                <a:gd name="T23" fmla="*/ 0 h 1020"/>
                <a:gd name="T24" fmla="*/ 170 w 964"/>
                <a:gd name="T25" fmla="*/ 0 h 1020"/>
                <a:gd name="T26" fmla="*/ 170 w 964"/>
                <a:gd name="T27" fmla="*/ 113 h 1020"/>
                <a:gd name="T28" fmla="*/ 397 w 964"/>
                <a:gd name="T29" fmla="*/ 113 h 1020"/>
                <a:gd name="T30" fmla="*/ 397 w 964"/>
                <a:gd name="T31" fmla="*/ 170 h 1020"/>
                <a:gd name="T32" fmla="*/ 340 w 964"/>
                <a:gd name="T33" fmla="*/ 170 h 1020"/>
                <a:gd name="T34" fmla="*/ 340 w 964"/>
                <a:gd name="T35" fmla="*/ 227 h 1020"/>
                <a:gd name="T36" fmla="*/ 454 w 964"/>
                <a:gd name="T37" fmla="*/ 227 h 1020"/>
                <a:gd name="T38" fmla="*/ 454 w 964"/>
                <a:gd name="T39" fmla="*/ 397 h 1020"/>
                <a:gd name="T40" fmla="*/ 510 w 964"/>
                <a:gd name="T41" fmla="*/ 397 h 1020"/>
                <a:gd name="T42" fmla="*/ 510 w 964"/>
                <a:gd name="T43" fmla="*/ 567 h 1020"/>
                <a:gd name="T44" fmla="*/ 567 w 964"/>
                <a:gd name="T45" fmla="*/ 567 h 1020"/>
                <a:gd name="T46" fmla="*/ 567 w 964"/>
                <a:gd name="T47" fmla="*/ 623 h 1020"/>
                <a:gd name="T48" fmla="*/ 624 w 964"/>
                <a:gd name="T49" fmla="*/ 623 h 1020"/>
                <a:gd name="T50" fmla="*/ 624 w 964"/>
                <a:gd name="T51" fmla="*/ 567 h 1020"/>
                <a:gd name="T52" fmla="*/ 737 w 964"/>
                <a:gd name="T53" fmla="*/ 567 h 1020"/>
                <a:gd name="T54" fmla="*/ 737 w 964"/>
                <a:gd name="T55" fmla="*/ 680 h 1020"/>
                <a:gd name="T56" fmla="*/ 964 w 964"/>
                <a:gd name="T57" fmla="*/ 680 h 1020"/>
                <a:gd name="T58" fmla="*/ 964 w 964"/>
                <a:gd name="T59" fmla="*/ 737 h 1020"/>
                <a:gd name="T60" fmla="*/ 794 w 964"/>
                <a:gd name="T61" fmla="*/ 737 h 1020"/>
                <a:gd name="T62" fmla="*/ 794 w 964"/>
                <a:gd name="T63" fmla="*/ 794 h 1020"/>
                <a:gd name="T64" fmla="*/ 567 w 964"/>
                <a:gd name="T65" fmla="*/ 794 h 1020"/>
                <a:gd name="T66" fmla="*/ 567 w 964"/>
                <a:gd name="T67" fmla="*/ 737 h 1020"/>
                <a:gd name="T68" fmla="*/ 510 w 964"/>
                <a:gd name="T69" fmla="*/ 737 h 1020"/>
                <a:gd name="T70" fmla="*/ 510 w 964"/>
                <a:gd name="T71" fmla="*/ 1020 h 1020"/>
                <a:gd name="T72" fmla="*/ 227 w 964"/>
                <a:gd name="T73" fmla="*/ 1020 h 1020"/>
                <a:gd name="T74" fmla="*/ 227 w 964"/>
                <a:gd name="T75" fmla="*/ 964 h 1020"/>
                <a:gd name="T76" fmla="*/ 170 w 964"/>
                <a:gd name="T77" fmla="*/ 964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64" h="1020">
                  <a:moveTo>
                    <a:pt x="170" y="964"/>
                  </a:moveTo>
                  <a:lnTo>
                    <a:pt x="170" y="850"/>
                  </a:lnTo>
                  <a:lnTo>
                    <a:pt x="113" y="850"/>
                  </a:lnTo>
                  <a:lnTo>
                    <a:pt x="113" y="794"/>
                  </a:lnTo>
                  <a:lnTo>
                    <a:pt x="57" y="794"/>
                  </a:lnTo>
                  <a:lnTo>
                    <a:pt x="57" y="623"/>
                  </a:lnTo>
                  <a:lnTo>
                    <a:pt x="0" y="623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340"/>
                  </a:lnTo>
                  <a:lnTo>
                    <a:pt x="57" y="340"/>
                  </a:lnTo>
                  <a:lnTo>
                    <a:pt x="57" y="0"/>
                  </a:lnTo>
                  <a:lnTo>
                    <a:pt x="170" y="0"/>
                  </a:lnTo>
                  <a:lnTo>
                    <a:pt x="170" y="113"/>
                  </a:lnTo>
                  <a:lnTo>
                    <a:pt x="397" y="113"/>
                  </a:lnTo>
                  <a:lnTo>
                    <a:pt x="397" y="170"/>
                  </a:lnTo>
                  <a:lnTo>
                    <a:pt x="340" y="170"/>
                  </a:lnTo>
                  <a:lnTo>
                    <a:pt x="340" y="227"/>
                  </a:lnTo>
                  <a:lnTo>
                    <a:pt x="454" y="227"/>
                  </a:lnTo>
                  <a:lnTo>
                    <a:pt x="454" y="397"/>
                  </a:lnTo>
                  <a:lnTo>
                    <a:pt x="510" y="397"/>
                  </a:lnTo>
                  <a:lnTo>
                    <a:pt x="510" y="567"/>
                  </a:lnTo>
                  <a:lnTo>
                    <a:pt x="567" y="567"/>
                  </a:lnTo>
                  <a:lnTo>
                    <a:pt x="567" y="623"/>
                  </a:lnTo>
                  <a:lnTo>
                    <a:pt x="624" y="623"/>
                  </a:lnTo>
                  <a:lnTo>
                    <a:pt x="624" y="567"/>
                  </a:lnTo>
                  <a:lnTo>
                    <a:pt x="737" y="567"/>
                  </a:lnTo>
                  <a:lnTo>
                    <a:pt x="737" y="680"/>
                  </a:lnTo>
                  <a:lnTo>
                    <a:pt x="964" y="680"/>
                  </a:lnTo>
                  <a:lnTo>
                    <a:pt x="964" y="737"/>
                  </a:lnTo>
                  <a:lnTo>
                    <a:pt x="794" y="737"/>
                  </a:lnTo>
                  <a:lnTo>
                    <a:pt x="794" y="794"/>
                  </a:lnTo>
                  <a:lnTo>
                    <a:pt x="567" y="794"/>
                  </a:lnTo>
                  <a:lnTo>
                    <a:pt x="567" y="737"/>
                  </a:lnTo>
                  <a:lnTo>
                    <a:pt x="510" y="737"/>
                  </a:lnTo>
                  <a:lnTo>
                    <a:pt x="510" y="1020"/>
                  </a:lnTo>
                  <a:lnTo>
                    <a:pt x="227" y="1020"/>
                  </a:lnTo>
                  <a:lnTo>
                    <a:pt x="227" y="964"/>
                  </a:lnTo>
                  <a:lnTo>
                    <a:pt x="170" y="96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1" name="Freeform 319"/>
            <p:cNvSpPr>
              <a:spLocks/>
            </p:cNvSpPr>
            <p:nvPr/>
          </p:nvSpPr>
          <p:spPr bwMode="auto">
            <a:xfrm>
              <a:off x="4271" y="2955"/>
              <a:ext cx="454" cy="567"/>
            </a:xfrm>
            <a:custGeom>
              <a:avLst/>
              <a:gdLst>
                <a:gd name="T0" fmla="*/ 397 w 454"/>
                <a:gd name="T1" fmla="*/ 567 h 567"/>
                <a:gd name="T2" fmla="*/ 397 w 454"/>
                <a:gd name="T3" fmla="*/ 510 h 567"/>
                <a:gd name="T4" fmla="*/ 454 w 454"/>
                <a:gd name="T5" fmla="*/ 510 h 567"/>
                <a:gd name="T6" fmla="*/ 454 w 454"/>
                <a:gd name="T7" fmla="*/ 397 h 567"/>
                <a:gd name="T8" fmla="*/ 454 w 454"/>
                <a:gd name="T9" fmla="*/ 340 h 567"/>
                <a:gd name="T10" fmla="*/ 397 w 454"/>
                <a:gd name="T11" fmla="*/ 340 h 567"/>
                <a:gd name="T12" fmla="*/ 397 w 454"/>
                <a:gd name="T13" fmla="*/ 283 h 567"/>
                <a:gd name="T14" fmla="*/ 341 w 454"/>
                <a:gd name="T15" fmla="*/ 283 h 567"/>
                <a:gd name="T16" fmla="*/ 341 w 454"/>
                <a:gd name="T17" fmla="*/ 397 h 567"/>
                <a:gd name="T18" fmla="*/ 284 w 454"/>
                <a:gd name="T19" fmla="*/ 397 h 567"/>
                <a:gd name="T20" fmla="*/ 284 w 454"/>
                <a:gd name="T21" fmla="*/ 340 h 567"/>
                <a:gd name="T22" fmla="*/ 227 w 454"/>
                <a:gd name="T23" fmla="*/ 340 h 567"/>
                <a:gd name="T24" fmla="*/ 227 w 454"/>
                <a:gd name="T25" fmla="*/ 283 h 567"/>
                <a:gd name="T26" fmla="*/ 171 w 454"/>
                <a:gd name="T27" fmla="*/ 283 h 567"/>
                <a:gd name="T28" fmla="*/ 171 w 454"/>
                <a:gd name="T29" fmla="*/ 226 h 567"/>
                <a:gd name="T30" fmla="*/ 227 w 454"/>
                <a:gd name="T31" fmla="*/ 226 h 567"/>
                <a:gd name="T32" fmla="*/ 227 w 454"/>
                <a:gd name="T33" fmla="*/ 56 h 567"/>
                <a:gd name="T34" fmla="*/ 114 w 454"/>
                <a:gd name="T35" fmla="*/ 56 h 567"/>
                <a:gd name="T36" fmla="*/ 114 w 454"/>
                <a:gd name="T37" fmla="*/ 0 h 567"/>
                <a:gd name="T38" fmla="*/ 57 w 454"/>
                <a:gd name="T39" fmla="*/ 0 h 567"/>
                <a:gd name="T40" fmla="*/ 57 w 454"/>
                <a:gd name="T41" fmla="*/ 170 h 567"/>
                <a:gd name="T42" fmla="*/ 0 w 454"/>
                <a:gd name="T43" fmla="*/ 170 h 567"/>
                <a:gd name="T44" fmla="*/ 0 w 454"/>
                <a:gd name="T45" fmla="*/ 283 h 567"/>
                <a:gd name="T46" fmla="*/ 57 w 454"/>
                <a:gd name="T47" fmla="*/ 283 h 567"/>
                <a:gd name="T48" fmla="*/ 57 w 454"/>
                <a:gd name="T49" fmla="*/ 340 h 567"/>
                <a:gd name="T50" fmla="*/ 114 w 454"/>
                <a:gd name="T51" fmla="*/ 340 h 567"/>
                <a:gd name="T52" fmla="*/ 171 w 454"/>
                <a:gd name="T53" fmla="*/ 340 h 567"/>
                <a:gd name="T54" fmla="*/ 171 w 454"/>
                <a:gd name="T55" fmla="*/ 453 h 567"/>
                <a:gd name="T56" fmla="*/ 227 w 454"/>
                <a:gd name="T57" fmla="*/ 453 h 567"/>
                <a:gd name="T58" fmla="*/ 227 w 454"/>
                <a:gd name="T59" fmla="*/ 567 h 567"/>
                <a:gd name="T60" fmla="*/ 397 w 454"/>
                <a:gd name="T61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54" h="567">
                  <a:moveTo>
                    <a:pt x="397" y="567"/>
                  </a:moveTo>
                  <a:lnTo>
                    <a:pt x="397" y="510"/>
                  </a:lnTo>
                  <a:lnTo>
                    <a:pt x="454" y="510"/>
                  </a:lnTo>
                  <a:lnTo>
                    <a:pt x="454" y="397"/>
                  </a:lnTo>
                  <a:lnTo>
                    <a:pt x="454" y="340"/>
                  </a:lnTo>
                  <a:lnTo>
                    <a:pt x="397" y="340"/>
                  </a:lnTo>
                  <a:lnTo>
                    <a:pt x="397" y="283"/>
                  </a:lnTo>
                  <a:lnTo>
                    <a:pt x="341" y="283"/>
                  </a:lnTo>
                  <a:lnTo>
                    <a:pt x="341" y="397"/>
                  </a:lnTo>
                  <a:lnTo>
                    <a:pt x="284" y="397"/>
                  </a:lnTo>
                  <a:lnTo>
                    <a:pt x="284" y="340"/>
                  </a:lnTo>
                  <a:lnTo>
                    <a:pt x="227" y="340"/>
                  </a:lnTo>
                  <a:lnTo>
                    <a:pt x="227" y="283"/>
                  </a:lnTo>
                  <a:lnTo>
                    <a:pt x="171" y="283"/>
                  </a:lnTo>
                  <a:lnTo>
                    <a:pt x="171" y="226"/>
                  </a:lnTo>
                  <a:lnTo>
                    <a:pt x="227" y="226"/>
                  </a:lnTo>
                  <a:lnTo>
                    <a:pt x="227" y="56"/>
                  </a:lnTo>
                  <a:lnTo>
                    <a:pt x="114" y="56"/>
                  </a:lnTo>
                  <a:lnTo>
                    <a:pt x="114" y="0"/>
                  </a:lnTo>
                  <a:lnTo>
                    <a:pt x="57" y="0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340"/>
                  </a:lnTo>
                  <a:lnTo>
                    <a:pt x="114" y="340"/>
                  </a:lnTo>
                  <a:lnTo>
                    <a:pt x="171" y="340"/>
                  </a:lnTo>
                  <a:lnTo>
                    <a:pt x="171" y="453"/>
                  </a:lnTo>
                  <a:lnTo>
                    <a:pt x="227" y="453"/>
                  </a:lnTo>
                  <a:lnTo>
                    <a:pt x="227" y="567"/>
                  </a:lnTo>
                  <a:lnTo>
                    <a:pt x="397" y="56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2" name="Freeform 321"/>
            <p:cNvSpPr>
              <a:spLocks/>
            </p:cNvSpPr>
            <p:nvPr/>
          </p:nvSpPr>
          <p:spPr bwMode="auto">
            <a:xfrm>
              <a:off x="4442" y="2671"/>
              <a:ext cx="793" cy="681"/>
            </a:xfrm>
            <a:custGeom>
              <a:avLst/>
              <a:gdLst>
                <a:gd name="T0" fmla="*/ 283 w 793"/>
                <a:gd name="T1" fmla="*/ 681 h 681"/>
                <a:gd name="T2" fmla="*/ 283 w 793"/>
                <a:gd name="T3" fmla="*/ 624 h 681"/>
                <a:gd name="T4" fmla="*/ 226 w 793"/>
                <a:gd name="T5" fmla="*/ 624 h 681"/>
                <a:gd name="T6" fmla="*/ 226 w 793"/>
                <a:gd name="T7" fmla="*/ 567 h 681"/>
                <a:gd name="T8" fmla="*/ 170 w 793"/>
                <a:gd name="T9" fmla="*/ 567 h 681"/>
                <a:gd name="T10" fmla="*/ 170 w 793"/>
                <a:gd name="T11" fmla="*/ 681 h 681"/>
                <a:gd name="T12" fmla="*/ 113 w 793"/>
                <a:gd name="T13" fmla="*/ 681 h 681"/>
                <a:gd name="T14" fmla="*/ 113 w 793"/>
                <a:gd name="T15" fmla="*/ 624 h 681"/>
                <a:gd name="T16" fmla="*/ 56 w 793"/>
                <a:gd name="T17" fmla="*/ 624 h 681"/>
                <a:gd name="T18" fmla="*/ 56 w 793"/>
                <a:gd name="T19" fmla="*/ 567 h 681"/>
                <a:gd name="T20" fmla="*/ 0 w 793"/>
                <a:gd name="T21" fmla="*/ 567 h 681"/>
                <a:gd name="T22" fmla="*/ 0 w 793"/>
                <a:gd name="T23" fmla="*/ 510 h 681"/>
                <a:gd name="T24" fmla="*/ 56 w 793"/>
                <a:gd name="T25" fmla="*/ 510 h 681"/>
                <a:gd name="T26" fmla="*/ 56 w 793"/>
                <a:gd name="T27" fmla="*/ 340 h 681"/>
                <a:gd name="T28" fmla="*/ 226 w 793"/>
                <a:gd name="T29" fmla="*/ 340 h 681"/>
                <a:gd name="T30" fmla="*/ 226 w 793"/>
                <a:gd name="T31" fmla="*/ 57 h 681"/>
                <a:gd name="T32" fmla="*/ 283 w 793"/>
                <a:gd name="T33" fmla="*/ 57 h 681"/>
                <a:gd name="T34" fmla="*/ 283 w 793"/>
                <a:gd name="T35" fmla="*/ 114 h 681"/>
                <a:gd name="T36" fmla="*/ 510 w 793"/>
                <a:gd name="T37" fmla="*/ 114 h 681"/>
                <a:gd name="T38" fmla="*/ 510 w 793"/>
                <a:gd name="T39" fmla="*/ 57 h 681"/>
                <a:gd name="T40" fmla="*/ 680 w 793"/>
                <a:gd name="T41" fmla="*/ 57 h 681"/>
                <a:gd name="T42" fmla="*/ 680 w 793"/>
                <a:gd name="T43" fmla="*/ 0 h 681"/>
                <a:gd name="T44" fmla="*/ 737 w 793"/>
                <a:gd name="T45" fmla="*/ 0 h 681"/>
                <a:gd name="T46" fmla="*/ 737 w 793"/>
                <a:gd name="T47" fmla="*/ 114 h 681"/>
                <a:gd name="T48" fmla="*/ 793 w 793"/>
                <a:gd name="T49" fmla="*/ 114 h 681"/>
                <a:gd name="T50" fmla="*/ 793 w 793"/>
                <a:gd name="T51" fmla="*/ 227 h 681"/>
                <a:gd name="T52" fmla="*/ 737 w 793"/>
                <a:gd name="T53" fmla="*/ 227 h 681"/>
                <a:gd name="T54" fmla="*/ 737 w 793"/>
                <a:gd name="T55" fmla="*/ 340 h 681"/>
                <a:gd name="T56" fmla="*/ 793 w 793"/>
                <a:gd name="T57" fmla="*/ 340 h 681"/>
                <a:gd name="T58" fmla="*/ 793 w 793"/>
                <a:gd name="T59" fmla="*/ 454 h 681"/>
                <a:gd name="T60" fmla="*/ 680 w 793"/>
                <a:gd name="T61" fmla="*/ 454 h 681"/>
                <a:gd name="T62" fmla="*/ 680 w 793"/>
                <a:gd name="T63" fmla="*/ 624 h 681"/>
                <a:gd name="T64" fmla="*/ 567 w 793"/>
                <a:gd name="T65" fmla="*/ 624 h 681"/>
                <a:gd name="T66" fmla="*/ 510 w 793"/>
                <a:gd name="T67" fmla="*/ 624 h 681"/>
                <a:gd name="T68" fmla="*/ 510 w 793"/>
                <a:gd name="T69" fmla="*/ 567 h 681"/>
                <a:gd name="T70" fmla="*/ 453 w 793"/>
                <a:gd name="T71" fmla="*/ 567 h 681"/>
                <a:gd name="T72" fmla="*/ 453 w 793"/>
                <a:gd name="T73" fmla="*/ 681 h 681"/>
                <a:gd name="T74" fmla="*/ 283 w 793"/>
                <a:gd name="T75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93" h="681">
                  <a:moveTo>
                    <a:pt x="283" y="681"/>
                  </a:moveTo>
                  <a:lnTo>
                    <a:pt x="283" y="624"/>
                  </a:lnTo>
                  <a:lnTo>
                    <a:pt x="226" y="624"/>
                  </a:lnTo>
                  <a:lnTo>
                    <a:pt x="226" y="567"/>
                  </a:lnTo>
                  <a:lnTo>
                    <a:pt x="170" y="567"/>
                  </a:lnTo>
                  <a:lnTo>
                    <a:pt x="170" y="681"/>
                  </a:lnTo>
                  <a:lnTo>
                    <a:pt x="113" y="681"/>
                  </a:lnTo>
                  <a:lnTo>
                    <a:pt x="113" y="624"/>
                  </a:lnTo>
                  <a:lnTo>
                    <a:pt x="56" y="624"/>
                  </a:lnTo>
                  <a:lnTo>
                    <a:pt x="56" y="567"/>
                  </a:lnTo>
                  <a:lnTo>
                    <a:pt x="0" y="567"/>
                  </a:lnTo>
                  <a:lnTo>
                    <a:pt x="0" y="510"/>
                  </a:lnTo>
                  <a:lnTo>
                    <a:pt x="56" y="510"/>
                  </a:lnTo>
                  <a:lnTo>
                    <a:pt x="56" y="340"/>
                  </a:lnTo>
                  <a:lnTo>
                    <a:pt x="226" y="340"/>
                  </a:lnTo>
                  <a:lnTo>
                    <a:pt x="226" y="57"/>
                  </a:lnTo>
                  <a:lnTo>
                    <a:pt x="283" y="57"/>
                  </a:lnTo>
                  <a:lnTo>
                    <a:pt x="283" y="114"/>
                  </a:lnTo>
                  <a:lnTo>
                    <a:pt x="510" y="114"/>
                  </a:lnTo>
                  <a:lnTo>
                    <a:pt x="510" y="57"/>
                  </a:lnTo>
                  <a:lnTo>
                    <a:pt x="680" y="57"/>
                  </a:lnTo>
                  <a:lnTo>
                    <a:pt x="680" y="0"/>
                  </a:lnTo>
                  <a:lnTo>
                    <a:pt x="737" y="0"/>
                  </a:lnTo>
                  <a:lnTo>
                    <a:pt x="737" y="114"/>
                  </a:lnTo>
                  <a:lnTo>
                    <a:pt x="793" y="114"/>
                  </a:lnTo>
                  <a:lnTo>
                    <a:pt x="793" y="227"/>
                  </a:lnTo>
                  <a:lnTo>
                    <a:pt x="737" y="227"/>
                  </a:lnTo>
                  <a:lnTo>
                    <a:pt x="737" y="340"/>
                  </a:lnTo>
                  <a:lnTo>
                    <a:pt x="793" y="340"/>
                  </a:lnTo>
                  <a:lnTo>
                    <a:pt x="793" y="454"/>
                  </a:lnTo>
                  <a:lnTo>
                    <a:pt x="680" y="454"/>
                  </a:lnTo>
                  <a:lnTo>
                    <a:pt x="680" y="624"/>
                  </a:lnTo>
                  <a:lnTo>
                    <a:pt x="567" y="624"/>
                  </a:lnTo>
                  <a:lnTo>
                    <a:pt x="510" y="624"/>
                  </a:lnTo>
                  <a:lnTo>
                    <a:pt x="510" y="567"/>
                  </a:lnTo>
                  <a:lnTo>
                    <a:pt x="453" y="567"/>
                  </a:lnTo>
                  <a:lnTo>
                    <a:pt x="453" y="681"/>
                  </a:lnTo>
                  <a:lnTo>
                    <a:pt x="283" y="68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3" name="Freeform 323"/>
            <p:cNvSpPr>
              <a:spLocks/>
            </p:cNvSpPr>
            <p:nvPr/>
          </p:nvSpPr>
          <p:spPr bwMode="auto">
            <a:xfrm>
              <a:off x="2627" y="2218"/>
              <a:ext cx="737" cy="1701"/>
            </a:xfrm>
            <a:custGeom>
              <a:avLst/>
              <a:gdLst>
                <a:gd name="T0" fmla="*/ 510 w 737"/>
                <a:gd name="T1" fmla="*/ 1701 h 1701"/>
                <a:gd name="T2" fmla="*/ 454 w 737"/>
                <a:gd name="T3" fmla="*/ 1644 h 1701"/>
                <a:gd name="T4" fmla="*/ 340 w 737"/>
                <a:gd name="T5" fmla="*/ 1587 h 1701"/>
                <a:gd name="T6" fmla="*/ 397 w 737"/>
                <a:gd name="T7" fmla="*/ 1474 h 1701"/>
                <a:gd name="T8" fmla="*/ 340 w 737"/>
                <a:gd name="T9" fmla="*/ 1247 h 1701"/>
                <a:gd name="T10" fmla="*/ 284 w 737"/>
                <a:gd name="T11" fmla="*/ 1190 h 1701"/>
                <a:gd name="T12" fmla="*/ 227 w 737"/>
                <a:gd name="T13" fmla="*/ 1077 h 1701"/>
                <a:gd name="T14" fmla="*/ 170 w 737"/>
                <a:gd name="T15" fmla="*/ 1020 h 1701"/>
                <a:gd name="T16" fmla="*/ 170 w 737"/>
                <a:gd name="T17" fmla="*/ 793 h 1701"/>
                <a:gd name="T18" fmla="*/ 113 w 737"/>
                <a:gd name="T19" fmla="*/ 737 h 1701"/>
                <a:gd name="T20" fmla="*/ 57 w 737"/>
                <a:gd name="T21" fmla="*/ 680 h 1701"/>
                <a:gd name="T22" fmla="*/ 0 w 737"/>
                <a:gd name="T23" fmla="*/ 623 h 1701"/>
                <a:gd name="T24" fmla="*/ 57 w 737"/>
                <a:gd name="T25" fmla="*/ 567 h 1701"/>
                <a:gd name="T26" fmla="*/ 113 w 737"/>
                <a:gd name="T27" fmla="*/ 453 h 1701"/>
                <a:gd name="T28" fmla="*/ 284 w 737"/>
                <a:gd name="T29" fmla="*/ 396 h 1701"/>
                <a:gd name="T30" fmla="*/ 227 w 737"/>
                <a:gd name="T31" fmla="*/ 340 h 1701"/>
                <a:gd name="T32" fmla="*/ 170 w 737"/>
                <a:gd name="T33" fmla="*/ 226 h 1701"/>
                <a:gd name="T34" fmla="*/ 113 w 737"/>
                <a:gd name="T35" fmla="*/ 56 h 1701"/>
                <a:gd name="T36" fmla="*/ 284 w 737"/>
                <a:gd name="T37" fmla="*/ 113 h 1701"/>
                <a:gd name="T38" fmla="*/ 397 w 737"/>
                <a:gd name="T39" fmla="*/ 0 h 1701"/>
                <a:gd name="T40" fmla="*/ 624 w 737"/>
                <a:gd name="T41" fmla="*/ 113 h 1701"/>
                <a:gd name="T42" fmla="*/ 567 w 737"/>
                <a:gd name="T43" fmla="*/ 226 h 1701"/>
                <a:gd name="T44" fmla="*/ 681 w 737"/>
                <a:gd name="T45" fmla="*/ 283 h 1701"/>
                <a:gd name="T46" fmla="*/ 737 w 737"/>
                <a:gd name="T47" fmla="*/ 396 h 1701"/>
                <a:gd name="T48" fmla="*/ 681 w 737"/>
                <a:gd name="T49" fmla="*/ 453 h 1701"/>
                <a:gd name="T50" fmla="*/ 624 w 737"/>
                <a:gd name="T51" fmla="*/ 510 h 1701"/>
                <a:gd name="T52" fmla="*/ 567 w 737"/>
                <a:gd name="T53" fmla="*/ 793 h 1701"/>
                <a:gd name="T54" fmla="*/ 510 w 737"/>
                <a:gd name="T55" fmla="*/ 850 h 1701"/>
                <a:gd name="T56" fmla="*/ 454 w 737"/>
                <a:gd name="T57" fmla="*/ 963 h 1701"/>
                <a:gd name="T58" fmla="*/ 397 w 737"/>
                <a:gd name="T59" fmla="*/ 1020 h 1701"/>
                <a:gd name="T60" fmla="*/ 454 w 737"/>
                <a:gd name="T61" fmla="*/ 1077 h 1701"/>
                <a:gd name="T62" fmla="*/ 397 w 737"/>
                <a:gd name="T63" fmla="*/ 1134 h 1701"/>
                <a:gd name="T64" fmla="*/ 454 w 737"/>
                <a:gd name="T65" fmla="*/ 1304 h 1701"/>
                <a:gd name="T66" fmla="*/ 567 w 737"/>
                <a:gd name="T67" fmla="*/ 1360 h 1701"/>
                <a:gd name="T68" fmla="*/ 510 w 737"/>
                <a:gd name="T69" fmla="*/ 1474 h 1701"/>
                <a:gd name="T70" fmla="*/ 567 w 737"/>
                <a:gd name="T71" fmla="*/ 1587 h 1701"/>
                <a:gd name="T72" fmla="*/ 624 w 737"/>
                <a:gd name="T73" fmla="*/ 1701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7" h="1701">
                  <a:moveTo>
                    <a:pt x="624" y="1701"/>
                  </a:moveTo>
                  <a:lnTo>
                    <a:pt x="510" y="1701"/>
                  </a:lnTo>
                  <a:lnTo>
                    <a:pt x="510" y="1644"/>
                  </a:lnTo>
                  <a:lnTo>
                    <a:pt x="454" y="1644"/>
                  </a:lnTo>
                  <a:lnTo>
                    <a:pt x="454" y="1587"/>
                  </a:lnTo>
                  <a:lnTo>
                    <a:pt x="340" y="1587"/>
                  </a:lnTo>
                  <a:lnTo>
                    <a:pt x="340" y="1474"/>
                  </a:lnTo>
                  <a:lnTo>
                    <a:pt x="397" y="1474"/>
                  </a:lnTo>
                  <a:lnTo>
                    <a:pt x="397" y="1247"/>
                  </a:lnTo>
                  <a:lnTo>
                    <a:pt x="340" y="1247"/>
                  </a:lnTo>
                  <a:lnTo>
                    <a:pt x="340" y="1190"/>
                  </a:lnTo>
                  <a:lnTo>
                    <a:pt x="284" y="1190"/>
                  </a:lnTo>
                  <a:lnTo>
                    <a:pt x="284" y="1077"/>
                  </a:lnTo>
                  <a:lnTo>
                    <a:pt x="227" y="1077"/>
                  </a:lnTo>
                  <a:lnTo>
                    <a:pt x="227" y="1020"/>
                  </a:lnTo>
                  <a:lnTo>
                    <a:pt x="170" y="1020"/>
                  </a:lnTo>
                  <a:lnTo>
                    <a:pt x="170" y="907"/>
                  </a:lnTo>
                  <a:lnTo>
                    <a:pt x="170" y="793"/>
                  </a:lnTo>
                  <a:lnTo>
                    <a:pt x="113" y="793"/>
                  </a:lnTo>
                  <a:lnTo>
                    <a:pt x="113" y="737"/>
                  </a:lnTo>
                  <a:lnTo>
                    <a:pt x="57" y="737"/>
                  </a:lnTo>
                  <a:lnTo>
                    <a:pt x="57" y="680"/>
                  </a:lnTo>
                  <a:lnTo>
                    <a:pt x="0" y="680"/>
                  </a:lnTo>
                  <a:lnTo>
                    <a:pt x="0" y="623"/>
                  </a:lnTo>
                  <a:lnTo>
                    <a:pt x="57" y="623"/>
                  </a:lnTo>
                  <a:lnTo>
                    <a:pt x="57" y="567"/>
                  </a:lnTo>
                  <a:lnTo>
                    <a:pt x="113" y="567"/>
                  </a:lnTo>
                  <a:lnTo>
                    <a:pt x="113" y="453"/>
                  </a:lnTo>
                  <a:lnTo>
                    <a:pt x="284" y="453"/>
                  </a:lnTo>
                  <a:lnTo>
                    <a:pt x="284" y="396"/>
                  </a:lnTo>
                  <a:lnTo>
                    <a:pt x="227" y="396"/>
                  </a:lnTo>
                  <a:lnTo>
                    <a:pt x="227" y="340"/>
                  </a:lnTo>
                  <a:lnTo>
                    <a:pt x="170" y="340"/>
                  </a:lnTo>
                  <a:lnTo>
                    <a:pt x="170" y="226"/>
                  </a:lnTo>
                  <a:lnTo>
                    <a:pt x="113" y="226"/>
                  </a:lnTo>
                  <a:lnTo>
                    <a:pt x="113" y="56"/>
                  </a:lnTo>
                  <a:lnTo>
                    <a:pt x="284" y="56"/>
                  </a:lnTo>
                  <a:lnTo>
                    <a:pt x="284" y="113"/>
                  </a:lnTo>
                  <a:lnTo>
                    <a:pt x="397" y="113"/>
                  </a:lnTo>
                  <a:lnTo>
                    <a:pt x="397" y="0"/>
                  </a:lnTo>
                  <a:lnTo>
                    <a:pt x="624" y="0"/>
                  </a:lnTo>
                  <a:lnTo>
                    <a:pt x="624" y="113"/>
                  </a:lnTo>
                  <a:lnTo>
                    <a:pt x="567" y="113"/>
                  </a:lnTo>
                  <a:lnTo>
                    <a:pt x="567" y="226"/>
                  </a:lnTo>
                  <a:lnTo>
                    <a:pt x="681" y="226"/>
                  </a:lnTo>
                  <a:lnTo>
                    <a:pt x="681" y="283"/>
                  </a:lnTo>
                  <a:lnTo>
                    <a:pt x="737" y="283"/>
                  </a:lnTo>
                  <a:lnTo>
                    <a:pt x="737" y="396"/>
                  </a:lnTo>
                  <a:lnTo>
                    <a:pt x="681" y="396"/>
                  </a:lnTo>
                  <a:lnTo>
                    <a:pt x="681" y="453"/>
                  </a:lnTo>
                  <a:lnTo>
                    <a:pt x="624" y="453"/>
                  </a:lnTo>
                  <a:lnTo>
                    <a:pt x="624" y="510"/>
                  </a:lnTo>
                  <a:lnTo>
                    <a:pt x="567" y="510"/>
                  </a:lnTo>
                  <a:lnTo>
                    <a:pt x="567" y="793"/>
                  </a:lnTo>
                  <a:lnTo>
                    <a:pt x="510" y="793"/>
                  </a:lnTo>
                  <a:lnTo>
                    <a:pt x="510" y="850"/>
                  </a:lnTo>
                  <a:lnTo>
                    <a:pt x="454" y="850"/>
                  </a:lnTo>
                  <a:lnTo>
                    <a:pt x="454" y="963"/>
                  </a:lnTo>
                  <a:lnTo>
                    <a:pt x="397" y="963"/>
                  </a:lnTo>
                  <a:lnTo>
                    <a:pt x="397" y="1020"/>
                  </a:lnTo>
                  <a:lnTo>
                    <a:pt x="454" y="1020"/>
                  </a:lnTo>
                  <a:lnTo>
                    <a:pt x="454" y="1077"/>
                  </a:lnTo>
                  <a:lnTo>
                    <a:pt x="397" y="1077"/>
                  </a:lnTo>
                  <a:lnTo>
                    <a:pt x="397" y="1134"/>
                  </a:lnTo>
                  <a:lnTo>
                    <a:pt x="454" y="1134"/>
                  </a:lnTo>
                  <a:lnTo>
                    <a:pt x="454" y="1304"/>
                  </a:lnTo>
                  <a:lnTo>
                    <a:pt x="567" y="1304"/>
                  </a:lnTo>
                  <a:lnTo>
                    <a:pt x="567" y="1360"/>
                  </a:lnTo>
                  <a:lnTo>
                    <a:pt x="510" y="1360"/>
                  </a:lnTo>
                  <a:lnTo>
                    <a:pt x="510" y="1474"/>
                  </a:lnTo>
                  <a:lnTo>
                    <a:pt x="567" y="1474"/>
                  </a:lnTo>
                  <a:lnTo>
                    <a:pt x="567" y="1587"/>
                  </a:lnTo>
                  <a:lnTo>
                    <a:pt x="624" y="1587"/>
                  </a:lnTo>
                  <a:lnTo>
                    <a:pt x="624" y="170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4" name="Freeform 324"/>
            <p:cNvSpPr>
              <a:spLocks/>
            </p:cNvSpPr>
            <p:nvPr/>
          </p:nvSpPr>
          <p:spPr bwMode="auto">
            <a:xfrm>
              <a:off x="3024" y="3862"/>
              <a:ext cx="510" cy="510"/>
            </a:xfrm>
            <a:custGeom>
              <a:avLst/>
              <a:gdLst>
                <a:gd name="T0" fmla="*/ 227 w 510"/>
                <a:gd name="T1" fmla="*/ 0 h 510"/>
                <a:gd name="T2" fmla="*/ 284 w 510"/>
                <a:gd name="T3" fmla="*/ 0 h 510"/>
                <a:gd name="T4" fmla="*/ 284 w 510"/>
                <a:gd name="T5" fmla="*/ 57 h 510"/>
                <a:gd name="T6" fmla="*/ 340 w 510"/>
                <a:gd name="T7" fmla="*/ 57 h 510"/>
                <a:gd name="T8" fmla="*/ 340 w 510"/>
                <a:gd name="T9" fmla="*/ 113 h 510"/>
                <a:gd name="T10" fmla="*/ 510 w 510"/>
                <a:gd name="T11" fmla="*/ 113 h 510"/>
                <a:gd name="T12" fmla="*/ 510 w 510"/>
                <a:gd name="T13" fmla="*/ 227 h 510"/>
                <a:gd name="T14" fmla="*/ 454 w 510"/>
                <a:gd name="T15" fmla="*/ 227 h 510"/>
                <a:gd name="T16" fmla="*/ 454 w 510"/>
                <a:gd name="T17" fmla="*/ 340 h 510"/>
                <a:gd name="T18" fmla="*/ 397 w 510"/>
                <a:gd name="T19" fmla="*/ 340 h 510"/>
                <a:gd name="T20" fmla="*/ 397 w 510"/>
                <a:gd name="T21" fmla="*/ 454 h 510"/>
                <a:gd name="T22" fmla="*/ 284 w 510"/>
                <a:gd name="T23" fmla="*/ 454 h 510"/>
                <a:gd name="T24" fmla="*/ 284 w 510"/>
                <a:gd name="T25" fmla="*/ 510 h 510"/>
                <a:gd name="T26" fmla="*/ 0 w 510"/>
                <a:gd name="T27" fmla="*/ 510 h 510"/>
                <a:gd name="T28" fmla="*/ 0 w 510"/>
                <a:gd name="T29" fmla="*/ 340 h 510"/>
                <a:gd name="T30" fmla="*/ 57 w 510"/>
                <a:gd name="T31" fmla="*/ 340 h 510"/>
                <a:gd name="T32" fmla="*/ 57 w 510"/>
                <a:gd name="T33" fmla="*/ 227 h 510"/>
                <a:gd name="T34" fmla="*/ 113 w 510"/>
                <a:gd name="T35" fmla="*/ 227 h 510"/>
                <a:gd name="T36" fmla="*/ 113 w 510"/>
                <a:gd name="T37" fmla="*/ 57 h 510"/>
                <a:gd name="T38" fmla="*/ 227 w 510"/>
                <a:gd name="T39" fmla="*/ 57 h 510"/>
                <a:gd name="T40" fmla="*/ 227 w 510"/>
                <a:gd name="T41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10" h="510">
                  <a:moveTo>
                    <a:pt x="227" y="0"/>
                  </a:moveTo>
                  <a:lnTo>
                    <a:pt x="284" y="0"/>
                  </a:lnTo>
                  <a:lnTo>
                    <a:pt x="284" y="57"/>
                  </a:lnTo>
                  <a:lnTo>
                    <a:pt x="340" y="57"/>
                  </a:lnTo>
                  <a:lnTo>
                    <a:pt x="340" y="113"/>
                  </a:lnTo>
                  <a:lnTo>
                    <a:pt x="510" y="113"/>
                  </a:lnTo>
                  <a:lnTo>
                    <a:pt x="510" y="227"/>
                  </a:lnTo>
                  <a:lnTo>
                    <a:pt x="454" y="227"/>
                  </a:lnTo>
                  <a:lnTo>
                    <a:pt x="454" y="340"/>
                  </a:lnTo>
                  <a:lnTo>
                    <a:pt x="397" y="340"/>
                  </a:lnTo>
                  <a:lnTo>
                    <a:pt x="397" y="454"/>
                  </a:lnTo>
                  <a:lnTo>
                    <a:pt x="284" y="454"/>
                  </a:lnTo>
                  <a:lnTo>
                    <a:pt x="284" y="510"/>
                  </a:lnTo>
                  <a:lnTo>
                    <a:pt x="0" y="510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227"/>
                  </a:lnTo>
                  <a:lnTo>
                    <a:pt x="113" y="227"/>
                  </a:lnTo>
                  <a:lnTo>
                    <a:pt x="113" y="57"/>
                  </a:lnTo>
                  <a:lnTo>
                    <a:pt x="227" y="57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5" name="Freeform 325"/>
            <p:cNvSpPr>
              <a:spLocks/>
            </p:cNvSpPr>
            <p:nvPr/>
          </p:nvSpPr>
          <p:spPr bwMode="auto">
            <a:xfrm>
              <a:off x="2400" y="3238"/>
              <a:ext cx="737" cy="964"/>
            </a:xfrm>
            <a:custGeom>
              <a:avLst/>
              <a:gdLst>
                <a:gd name="T0" fmla="*/ 454 w 737"/>
                <a:gd name="T1" fmla="*/ 0 h 964"/>
                <a:gd name="T2" fmla="*/ 340 w 737"/>
                <a:gd name="T3" fmla="*/ 0 h 964"/>
                <a:gd name="T4" fmla="*/ 340 w 737"/>
                <a:gd name="T5" fmla="*/ 114 h 964"/>
                <a:gd name="T6" fmla="*/ 284 w 737"/>
                <a:gd name="T7" fmla="*/ 114 h 964"/>
                <a:gd name="T8" fmla="*/ 284 w 737"/>
                <a:gd name="T9" fmla="*/ 170 h 964"/>
                <a:gd name="T10" fmla="*/ 227 w 737"/>
                <a:gd name="T11" fmla="*/ 170 h 964"/>
                <a:gd name="T12" fmla="*/ 227 w 737"/>
                <a:gd name="T13" fmla="*/ 227 h 964"/>
                <a:gd name="T14" fmla="*/ 170 w 737"/>
                <a:gd name="T15" fmla="*/ 227 h 964"/>
                <a:gd name="T16" fmla="*/ 170 w 737"/>
                <a:gd name="T17" fmla="*/ 284 h 964"/>
                <a:gd name="T18" fmla="*/ 57 w 737"/>
                <a:gd name="T19" fmla="*/ 284 h 964"/>
                <a:gd name="T20" fmla="*/ 57 w 737"/>
                <a:gd name="T21" fmla="*/ 454 h 964"/>
                <a:gd name="T22" fmla="*/ 57 w 737"/>
                <a:gd name="T23" fmla="*/ 510 h 964"/>
                <a:gd name="T24" fmla="*/ 0 w 737"/>
                <a:gd name="T25" fmla="*/ 510 h 964"/>
                <a:gd name="T26" fmla="*/ 0 w 737"/>
                <a:gd name="T27" fmla="*/ 567 h 964"/>
                <a:gd name="T28" fmla="*/ 57 w 737"/>
                <a:gd name="T29" fmla="*/ 567 h 964"/>
                <a:gd name="T30" fmla="*/ 57 w 737"/>
                <a:gd name="T31" fmla="*/ 624 h 964"/>
                <a:gd name="T32" fmla="*/ 170 w 737"/>
                <a:gd name="T33" fmla="*/ 624 h 964"/>
                <a:gd name="T34" fmla="*/ 170 w 737"/>
                <a:gd name="T35" fmla="*/ 851 h 964"/>
                <a:gd name="T36" fmla="*/ 511 w 737"/>
                <a:gd name="T37" fmla="*/ 851 h 964"/>
                <a:gd name="T38" fmla="*/ 511 w 737"/>
                <a:gd name="T39" fmla="*/ 907 h 964"/>
                <a:gd name="T40" fmla="*/ 567 w 737"/>
                <a:gd name="T41" fmla="*/ 907 h 964"/>
                <a:gd name="T42" fmla="*/ 567 w 737"/>
                <a:gd name="T43" fmla="*/ 964 h 964"/>
                <a:gd name="T44" fmla="*/ 681 w 737"/>
                <a:gd name="T45" fmla="*/ 964 h 964"/>
                <a:gd name="T46" fmla="*/ 681 w 737"/>
                <a:gd name="T47" fmla="*/ 851 h 964"/>
                <a:gd name="T48" fmla="*/ 737 w 737"/>
                <a:gd name="T49" fmla="*/ 851 h 964"/>
                <a:gd name="T50" fmla="*/ 737 w 737"/>
                <a:gd name="T51" fmla="*/ 624 h 964"/>
                <a:gd name="T52" fmla="*/ 681 w 737"/>
                <a:gd name="T53" fmla="*/ 624 h 964"/>
                <a:gd name="T54" fmla="*/ 681 w 737"/>
                <a:gd name="T55" fmla="*/ 567 h 964"/>
                <a:gd name="T56" fmla="*/ 567 w 737"/>
                <a:gd name="T57" fmla="*/ 567 h 964"/>
                <a:gd name="T58" fmla="*/ 567 w 737"/>
                <a:gd name="T59" fmla="*/ 454 h 964"/>
                <a:gd name="T60" fmla="*/ 624 w 737"/>
                <a:gd name="T61" fmla="*/ 454 h 964"/>
                <a:gd name="T62" fmla="*/ 624 w 737"/>
                <a:gd name="T63" fmla="*/ 227 h 964"/>
                <a:gd name="T64" fmla="*/ 567 w 737"/>
                <a:gd name="T65" fmla="*/ 227 h 964"/>
                <a:gd name="T66" fmla="*/ 567 w 737"/>
                <a:gd name="T67" fmla="*/ 170 h 964"/>
                <a:gd name="T68" fmla="*/ 511 w 737"/>
                <a:gd name="T69" fmla="*/ 170 h 964"/>
                <a:gd name="T70" fmla="*/ 511 w 737"/>
                <a:gd name="T71" fmla="*/ 57 h 964"/>
                <a:gd name="T72" fmla="*/ 454 w 737"/>
                <a:gd name="T73" fmla="*/ 57 h 964"/>
                <a:gd name="T74" fmla="*/ 454 w 737"/>
                <a:gd name="T75" fmla="*/ 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37" h="964">
                  <a:moveTo>
                    <a:pt x="454" y="0"/>
                  </a:moveTo>
                  <a:lnTo>
                    <a:pt x="340" y="0"/>
                  </a:lnTo>
                  <a:lnTo>
                    <a:pt x="340" y="114"/>
                  </a:lnTo>
                  <a:lnTo>
                    <a:pt x="284" y="114"/>
                  </a:lnTo>
                  <a:lnTo>
                    <a:pt x="284" y="170"/>
                  </a:lnTo>
                  <a:lnTo>
                    <a:pt x="227" y="170"/>
                  </a:lnTo>
                  <a:lnTo>
                    <a:pt x="227" y="227"/>
                  </a:lnTo>
                  <a:lnTo>
                    <a:pt x="170" y="227"/>
                  </a:lnTo>
                  <a:lnTo>
                    <a:pt x="170" y="284"/>
                  </a:lnTo>
                  <a:lnTo>
                    <a:pt x="57" y="284"/>
                  </a:lnTo>
                  <a:lnTo>
                    <a:pt x="57" y="454"/>
                  </a:lnTo>
                  <a:lnTo>
                    <a:pt x="57" y="510"/>
                  </a:lnTo>
                  <a:lnTo>
                    <a:pt x="0" y="510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57" y="624"/>
                  </a:lnTo>
                  <a:lnTo>
                    <a:pt x="170" y="624"/>
                  </a:lnTo>
                  <a:lnTo>
                    <a:pt x="170" y="851"/>
                  </a:lnTo>
                  <a:lnTo>
                    <a:pt x="511" y="851"/>
                  </a:lnTo>
                  <a:lnTo>
                    <a:pt x="511" y="907"/>
                  </a:lnTo>
                  <a:lnTo>
                    <a:pt x="567" y="907"/>
                  </a:lnTo>
                  <a:lnTo>
                    <a:pt x="567" y="964"/>
                  </a:lnTo>
                  <a:lnTo>
                    <a:pt x="681" y="964"/>
                  </a:lnTo>
                  <a:lnTo>
                    <a:pt x="681" y="851"/>
                  </a:lnTo>
                  <a:lnTo>
                    <a:pt x="737" y="851"/>
                  </a:lnTo>
                  <a:lnTo>
                    <a:pt x="737" y="624"/>
                  </a:lnTo>
                  <a:lnTo>
                    <a:pt x="681" y="624"/>
                  </a:lnTo>
                  <a:lnTo>
                    <a:pt x="681" y="567"/>
                  </a:lnTo>
                  <a:lnTo>
                    <a:pt x="567" y="567"/>
                  </a:lnTo>
                  <a:lnTo>
                    <a:pt x="567" y="454"/>
                  </a:lnTo>
                  <a:lnTo>
                    <a:pt x="624" y="454"/>
                  </a:lnTo>
                  <a:lnTo>
                    <a:pt x="624" y="227"/>
                  </a:lnTo>
                  <a:lnTo>
                    <a:pt x="567" y="227"/>
                  </a:lnTo>
                  <a:lnTo>
                    <a:pt x="567" y="170"/>
                  </a:lnTo>
                  <a:lnTo>
                    <a:pt x="511" y="170"/>
                  </a:lnTo>
                  <a:lnTo>
                    <a:pt x="511" y="57"/>
                  </a:lnTo>
                  <a:lnTo>
                    <a:pt x="454" y="57"/>
                  </a:lnTo>
                  <a:lnTo>
                    <a:pt x="45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6" name="Freeform 328"/>
            <p:cNvSpPr>
              <a:spLocks/>
            </p:cNvSpPr>
            <p:nvPr/>
          </p:nvSpPr>
          <p:spPr bwMode="auto">
            <a:xfrm>
              <a:off x="2173" y="3748"/>
              <a:ext cx="397" cy="341"/>
            </a:xfrm>
            <a:custGeom>
              <a:avLst/>
              <a:gdLst>
                <a:gd name="T0" fmla="*/ 397 w 397"/>
                <a:gd name="T1" fmla="*/ 341 h 341"/>
                <a:gd name="T2" fmla="*/ 397 w 397"/>
                <a:gd name="T3" fmla="*/ 114 h 341"/>
                <a:gd name="T4" fmla="*/ 284 w 397"/>
                <a:gd name="T5" fmla="*/ 114 h 341"/>
                <a:gd name="T6" fmla="*/ 284 w 397"/>
                <a:gd name="T7" fmla="*/ 57 h 341"/>
                <a:gd name="T8" fmla="*/ 227 w 397"/>
                <a:gd name="T9" fmla="*/ 57 h 341"/>
                <a:gd name="T10" fmla="*/ 227 w 397"/>
                <a:gd name="T11" fmla="*/ 0 h 341"/>
                <a:gd name="T12" fmla="*/ 114 w 397"/>
                <a:gd name="T13" fmla="*/ 0 h 341"/>
                <a:gd name="T14" fmla="*/ 114 w 397"/>
                <a:gd name="T15" fmla="*/ 57 h 341"/>
                <a:gd name="T16" fmla="*/ 0 w 397"/>
                <a:gd name="T17" fmla="*/ 57 h 341"/>
                <a:gd name="T18" fmla="*/ 0 w 397"/>
                <a:gd name="T19" fmla="*/ 114 h 341"/>
                <a:gd name="T20" fmla="*/ 57 w 397"/>
                <a:gd name="T21" fmla="*/ 114 h 341"/>
                <a:gd name="T22" fmla="*/ 57 w 397"/>
                <a:gd name="T23" fmla="*/ 341 h 341"/>
                <a:gd name="T24" fmla="*/ 114 w 397"/>
                <a:gd name="T25" fmla="*/ 341 h 341"/>
                <a:gd name="T26" fmla="*/ 114 w 397"/>
                <a:gd name="T27" fmla="*/ 284 h 341"/>
                <a:gd name="T28" fmla="*/ 227 w 397"/>
                <a:gd name="T29" fmla="*/ 284 h 341"/>
                <a:gd name="T30" fmla="*/ 227 w 397"/>
                <a:gd name="T31" fmla="*/ 341 h 341"/>
                <a:gd name="T32" fmla="*/ 397 w 397"/>
                <a:gd name="T33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7" h="341">
                  <a:moveTo>
                    <a:pt x="397" y="341"/>
                  </a:moveTo>
                  <a:lnTo>
                    <a:pt x="397" y="114"/>
                  </a:lnTo>
                  <a:lnTo>
                    <a:pt x="284" y="114"/>
                  </a:lnTo>
                  <a:lnTo>
                    <a:pt x="284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14" y="0"/>
                  </a:lnTo>
                  <a:lnTo>
                    <a:pt x="114" y="57"/>
                  </a:lnTo>
                  <a:lnTo>
                    <a:pt x="0" y="57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341"/>
                  </a:lnTo>
                  <a:lnTo>
                    <a:pt x="114" y="341"/>
                  </a:lnTo>
                  <a:lnTo>
                    <a:pt x="114" y="284"/>
                  </a:lnTo>
                  <a:lnTo>
                    <a:pt x="227" y="284"/>
                  </a:lnTo>
                  <a:lnTo>
                    <a:pt x="227" y="341"/>
                  </a:lnTo>
                  <a:lnTo>
                    <a:pt x="397" y="34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7" name="Freeform 331"/>
            <p:cNvSpPr>
              <a:spLocks/>
            </p:cNvSpPr>
            <p:nvPr/>
          </p:nvSpPr>
          <p:spPr bwMode="auto">
            <a:xfrm>
              <a:off x="1720" y="3181"/>
              <a:ext cx="1077" cy="908"/>
            </a:xfrm>
            <a:custGeom>
              <a:avLst/>
              <a:gdLst>
                <a:gd name="T0" fmla="*/ 1077 w 1077"/>
                <a:gd name="T1" fmla="*/ 0 h 908"/>
                <a:gd name="T2" fmla="*/ 964 w 1077"/>
                <a:gd name="T3" fmla="*/ 0 h 908"/>
                <a:gd name="T4" fmla="*/ 964 w 1077"/>
                <a:gd name="T5" fmla="*/ 57 h 908"/>
                <a:gd name="T6" fmla="*/ 794 w 1077"/>
                <a:gd name="T7" fmla="*/ 57 h 908"/>
                <a:gd name="T8" fmla="*/ 794 w 1077"/>
                <a:gd name="T9" fmla="*/ 0 h 908"/>
                <a:gd name="T10" fmla="*/ 680 w 1077"/>
                <a:gd name="T11" fmla="*/ 0 h 908"/>
                <a:gd name="T12" fmla="*/ 680 w 1077"/>
                <a:gd name="T13" fmla="*/ 57 h 908"/>
                <a:gd name="T14" fmla="*/ 624 w 1077"/>
                <a:gd name="T15" fmla="*/ 57 h 908"/>
                <a:gd name="T16" fmla="*/ 624 w 1077"/>
                <a:gd name="T17" fmla="*/ 171 h 908"/>
                <a:gd name="T18" fmla="*/ 567 w 1077"/>
                <a:gd name="T19" fmla="*/ 171 h 908"/>
                <a:gd name="T20" fmla="*/ 567 w 1077"/>
                <a:gd name="T21" fmla="*/ 227 h 908"/>
                <a:gd name="T22" fmla="*/ 453 w 1077"/>
                <a:gd name="T23" fmla="*/ 227 h 908"/>
                <a:gd name="T24" fmla="*/ 453 w 1077"/>
                <a:gd name="T25" fmla="*/ 341 h 908"/>
                <a:gd name="T26" fmla="*/ 340 w 1077"/>
                <a:gd name="T27" fmla="*/ 341 h 908"/>
                <a:gd name="T28" fmla="*/ 340 w 1077"/>
                <a:gd name="T29" fmla="*/ 284 h 908"/>
                <a:gd name="T30" fmla="*/ 283 w 1077"/>
                <a:gd name="T31" fmla="*/ 284 h 908"/>
                <a:gd name="T32" fmla="*/ 283 w 1077"/>
                <a:gd name="T33" fmla="*/ 227 h 908"/>
                <a:gd name="T34" fmla="*/ 227 w 1077"/>
                <a:gd name="T35" fmla="*/ 227 h 908"/>
                <a:gd name="T36" fmla="*/ 227 w 1077"/>
                <a:gd name="T37" fmla="*/ 171 h 908"/>
                <a:gd name="T38" fmla="*/ 170 w 1077"/>
                <a:gd name="T39" fmla="*/ 171 h 908"/>
                <a:gd name="T40" fmla="*/ 170 w 1077"/>
                <a:gd name="T41" fmla="*/ 227 h 908"/>
                <a:gd name="T42" fmla="*/ 0 w 1077"/>
                <a:gd name="T43" fmla="*/ 227 h 908"/>
                <a:gd name="T44" fmla="*/ 0 w 1077"/>
                <a:gd name="T45" fmla="*/ 284 h 908"/>
                <a:gd name="T46" fmla="*/ 113 w 1077"/>
                <a:gd name="T47" fmla="*/ 284 h 908"/>
                <a:gd name="T48" fmla="*/ 113 w 1077"/>
                <a:gd name="T49" fmla="*/ 341 h 908"/>
                <a:gd name="T50" fmla="*/ 170 w 1077"/>
                <a:gd name="T51" fmla="*/ 341 h 908"/>
                <a:gd name="T52" fmla="*/ 170 w 1077"/>
                <a:gd name="T53" fmla="*/ 397 h 908"/>
                <a:gd name="T54" fmla="*/ 227 w 1077"/>
                <a:gd name="T55" fmla="*/ 397 h 908"/>
                <a:gd name="T56" fmla="*/ 227 w 1077"/>
                <a:gd name="T57" fmla="*/ 454 h 908"/>
                <a:gd name="T58" fmla="*/ 283 w 1077"/>
                <a:gd name="T59" fmla="*/ 454 h 908"/>
                <a:gd name="T60" fmla="*/ 283 w 1077"/>
                <a:gd name="T61" fmla="*/ 511 h 908"/>
                <a:gd name="T62" fmla="*/ 340 w 1077"/>
                <a:gd name="T63" fmla="*/ 511 h 908"/>
                <a:gd name="T64" fmla="*/ 340 w 1077"/>
                <a:gd name="T65" fmla="*/ 567 h 908"/>
                <a:gd name="T66" fmla="*/ 283 w 1077"/>
                <a:gd name="T67" fmla="*/ 567 h 908"/>
                <a:gd name="T68" fmla="*/ 227 w 1077"/>
                <a:gd name="T69" fmla="*/ 567 h 908"/>
                <a:gd name="T70" fmla="*/ 227 w 1077"/>
                <a:gd name="T71" fmla="*/ 624 h 908"/>
                <a:gd name="T72" fmla="*/ 283 w 1077"/>
                <a:gd name="T73" fmla="*/ 624 h 908"/>
                <a:gd name="T74" fmla="*/ 283 w 1077"/>
                <a:gd name="T75" fmla="*/ 681 h 908"/>
                <a:gd name="T76" fmla="*/ 340 w 1077"/>
                <a:gd name="T77" fmla="*/ 681 h 908"/>
                <a:gd name="T78" fmla="*/ 340 w 1077"/>
                <a:gd name="T79" fmla="*/ 624 h 908"/>
                <a:gd name="T80" fmla="*/ 397 w 1077"/>
                <a:gd name="T81" fmla="*/ 624 h 908"/>
                <a:gd name="T82" fmla="*/ 397 w 1077"/>
                <a:gd name="T83" fmla="*/ 681 h 908"/>
                <a:gd name="T84" fmla="*/ 340 w 1077"/>
                <a:gd name="T85" fmla="*/ 681 h 908"/>
                <a:gd name="T86" fmla="*/ 340 w 1077"/>
                <a:gd name="T87" fmla="*/ 908 h 908"/>
                <a:gd name="T88" fmla="*/ 510 w 1077"/>
                <a:gd name="T89" fmla="*/ 908 h 908"/>
                <a:gd name="T90" fmla="*/ 510 w 1077"/>
                <a:gd name="T91" fmla="*/ 681 h 908"/>
                <a:gd name="T92" fmla="*/ 453 w 1077"/>
                <a:gd name="T93" fmla="*/ 681 h 908"/>
                <a:gd name="T94" fmla="*/ 453 w 1077"/>
                <a:gd name="T95" fmla="*/ 624 h 908"/>
                <a:gd name="T96" fmla="*/ 567 w 1077"/>
                <a:gd name="T97" fmla="*/ 624 h 908"/>
                <a:gd name="T98" fmla="*/ 567 w 1077"/>
                <a:gd name="T99" fmla="*/ 567 h 908"/>
                <a:gd name="T100" fmla="*/ 737 w 1077"/>
                <a:gd name="T101" fmla="*/ 567 h 908"/>
                <a:gd name="T102" fmla="*/ 737 w 1077"/>
                <a:gd name="T103" fmla="*/ 341 h 908"/>
                <a:gd name="T104" fmla="*/ 850 w 1077"/>
                <a:gd name="T105" fmla="*/ 341 h 908"/>
                <a:gd name="T106" fmla="*/ 850 w 1077"/>
                <a:gd name="T107" fmla="*/ 284 h 908"/>
                <a:gd name="T108" fmla="*/ 907 w 1077"/>
                <a:gd name="T109" fmla="*/ 284 h 908"/>
                <a:gd name="T110" fmla="*/ 907 w 1077"/>
                <a:gd name="T111" fmla="*/ 227 h 908"/>
                <a:gd name="T112" fmla="*/ 964 w 1077"/>
                <a:gd name="T113" fmla="*/ 227 h 908"/>
                <a:gd name="T114" fmla="*/ 964 w 1077"/>
                <a:gd name="T115" fmla="*/ 171 h 908"/>
                <a:gd name="T116" fmla="*/ 1020 w 1077"/>
                <a:gd name="T117" fmla="*/ 171 h 908"/>
                <a:gd name="T118" fmla="*/ 1020 w 1077"/>
                <a:gd name="T119" fmla="*/ 57 h 908"/>
                <a:gd name="T120" fmla="*/ 1077 w 1077"/>
                <a:gd name="T121" fmla="*/ 57 h 908"/>
                <a:gd name="T122" fmla="*/ 1077 w 1077"/>
                <a:gd name="T123" fmla="*/ 0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77" h="908">
                  <a:moveTo>
                    <a:pt x="1077" y="0"/>
                  </a:moveTo>
                  <a:lnTo>
                    <a:pt x="964" y="0"/>
                  </a:lnTo>
                  <a:lnTo>
                    <a:pt x="964" y="57"/>
                  </a:lnTo>
                  <a:lnTo>
                    <a:pt x="794" y="57"/>
                  </a:lnTo>
                  <a:lnTo>
                    <a:pt x="794" y="0"/>
                  </a:lnTo>
                  <a:lnTo>
                    <a:pt x="680" y="0"/>
                  </a:lnTo>
                  <a:lnTo>
                    <a:pt x="680" y="57"/>
                  </a:lnTo>
                  <a:lnTo>
                    <a:pt x="624" y="57"/>
                  </a:lnTo>
                  <a:lnTo>
                    <a:pt x="624" y="171"/>
                  </a:lnTo>
                  <a:lnTo>
                    <a:pt x="567" y="171"/>
                  </a:lnTo>
                  <a:lnTo>
                    <a:pt x="567" y="227"/>
                  </a:lnTo>
                  <a:lnTo>
                    <a:pt x="453" y="227"/>
                  </a:lnTo>
                  <a:lnTo>
                    <a:pt x="453" y="341"/>
                  </a:lnTo>
                  <a:lnTo>
                    <a:pt x="340" y="341"/>
                  </a:lnTo>
                  <a:lnTo>
                    <a:pt x="340" y="284"/>
                  </a:lnTo>
                  <a:lnTo>
                    <a:pt x="283" y="284"/>
                  </a:lnTo>
                  <a:lnTo>
                    <a:pt x="283" y="227"/>
                  </a:lnTo>
                  <a:lnTo>
                    <a:pt x="227" y="227"/>
                  </a:lnTo>
                  <a:lnTo>
                    <a:pt x="227" y="171"/>
                  </a:lnTo>
                  <a:lnTo>
                    <a:pt x="170" y="171"/>
                  </a:lnTo>
                  <a:lnTo>
                    <a:pt x="170" y="227"/>
                  </a:lnTo>
                  <a:lnTo>
                    <a:pt x="0" y="227"/>
                  </a:lnTo>
                  <a:lnTo>
                    <a:pt x="0" y="284"/>
                  </a:lnTo>
                  <a:lnTo>
                    <a:pt x="113" y="284"/>
                  </a:lnTo>
                  <a:lnTo>
                    <a:pt x="113" y="341"/>
                  </a:lnTo>
                  <a:lnTo>
                    <a:pt x="170" y="341"/>
                  </a:lnTo>
                  <a:lnTo>
                    <a:pt x="170" y="397"/>
                  </a:lnTo>
                  <a:lnTo>
                    <a:pt x="227" y="397"/>
                  </a:lnTo>
                  <a:lnTo>
                    <a:pt x="227" y="454"/>
                  </a:lnTo>
                  <a:lnTo>
                    <a:pt x="283" y="454"/>
                  </a:lnTo>
                  <a:lnTo>
                    <a:pt x="283" y="511"/>
                  </a:lnTo>
                  <a:lnTo>
                    <a:pt x="340" y="511"/>
                  </a:lnTo>
                  <a:lnTo>
                    <a:pt x="340" y="567"/>
                  </a:lnTo>
                  <a:lnTo>
                    <a:pt x="283" y="567"/>
                  </a:lnTo>
                  <a:lnTo>
                    <a:pt x="227" y="567"/>
                  </a:lnTo>
                  <a:lnTo>
                    <a:pt x="227" y="624"/>
                  </a:lnTo>
                  <a:lnTo>
                    <a:pt x="283" y="624"/>
                  </a:lnTo>
                  <a:lnTo>
                    <a:pt x="283" y="681"/>
                  </a:lnTo>
                  <a:lnTo>
                    <a:pt x="340" y="681"/>
                  </a:lnTo>
                  <a:lnTo>
                    <a:pt x="340" y="624"/>
                  </a:lnTo>
                  <a:lnTo>
                    <a:pt x="397" y="624"/>
                  </a:lnTo>
                  <a:lnTo>
                    <a:pt x="397" y="681"/>
                  </a:lnTo>
                  <a:lnTo>
                    <a:pt x="340" y="681"/>
                  </a:lnTo>
                  <a:lnTo>
                    <a:pt x="340" y="908"/>
                  </a:lnTo>
                  <a:lnTo>
                    <a:pt x="510" y="908"/>
                  </a:lnTo>
                  <a:lnTo>
                    <a:pt x="510" y="681"/>
                  </a:lnTo>
                  <a:lnTo>
                    <a:pt x="453" y="681"/>
                  </a:lnTo>
                  <a:lnTo>
                    <a:pt x="453" y="624"/>
                  </a:lnTo>
                  <a:lnTo>
                    <a:pt x="567" y="624"/>
                  </a:lnTo>
                  <a:lnTo>
                    <a:pt x="567" y="567"/>
                  </a:lnTo>
                  <a:lnTo>
                    <a:pt x="737" y="567"/>
                  </a:lnTo>
                  <a:lnTo>
                    <a:pt x="737" y="341"/>
                  </a:lnTo>
                  <a:lnTo>
                    <a:pt x="850" y="341"/>
                  </a:lnTo>
                  <a:lnTo>
                    <a:pt x="850" y="284"/>
                  </a:lnTo>
                  <a:lnTo>
                    <a:pt x="907" y="284"/>
                  </a:lnTo>
                  <a:lnTo>
                    <a:pt x="907" y="227"/>
                  </a:lnTo>
                  <a:lnTo>
                    <a:pt x="964" y="227"/>
                  </a:lnTo>
                  <a:lnTo>
                    <a:pt x="964" y="171"/>
                  </a:lnTo>
                  <a:lnTo>
                    <a:pt x="1020" y="171"/>
                  </a:lnTo>
                  <a:lnTo>
                    <a:pt x="1020" y="57"/>
                  </a:lnTo>
                  <a:lnTo>
                    <a:pt x="1077" y="57"/>
                  </a:lnTo>
                  <a:lnTo>
                    <a:pt x="107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8" name="Freeform 332"/>
            <p:cNvSpPr>
              <a:spLocks/>
            </p:cNvSpPr>
            <p:nvPr/>
          </p:nvSpPr>
          <p:spPr bwMode="auto">
            <a:xfrm>
              <a:off x="2400" y="2274"/>
              <a:ext cx="511" cy="964"/>
            </a:xfrm>
            <a:custGeom>
              <a:avLst/>
              <a:gdLst>
                <a:gd name="T0" fmla="*/ 0 w 511"/>
                <a:gd name="T1" fmla="*/ 907 h 964"/>
                <a:gd name="T2" fmla="*/ 0 w 511"/>
                <a:gd name="T3" fmla="*/ 737 h 964"/>
                <a:gd name="T4" fmla="*/ 57 w 511"/>
                <a:gd name="T5" fmla="*/ 737 h 964"/>
                <a:gd name="T6" fmla="*/ 57 w 511"/>
                <a:gd name="T7" fmla="*/ 340 h 964"/>
                <a:gd name="T8" fmla="*/ 0 w 511"/>
                <a:gd name="T9" fmla="*/ 340 h 964"/>
                <a:gd name="T10" fmla="*/ 0 w 511"/>
                <a:gd name="T11" fmla="*/ 227 h 964"/>
                <a:gd name="T12" fmla="*/ 57 w 511"/>
                <a:gd name="T13" fmla="*/ 227 h 964"/>
                <a:gd name="T14" fmla="*/ 57 w 511"/>
                <a:gd name="T15" fmla="*/ 114 h 964"/>
                <a:gd name="T16" fmla="*/ 227 w 511"/>
                <a:gd name="T17" fmla="*/ 114 h 964"/>
                <a:gd name="T18" fmla="*/ 227 w 511"/>
                <a:gd name="T19" fmla="*/ 0 h 964"/>
                <a:gd name="T20" fmla="*/ 340 w 511"/>
                <a:gd name="T21" fmla="*/ 0 h 964"/>
                <a:gd name="T22" fmla="*/ 340 w 511"/>
                <a:gd name="T23" fmla="*/ 170 h 964"/>
                <a:gd name="T24" fmla="*/ 397 w 511"/>
                <a:gd name="T25" fmla="*/ 170 h 964"/>
                <a:gd name="T26" fmla="*/ 397 w 511"/>
                <a:gd name="T27" fmla="*/ 284 h 964"/>
                <a:gd name="T28" fmla="*/ 454 w 511"/>
                <a:gd name="T29" fmla="*/ 284 h 964"/>
                <a:gd name="T30" fmla="*/ 454 w 511"/>
                <a:gd name="T31" fmla="*/ 340 h 964"/>
                <a:gd name="T32" fmla="*/ 511 w 511"/>
                <a:gd name="T33" fmla="*/ 340 h 964"/>
                <a:gd name="T34" fmla="*/ 511 w 511"/>
                <a:gd name="T35" fmla="*/ 397 h 964"/>
                <a:gd name="T36" fmla="*/ 340 w 511"/>
                <a:gd name="T37" fmla="*/ 397 h 964"/>
                <a:gd name="T38" fmla="*/ 340 w 511"/>
                <a:gd name="T39" fmla="*/ 511 h 964"/>
                <a:gd name="T40" fmla="*/ 284 w 511"/>
                <a:gd name="T41" fmla="*/ 511 h 964"/>
                <a:gd name="T42" fmla="*/ 284 w 511"/>
                <a:gd name="T43" fmla="*/ 567 h 964"/>
                <a:gd name="T44" fmla="*/ 227 w 511"/>
                <a:gd name="T45" fmla="*/ 567 h 964"/>
                <a:gd name="T46" fmla="*/ 227 w 511"/>
                <a:gd name="T47" fmla="*/ 624 h 964"/>
                <a:gd name="T48" fmla="*/ 284 w 511"/>
                <a:gd name="T49" fmla="*/ 624 h 964"/>
                <a:gd name="T50" fmla="*/ 284 w 511"/>
                <a:gd name="T51" fmla="*/ 681 h 964"/>
                <a:gd name="T52" fmla="*/ 340 w 511"/>
                <a:gd name="T53" fmla="*/ 681 h 964"/>
                <a:gd name="T54" fmla="*/ 340 w 511"/>
                <a:gd name="T55" fmla="*/ 737 h 964"/>
                <a:gd name="T56" fmla="*/ 397 w 511"/>
                <a:gd name="T57" fmla="*/ 737 h 964"/>
                <a:gd name="T58" fmla="*/ 397 w 511"/>
                <a:gd name="T59" fmla="*/ 907 h 964"/>
                <a:gd name="T60" fmla="*/ 284 w 511"/>
                <a:gd name="T61" fmla="*/ 907 h 964"/>
                <a:gd name="T62" fmla="*/ 284 w 511"/>
                <a:gd name="T63" fmla="*/ 964 h 964"/>
                <a:gd name="T64" fmla="*/ 114 w 511"/>
                <a:gd name="T65" fmla="*/ 964 h 964"/>
                <a:gd name="T66" fmla="*/ 114 w 511"/>
                <a:gd name="T67" fmla="*/ 907 h 964"/>
                <a:gd name="T68" fmla="*/ 0 w 511"/>
                <a:gd name="T69" fmla="*/ 90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11" h="964">
                  <a:moveTo>
                    <a:pt x="0" y="907"/>
                  </a:moveTo>
                  <a:lnTo>
                    <a:pt x="0" y="737"/>
                  </a:lnTo>
                  <a:lnTo>
                    <a:pt x="57" y="737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340" y="0"/>
                  </a:lnTo>
                  <a:lnTo>
                    <a:pt x="340" y="170"/>
                  </a:lnTo>
                  <a:lnTo>
                    <a:pt x="397" y="170"/>
                  </a:lnTo>
                  <a:lnTo>
                    <a:pt x="397" y="284"/>
                  </a:lnTo>
                  <a:lnTo>
                    <a:pt x="454" y="284"/>
                  </a:lnTo>
                  <a:lnTo>
                    <a:pt x="454" y="340"/>
                  </a:lnTo>
                  <a:lnTo>
                    <a:pt x="511" y="340"/>
                  </a:lnTo>
                  <a:lnTo>
                    <a:pt x="511" y="397"/>
                  </a:lnTo>
                  <a:lnTo>
                    <a:pt x="340" y="397"/>
                  </a:lnTo>
                  <a:lnTo>
                    <a:pt x="340" y="511"/>
                  </a:lnTo>
                  <a:lnTo>
                    <a:pt x="284" y="511"/>
                  </a:lnTo>
                  <a:lnTo>
                    <a:pt x="284" y="567"/>
                  </a:lnTo>
                  <a:lnTo>
                    <a:pt x="227" y="567"/>
                  </a:lnTo>
                  <a:lnTo>
                    <a:pt x="227" y="624"/>
                  </a:lnTo>
                  <a:lnTo>
                    <a:pt x="284" y="624"/>
                  </a:lnTo>
                  <a:lnTo>
                    <a:pt x="284" y="681"/>
                  </a:lnTo>
                  <a:lnTo>
                    <a:pt x="340" y="681"/>
                  </a:lnTo>
                  <a:lnTo>
                    <a:pt x="340" y="737"/>
                  </a:lnTo>
                  <a:lnTo>
                    <a:pt x="397" y="737"/>
                  </a:lnTo>
                  <a:lnTo>
                    <a:pt x="397" y="907"/>
                  </a:lnTo>
                  <a:lnTo>
                    <a:pt x="284" y="907"/>
                  </a:lnTo>
                  <a:lnTo>
                    <a:pt x="284" y="964"/>
                  </a:lnTo>
                  <a:lnTo>
                    <a:pt x="114" y="964"/>
                  </a:lnTo>
                  <a:lnTo>
                    <a:pt x="114" y="907"/>
                  </a:lnTo>
                  <a:lnTo>
                    <a:pt x="0" y="90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9" name="Freeform 333"/>
            <p:cNvSpPr>
              <a:spLocks/>
            </p:cNvSpPr>
            <p:nvPr/>
          </p:nvSpPr>
          <p:spPr bwMode="auto">
            <a:xfrm>
              <a:off x="2514" y="1197"/>
              <a:ext cx="850" cy="737"/>
            </a:xfrm>
            <a:custGeom>
              <a:avLst/>
              <a:gdLst>
                <a:gd name="T0" fmla="*/ 397 w 850"/>
                <a:gd name="T1" fmla="*/ 0 h 737"/>
                <a:gd name="T2" fmla="*/ 340 w 850"/>
                <a:gd name="T3" fmla="*/ 0 h 737"/>
                <a:gd name="T4" fmla="*/ 340 w 850"/>
                <a:gd name="T5" fmla="*/ 57 h 737"/>
                <a:gd name="T6" fmla="*/ 226 w 850"/>
                <a:gd name="T7" fmla="*/ 57 h 737"/>
                <a:gd name="T8" fmla="*/ 226 w 850"/>
                <a:gd name="T9" fmla="*/ 113 h 737"/>
                <a:gd name="T10" fmla="*/ 56 w 850"/>
                <a:gd name="T11" fmla="*/ 113 h 737"/>
                <a:gd name="T12" fmla="*/ 56 w 850"/>
                <a:gd name="T13" fmla="*/ 170 h 737"/>
                <a:gd name="T14" fmla="*/ 0 w 850"/>
                <a:gd name="T15" fmla="*/ 170 h 737"/>
                <a:gd name="T16" fmla="*/ 0 w 850"/>
                <a:gd name="T17" fmla="*/ 340 h 737"/>
                <a:gd name="T18" fmla="*/ 56 w 850"/>
                <a:gd name="T19" fmla="*/ 340 h 737"/>
                <a:gd name="T20" fmla="*/ 56 w 850"/>
                <a:gd name="T21" fmla="*/ 397 h 737"/>
                <a:gd name="T22" fmla="*/ 113 w 850"/>
                <a:gd name="T23" fmla="*/ 397 h 737"/>
                <a:gd name="T24" fmla="*/ 113 w 850"/>
                <a:gd name="T25" fmla="*/ 454 h 737"/>
                <a:gd name="T26" fmla="*/ 170 w 850"/>
                <a:gd name="T27" fmla="*/ 454 h 737"/>
                <a:gd name="T28" fmla="*/ 170 w 850"/>
                <a:gd name="T29" fmla="*/ 680 h 737"/>
                <a:gd name="T30" fmla="*/ 340 w 850"/>
                <a:gd name="T31" fmla="*/ 680 h 737"/>
                <a:gd name="T32" fmla="*/ 340 w 850"/>
                <a:gd name="T33" fmla="*/ 737 h 737"/>
                <a:gd name="T34" fmla="*/ 397 w 850"/>
                <a:gd name="T35" fmla="*/ 737 h 737"/>
                <a:gd name="T36" fmla="*/ 397 w 850"/>
                <a:gd name="T37" fmla="*/ 510 h 737"/>
                <a:gd name="T38" fmla="*/ 737 w 850"/>
                <a:gd name="T39" fmla="*/ 510 h 737"/>
                <a:gd name="T40" fmla="*/ 737 w 850"/>
                <a:gd name="T41" fmla="*/ 567 h 737"/>
                <a:gd name="T42" fmla="*/ 794 w 850"/>
                <a:gd name="T43" fmla="*/ 567 h 737"/>
                <a:gd name="T44" fmla="*/ 794 w 850"/>
                <a:gd name="T45" fmla="*/ 510 h 737"/>
                <a:gd name="T46" fmla="*/ 850 w 850"/>
                <a:gd name="T47" fmla="*/ 510 h 737"/>
                <a:gd name="T48" fmla="*/ 850 w 850"/>
                <a:gd name="T49" fmla="*/ 283 h 737"/>
                <a:gd name="T50" fmla="*/ 680 w 850"/>
                <a:gd name="T51" fmla="*/ 283 h 737"/>
                <a:gd name="T52" fmla="*/ 680 w 850"/>
                <a:gd name="T53" fmla="*/ 170 h 737"/>
                <a:gd name="T54" fmla="*/ 623 w 850"/>
                <a:gd name="T55" fmla="*/ 170 h 737"/>
                <a:gd name="T56" fmla="*/ 623 w 850"/>
                <a:gd name="T57" fmla="*/ 113 h 737"/>
                <a:gd name="T58" fmla="*/ 567 w 850"/>
                <a:gd name="T59" fmla="*/ 113 h 737"/>
                <a:gd name="T60" fmla="*/ 567 w 850"/>
                <a:gd name="T61" fmla="*/ 57 h 737"/>
                <a:gd name="T62" fmla="*/ 453 w 850"/>
                <a:gd name="T63" fmla="*/ 57 h 737"/>
                <a:gd name="T64" fmla="*/ 453 w 850"/>
                <a:gd name="T65" fmla="*/ 0 h 737"/>
                <a:gd name="T66" fmla="*/ 397 w 850"/>
                <a:gd name="T67" fmla="*/ 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50" h="737">
                  <a:moveTo>
                    <a:pt x="397" y="0"/>
                  </a:moveTo>
                  <a:lnTo>
                    <a:pt x="340" y="0"/>
                  </a:lnTo>
                  <a:lnTo>
                    <a:pt x="340" y="57"/>
                  </a:lnTo>
                  <a:lnTo>
                    <a:pt x="226" y="57"/>
                  </a:lnTo>
                  <a:lnTo>
                    <a:pt x="226" y="113"/>
                  </a:lnTo>
                  <a:lnTo>
                    <a:pt x="56" y="113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340"/>
                  </a:lnTo>
                  <a:lnTo>
                    <a:pt x="56" y="340"/>
                  </a:lnTo>
                  <a:lnTo>
                    <a:pt x="56" y="397"/>
                  </a:lnTo>
                  <a:lnTo>
                    <a:pt x="113" y="397"/>
                  </a:lnTo>
                  <a:lnTo>
                    <a:pt x="113" y="454"/>
                  </a:lnTo>
                  <a:lnTo>
                    <a:pt x="170" y="454"/>
                  </a:lnTo>
                  <a:lnTo>
                    <a:pt x="170" y="680"/>
                  </a:lnTo>
                  <a:lnTo>
                    <a:pt x="340" y="680"/>
                  </a:lnTo>
                  <a:lnTo>
                    <a:pt x="340" y="737"/>
                  </a:lnTo>
                  <a:lnTo>
                    <a:pt x="397" y="737"/>
                  </a:lnTo>
                  <a:lnTo>
                    <a:pt x="397" y="510"/>
                  </a:lnTo>
                  <a:lnTo>
                    <a:pt x="737" y="510"/>
                  </a:lnTo>
                  <a:lnTo>
                    <a:pt x="737" y="567"/>
                  </a:lnTo>
                  <a:lnTo>
                    <a:pt x="794" y="567"/>
                  </a:lnTo>
                  <a:lnTo>
                    <a:pt x="794" y="510"/>
                  </a:lnTo>
                  <a:lnTo>
                    <a:pt x="850" y="510"/>
                  </a:lnTo>
                  <a:lnTo>
                    <a:pt x="850" y="283"/>
                  </a:lnTo>
                  <a:lnTo>
                    <a:pt x="680" y="283"/>
                  </a:lnTo>
                  <a:lnTo>
                    <a:pt x="680" y="170"/>
                  </a:lnTo>
                  <a:lnTo>
                    <a:pt x="623" y="170"/>
                  </a:lnTo>
                  <a:lnTo>
                    <a:pt x="623" y="113"/>
                  </a:lnTo>
                  <a:lnTo>
                    <a:pt x="567" y="113"/>
                  </a:lnTo>
                  <a:lnTo>
                    <a:pt x="567" y="57"/>
                  </a:lnTo>
                  <a:lnTo>
                    <a:pt x="453" y="57"/>
                  </a:lnTo>
                  <a:lnTo>
                    <a:pt x="453" y="0"/>
                  </a:lnTo>
                  <a:lnTo>
                    <a:pt x="39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80" name="Freeform 334"/>
            <p:cNvSpPr>
              <a:spLocks/>
            </p:cNvSpPr>
            <p:nvPr/>
          </p:nvSpPr>
          <p:spPr bwMode="auto">
            <a:xfrm>
              <a:off x="2003" y="2104"/>
              <a:ext cx="624" cy="454"/>
            </a:xfrm>
            <a:custGeom>
              <a:avLst/>
              <a:gdLst>
                <a:gd name="T0" fmla="*/ 624 w 624"/>
                <a:gd name="T1" fmla="*/ 170 h 454"/>
                <a:gd name="T2" fmla="*/ 567 w 624"/>
                <a:gd name="T3" fmla="*/ 170 h 454"/>
                <a:gd name="T4" fmla="*/ 567 w 624"/>
                <a:gd name="T5" fmla="*/ 114 h 454"/>
                <a:gd name="T6" fmla="*/ 397 w 624"/>
                <a:gd name="T7" fmla="*/ 114 h 454"/>
                <a:gd name="T8" fmla="*/ 397 w 624"/>
                <a:gd name="T9" fmla="*/ 57 h 454"/>
                <a:gd name="T10" fmla="*/ 227 w 624"/>
                <a:gd name="T11" fmla="*/ 57 h 454"/>
                <a:gd name="T12" fmla="*/ 227 w 624"/>
                <a:gd name="T13" fmla="*/ 0 h 454"/>
                <a:gd name="T14" fmla="*/ 0 w 624"/>
                <a:gd name="T15" fmla="*/ 0 h 454"/>
                <a:gd name="T16" fmla="*/ 0 w 624"/>
                <a:gd name="T17" fmla="*/ 114 h 454"/>
                <a:gd name="T18" fmla="*/ 114 w 624"/>
                <a:gd name="T19" fmla="*/ 114 h 454"/>
                <a:gd name="T20" fmla="*/ 114 w 624"/>
                <a:gd name="T21" fmla="*/ 170 h 454"/>
                <a:gd name="T22" fmla="*/ 170 w 624"/>
                <a:gd name="T23" fmla="*/ 170 h 454"/>
                <a:gd name="T24" fmla="*/ 170 w 624"/>
                <a:gd name="T25" fmla="*/ 227 h 454"/>
                <a:gd name="T26" fmla="*/ 227 w 624"/>
                <a:gd name="T27" fmla="*/ 227 h 454"/>
                <a:gd name="T28" fmla="*/ 227 w 624"/>
                <a:gd name="T29" fmla="*/ 284 h 454"/>
                <a:gd name="T30" fmla="*/ 284 w 624"/>
                <a:gd name="T31" fmla="*/ 284 h 454"/>
                <a:gd name="T32" fmla="*/ 284 w 624"/>
                <a:gd name="T33" fmla="*/ 340 h 454"/>
                <a:gd name="T34" fmla="*/ 341 w 624"/>
                <a:gd name="T35" fmla="*/ 340 h 454"/>
                <a:gd name="T36" fmla="*/ 341 w 624"/>
                <a:gd name="T37" fmla="*/ 454 h 454"/>
                <a:gd name="T38" fmla="*/ 397 w 624"/>
                <a:gd name="T39" fmla="*/ 454 h 454"/>
                <a:gd name="T40" fmla="*/ 397 w 624"/>
                <a:gd name="T41" fmla="*/ 397 h 454"/>
                <a:gd name="T42" fmla="*/ 454 w 624"/>
                <a:gd name="T43" fmla="*/ 397 h 454"/>
                <a:gd name="T44" fmla="*/ 454 w 624"/>
                <a:gd name="T45" fmla="*/ 284 h 454"/>
                <a:gd name="T46" fmla="*/ 624 w 624"/>
                <a:gd name="T47" fmla="*/ 284 h 454"/>
                <a:gd name="T48" fmla="*/ 624 w 624"/>
                <a:gd name="T49" fmla="*/ 17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24" h="454">
                  <a:moveTo>
                    <a:pt x="624" y="170"/>
                  </a:moveTo>
                  <a:lnTo>
                    <a:pt x="567" y="170"/>
                  </a:lnTo>
                  <a:lnTo>
                    <a:pt x="567" y="114"/>
                  </a:lnTo>
                  <a:lnTo>
                    <a:pt x="397" y="114"/>
                  </a:lnTo>
                  <a:lnTo>
                    <a:pt x="397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0" y="0"/>
                  </a:lnTo>
                  <a:lnTo>
                    <a:pt x="0" y="114"/>
                  </a:lnTo>
                  <a:lnTo>
                    <a:pt x="114" y="114"/>
                  </a:lnTo>
                  <a:lnTo>
                    <a:pt x="114" y="170"/>
                  </a:lnTo>
                  <a:lnTo>
                    <a:pt x="170" y="170"/>
                  </a:lnTo>
                  <a:lnTo>
                    <a:pt x="170" y="227"/>
                  </a:lnTo>
                  <a:lnTo>
                    <a:pt x="227" y="227"/>
                  </a:lnTo>
                  <a:lnTo>
                    <a:pt x="227" y="284"/>
                  </a:lnTo>
                  <a:lnTo>
                    <a:pt x="284" y="284"/>
                  </a:lnTo>
                  <a:lnTo>
                    <a:pt x="284" y="340"/>
                  </a:lnTo>
                  <a:lnTo>
                    <a:pt x="341" y="340"/>
                  </a:lnTo>
                  <a:lnTo>
                    <a:pt x="341" y="454"/>
                  </a:lnTo>
                  <a:lnTo>
                    <a:pt x="397" y="454"/>
                  </a:lnTo>
                  <a:lnTo>
                    <a:pt x="397" y="397"/>
                  </a:lnTo>
                  <a:lnTo>
                    <a:pt x="454" y="397"/>
                  </a:lnTo>
                  <a:lnTo>
                    <a:pt x="454" y="284"/>
                  </a:lnTo>
                  <a:lnTo>
                    <a:pt x="624" y="284"/>
                  </a:lnTo>
                  <a:lnTo>
                    <a:pt x="624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81" name="Freeform 335"/>
            <p:cNvSpPr>
              <a:spLocks/>
            </p:cNvSpPr>
            <p:nvPr/>
          </p:nvSpPr>
          <p:spPr bwMode="auto">
            <a:xfrm>
              <a:off x="1947" y="1367"/>
              <a:ext cx="1304" cy="907"/>
            </a:xfrm>
            <a:custGeom>
              <a:avLst/>
              <a:gdLst>
                <a:gd name="T0" fmla="*/ 0 w 1304"/>
                <a:gd name="T1" fmla="*/ 737 h 907"/>
                <a:gd name="T2" fmla="*/ 283 w 1304"/>
                <a:gd name="T3" fmla="*/ 737 h 907"/>
                <a:gd name="T4" fmla="*/ 283 w 1304"/>
                <a:gd name="T5" fmla="*/ 794 h 907"/>
                <a:gd name="T6" fmla="*/ 453 w 1304"/>
                <a:gd name="T7" fmla="*/ 794 h 907"/>
                <a:gd name="T8" fmla="*/ 453 w 1304"/>
                <a:gd name="T9" fmla="*/ 851 h 907"/>
                <a:gd name="T10" fmla="*/ 623 w 1304"/>
                <a:gd name="T11" fmla="*/ 851 h 907"/>
                <a:gd name="T12" fmla="*/ 623 w 1304"/>
                <a:gd name="T13" fmla="*/ 907 h 907"/>
                <a:gd name="T14" fmla="*/ 964 w 1304"/>
                <a:gd name="T15" fmla="*/ 907 h 907"/>
                <a:gd name="T16" fmla="*/ 964 w 1304"/>
                <a:gd name="T17" fmla="*/ 851 h 907"/>
                <a:gd name="T18" fmla="*/ 1020 w 1304"/>
                <a:gd name="T19" fmla="*/ 851 h 907"/>
                <a:gd name="T20" fmla="*/ 1020 w 1304"/>
                <a:gd name="T21" fmla="*/ 794 h 907"/>
                <a:gd name="T22" fmla="*/ 1077 w 1304"/>
                <a:gd name="T23" fmla="*/ 794 h 907"/>
                <a:gd name="T24" fmla="*/ 1077 w 1304"/>
                <a:gd name="T25" fmla="*/ 567 h 907"/>
                <a:gd name="T26" fmla="*/ 1134 w 1304"/>
                <a:gd name="T27" fmla="*/ 567 h 907"/>
                <a:gd name="T28" fmla="*/ 1134 w 1304"/>
                <a:gd name="T29" fmla="*/ 510 h 907"/>
                <a:gd name="T30" fmla="*/ 1190 w 1304"/>
                <a:gd name="T31" fmla="*/ 510 h 907"/>
                <a:gd name="T32" fmla="*/ 1190 w 1304"/>
                <a:gd name="T33" fmla="*/ 454 h 907"/>
                <a:gd name="T34" fmla="*/ 1304 w 1304"/>
                <a:gd name="T35" fmla="*/ 454 h 907"/>
                <a:gd name="T36" fmla="*/ 1304 w 1304"/>
                <a:gd name="T37" fmla="*/ 340 h 907"/>
                <a:gd name="T38" fmla="*/ 964 w 1304"/>
                <a:gd name="T39" fmla="*/ 340 h 907"/>
                <a:gd name="T40" fmla="*/ 964 w 1304"/>
                <a:gd name="T41" fmla="*/ 567 h 907"/>
                <a:gd name="T42" fmla="*/ 907 w 1304"/>
                <a:gd name="T43" fmla="*/ 567 h 907"/>
                <a:gd name="T44" fmla="*/ 907 w 1304"/>
                <a:gd name="T45" fmla="*/ 510 h 907"/>
                <a:gd name="T46" fmla="*/ 737 w 1304"/>
                <a:gd name="T47" fmla="*/ 510 h 907"/>
                <a:gd name="T48" fmla="*/ 737 w 1304"/>
                <a:gd name="T49" fmla="*/ 284 h 907"/>
                <a:gd name="T50" fmla="*/ 680 w 1304"/>
                <a:gd name="T51" fmla="*/ 284 h 907"/>
                <a:gd name="T52" fmla="*/ 680 w 1304"/>
                <a:gd name="T53" fmla="*/ 227 h 907"/>
                <a:gd name="T54" fmla="*/ 623 w 1304"/>
                <a:gd name="T55" fmla="*/ 227 h 907"/>
                <a:gd name="T56" fmla="*/ 623 w 1304"/>
                <a:gd name="T57" fmla="*/ 170 h 907"/>
                <a:gd name="T58" fmla="*/ 567 w 1304"/>
                <a:gd name="T59" fmla="*/ 170 h 907"/>
                <a:gd name="T60" fmla="*/ 567 w 1304"/>
                <a:gd name="T61" fmla="*/ 0 h 907"/>
                <a:gd name="T62" fmla="*/ 453 w 1304"/>
                <a:gd name="T63" fmla="*/ 0 h 907"/>
                <a:gd name="T64" fmla="*/ 453 w 1304"/>
                <a:gd name="T65" fmla="*/ 57 h 907"/>
                <a:gd name="T66" fmla="*/ 397 w 1304"/>
                <a:gd name="T67" fmla="*/ 57 h 907"/>
                <a:gd name="T68" fmla="*/ 397 w 1304"/>
                <a:gd name="T69" fmla="*/ 113 h 907"/>
                <a:gd name="T70" fmla="*/ 340 w 1304"/>
                <a:gd name="T71" fmla="*/ 113 h 907"/>
                <a:gd name="T72" fmla="*/ 340 w 1304"/>
                <a:gd name="T73" fmla="*/ 57 h 907"/>
                <a:gd name="T74" fmla="*/ 283 w 1304"/>
                <a:gd name="T75" fmla="*/ 57 h 907"/>
                <a:gd name="T76" fmla="*/ 283 w 1304"/>
                <a:gd name="T77" fmla="*/ 170 h 907"/>
                <a:gd name="T78" fmla="*/ 170 w 1304"/>
                <a:gd name="T79" fmla="*/ 170 h 907"/>
                <a:gd name="T80" fmla="*/ 170 w 1304"/>
                <a:gd name="T81" fmla="*/ 340 h 907"/>
                <a:gd name="T82" fmla="*/ 113 w 1304"/>
                <a:gd name="T83" fmla="*/ 340 h 907"/>
                <a:gd name="T84" fmla="*/ 113 w 1304"/>
                <a:gd name="T85" fmla="*/ 397 h 907"/>
                <a:gd name="T86" fmla="*/ 56 w 1304"/>
                <a:gd name="T87" fmla="*/ 397 h 907"/>
                <a:gd name="T88" fmla="*/ 56 w 1304"/>
                <a:gd name="T89" fmla="*/ 454 h 907"/>
                <a:gd name="T90" fmla="*/ 113 w 1304"/>
                <a:gd name="T91" fmla="*/ 454 h 907"/>
                <a:gd name="T92" fmla="*/ 113 w 1304"/>
                <a:gd name="T93" fmla="*/ 510 h 907"/>
                <a:gd name="T94" fmla="*/ 56 w 1304"/>
                <a:gd name="T95" fmla="*/ 510 h 907"/>
                <a:gd name="T96" fmla="*/ 56 w 1304"/>
                <a:gd name="T97" fmla="*/ 567 h 907"/>
                <a:gd name="T98" fmla="*/ 0 w 1304"/>
                <a:gd name="T99" fmla="*/ 567 h 907"/>
                <a:gd name="T100" fmla="*/ 0 w 1304"/>
                <a:gd name="T101" fmla="*/ 73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304" h="907">
                  <a:moveTo>
                    <a:pt x="0" y="737"/>
                  </a:moveTo>
                  <a:lnTo>
                    <a:pt x="283" y="737"/>
                  </a:lnTo>
                  <a:lnTo>
                    <a:pt x="283" y="794"/>
                  </a:lnTo>
                  <a:lnTo>
                    <a:pt x="453" y="794"/>
                  </a:lnTo>
                  <a:lnTo>
                    <a:pt x="453" y="851"/>
                  </a:lnTo>
                  <a:lnTo>
                    <a:pt x="623" y="851"/>
                  </a:lnTo>
                  <a:lnTo>
                    <a:pt x="623" y="907"/>
                  </a:lnTo>
                  <a:lnTo>
                    <a:pt x="964" y="907"/>
                  </a:lnTo>
                  <a:lnTo>
                    <a:pt x="964" y="851"/>
                  </a:lnTo>
                  <a:lnTo>
                    <a:pt x="1020" y="851"/>
                  </a:lnTo>
                  <a:lnTo>
                    <a:pt x="1020" y="794"/>
                  </a:lnTo>
                  <a:lnTo>
                    <a:pt x="1077" y="794"/>
                  </a:lnTo>
                  <a:lnTo>
                    <a:pt x="1077" y="567"/>
                  </a:lnTo>
                  <a:lnTo>
                    <a:pt x="1134" y="567"/>
                  </a:lnTo>
                  <a:lnTo>
                    <a:pt x="1134" y="510"/>
                  </a:lnTo>
                  <a:lnTo>
                    <a:pt x="1190" y="510"/>
                  </a:lnTo>
                  <a:lnTo>
                    <a:pt x="1190" y="454"/>
                  </a:lnTo>
                  <a:lnTo>
                    <a:pt x="1304" y="454"/>
                  </a:lnTo>
                  <a:lnTo>
                    <a:pt x="1304" y="340"/>
                  </a:lnTo>
                  <a:lnTo>
                    <a:pt x="964" y="340"/>
                  </a:lnTo>
                  <a:lnTo>
                    <a:pt x="964" y="567"/>
                  </a:lnTo>
                  <a:lnTo>
                    <a:pt x="907" y="567"/>
                  </a:lnTo>
                  <a:lnTo>
                    <a:pt x="907" y="510"/>
                  </a:lnTo>
                  <a:lnTo>
                    <a:pt x="737" y="510"/>
                  </a:lnTo>
                  <a:lnTo>
                    <a:pt x="737" y="284"/>
                  </a:lnTo>
                  <a:lnTo>
                    <a:pt x="680" y="284"/>
                  </a:lnTo>
                  <a:lnTo>
                    <a:pt x="680" y="227"/>
                  </a:lnTo>
                  <a:lnTo>
                    <a:pt x="623" y="227"/>
                  </a:lnTo>
                  <a:lnTo>
                    <a:pt x="623" y="170"/>
                  </a:lnTo>
                  <a:lnTo>
                    <a:pt x="567" y="170"/>
                  </a:lnTo>
                  <a:lnTo>
                    <a:pt x="567" y="0"/>
                  </a:lnTo>
                  <a:lnTo>
                    <a:pt x="453" y="0"/>
                  </a:lnTo>
                  <a:lnTo>
                    <a:pt x="453" y="57"/>
                  </a:lnTo>
                  <a:lnTo>
                    <a:pt x="397" y="57"/>
                  </a:lnTo>
                  <a:lnTo>
                    <a:pt x="397" y="113"/>
                  </a:lnTo>
                  <a:lnTo>
                    <a:pt x="340" y="113"/>
                  </a:lnTo>
                  <a:lnTo>
                    <a:pt x="340" y="57"/>
                  </a:lnTo>
                  <a:lnTo>
                    <a:pt x="283" y="57"/>
                  </a:lnTo>
                  <a:lnTo>
                    <a:pt x="283" y="170"/>
                  </a:lnTo>
                  <a:lnTo>
                    <a:pt x="170" y="170"/>
                  </a:lnTo>
                  <a:lnTo>
                    <a:pt x="170" y="340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56" y="397"/>
                  </a:lnTo>
                  <a:lnTo>
                    <a:pt x="56" y="454"/>
                  </a:lnTo>
                  <a:lnTo>
                    <a:pt x="113" y="454"/>
                  </a:lnTo>
                  <a:lnTo>
                    <a:pt x="113" y="510"/>
                  </a:lnTo>
                  <a:lnTo>
                    <a:pt x="56" y="510"/>
                  </a:lnTo>
                  <a:lnTo>
                    <a:pt x="56" y="567"/>
                  </a:lnTo>
                  <a:lnTo>
                    <a:pt x="0" y="567"/>
                  </a:lnTo>
                  <a:lnTo>
                    <a:pt x="0" y="73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82" name="Freeform 336"/>
            <p:cNvSpPr>
              <a:spLocks/>
            </p:cNvSpPr>
            <p:nvPr/>
          </p:nvSpPr>
          <p:spPr bwMode="auto">
            <a:xfrm>
              <a:off x="2117" y="630"/>
              <a:ext cx="907" cy="737"/>
            </a:xfrm>
            <a:custGeom>
              <a:avLst/>
              <a:gdLst>
                <a:gd name="T0" fmla="*/ 850 w 907"/>
                <a:gd name="T1" fmla="*/ 227 h 737"/>
                <a:gd name="T2" fmla="*/ 567 w 907"/>
                <a:gd name="T3" fmla="*/ 227 h 737"/>
                <a:gd name="T4" fmla="*/ 567 w 907"/>
                <a:gd name="T5" fmla="*/ 113 h 737"/>
                <a:gd name="T6" fmla="*/ 510 w 907"/>
                <a:gd name="T7" fmla="*/ 113 h 737"/>
                <a:gd name="T8" fmla="*/ 510 w 907"/>
                <a:gd name="T9" fmla="*/ 57 h 737"/>
                <a:gd name="T10" fmla="*/ 453 w 907"/>
                <a:gd name="T11" fmla="*/ 57 h 737"/>
                <a:gd name="T12" fmla="*/ 453 w 907"/>
                <a:gd name="T13" fmla="*/ 0 h 737"/>
                <a:gd name="T14" fmla="*/ 397 w 907"/>
                <a:gd name="T15" fmla="*/ 0 h 737"/>
                <a:gd name="T16" fmla="*/ 397 w 907"/>
                <a:gd name="T17" fmla="*/ 113 h 737"/>
                <a:gd name="T18" fmla="*/ 340 w 907"/>
                <a:gd name="T19" fmla="*/ 113 h 737"/>
                <a:gd name="T20" fmla="*/ 340 w 907"/>
                <a:gd name="T21" fmla="*/ 170 h 737"/>
                <a:gd name="T22" fmla="*/ 283 w 907"/>
                <a:gd name="T23" fmla="*/ 170 h 737"/>
                <a:gd name="T24" fmla="*/ 283 w 907"/>
                <a:gd name="T25" fmla="*/ 227 h 737"/>
                <a:gd name="T26" fmla="*/ 170 w 907"/>
                <a:gd name="T27" fmla="*/ 227 h 737"/>
                <a:gd name="T28" fmla="*/ 170 w 907"/>
                <a:gd name="T29" fmla="*/ 170 h 737"/>
                <a:gd name="T30" fmla="*/ 0 w 907"/>
                <a:gd name="T31" fmla="*/ 170 h 737"/>
                <a:gd name="T32" fmla="*/ 0 w 907"/>
                <a:gd name="T33" fmla="*/ 283 h 737"/>
                <a:gd name="T34" fmla="*/ 56 w 907"/>
                <a:gd name="T35" fmla="*/ 283 h 737"/>
                <a:gd name="T36" fmla="*/ 56 w 907"/>
                <a:gd name="T37" fmla="*/ 567 h 737"/>
                <a:gd name="T38" fmla="*/ 170 w 907"/>
                <a:gd name="T39" fmla="*/ 567 h 737"/>
                <a:gd name="T40" fmla="*/ 170 w 907"/>
                <a:gd name="T41" fmla="*/ 624 h 737"/>
                <a:gd name="T42" fmla="*/ 227 w 907"/>
                <a:gd name="T43" fmla="*/ 624 h 737"/>
                <a:gd name="T44" fmla="*/ 227 w 907"/>
                <a:gd name="T45" fmla="*/ 680 h 737"/>
                <a:gd name="T46" fmla="*/ 283 w 907"/>
                <a:gd name="T47" fmla="*/ 680 h 737"/>
                <a:gd name="T48" fmla="*/ 283 w 907"/>
                <a:gd name="T49" fmla="*/ 737 h 737"/>
                <a:gd name="T50" fmla="*/ 453 w 907"/>
                <a:gd name="T51" fmla="*/ 737 h 737"/>
                <a:gd name="T52" fmla="*/ 453 w 907"/>
                <a:gd name="T53" fmla="*/ 680 h 737"/>
                <a:gd name="T54" fmla="*/ 623 w 907"/>
                <a:gd name="T55" fmla="*/ 680 h 737"/>
                <a:gd name="T56" fmla="*/ 623 w 907"/>
                <a:gd name="T57" fmla="*/ 624 h 737"/>
                <a:gd name="T58" fmla="*/ 737 w 907"/>
                <a:gd name="T59" fmla="*/ 624 h 737"/>
                <a:gd name="T60" fmla="*/ 737 w 907"/>
                <a:gd name="T61" fmla="*/ 567 h 737"/>
                <a:gd name="T62" fmla="*/ 794 w 907"/>
                <a:gd name="T63" fmla="*/ 567 h 737"/>
                <a:gd name="T64" fmla="*/ 794 w 907"/>
                <a:gd name="T65" fmla="*/ 510 h 737"/>
                <a:gd name="T66" fmla="*/ 850 w 907"/>
                <a:gd name="T67" fmla="*/ 510 h 737"/>
                <a:gd name="T68" fmla="*/ 850 w 907"/>
                <a:gd name="T69" fmla="*/ 454 h 737"/>
                <a:gd name="T70" fmla="*/ 907 w 907"/>
                <a:gd name="T71" fmla="*/ 454 h 737"/>
                <a:gd name="T72" fmla="*/ 907 w 907"/>
                <a:gd name="T73" fmla="*/ 340 h 737"/>
                <a:gd name="T74" fmla="*/ 850 w 907"/>
                <a:gd name="T75" fmla="*/ 340 h 737"/>
                <a:gd name="T76" fmla="*/ 850 w 907"/>
                <a:gd name="T77" fmla="*/ 22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07" h="737">
                  <a:moveTo>
                    <a:pt x="850" y="227"/>
                  </a:moveTo>
                  <a:lnTo>
                    <a:pt x="567" y="227"/>
                  </a:lnTo>
                  <a:lnTo>
                    <a:pt x="567" y="113"/>
                  </a:lnTo>
                  <a:lnTo>
                    <a:pt x="510" y="113"/>
                  </a:lnTo>
                  <a:lnTo>
                    <a:pt x="510" y="57"/>
                  </a:lnTo>
                  <a:lnTo>
                    <a:pt x="453" y="57"/>
                  </a:lnTo>
                  <a:lnTo>
                    <a:pt x="453" y="0"/>
                  </a:lnTo>
                  <a:lnTo>
                    <a:pt x="397" y="0"/>
                  </a:lnTo>
                  <a:lnTo>
                    <a:pt x="397" y="113"/>
                  </a:lnTo>
                  <a:lnTo>
                    <a:pt x="340" y="113"/>
                  </a:lnTo>
                  <a:lnTo>
                    <a:pt x="340" y="170"/>
                  </a:lnTo>
                  <a:lnTo>
                    <a:pt x="283" y="170"/>
                  </a:lnTo>
                  <a:lnTo>
                    <a:pt x="283" y="227"/>
                  </a:lnTo>
                  <a:lnTo>
                    <a:pt x="170" y="227"/>
                  </a:lnTo>
                  <a:lnTo>
                    <a:pt x="170" y="170"/>
                  </a:lnTo>
                  <a:lnTo>
                    <a:pt x="0" y="170"/>
                  </a:lnTo>
                  <a:lnTo>
                    <a:pt x="0" y="283"/>
                  </a:lnTo>
                  <a:lnTo>
                    <a:pt x="56" y="283"/>
                  </a:lnTo>
                  <a:lnTo>
                    <a:pt x="56" y="567"/>
                  </a:lnTo>
                  <a:lnTo>
                    <a:pt x="170" y="567"/>
                  </a:lnTo>
                  <a:lnTo>
                    <a:pt x="170" y="624"/>
                  </a:lnTo>
                  <a:lnTo>
                    <a:pt x="227" y="624"/>
                  </a:lnTo>
                  <a:lnTo>
                    <a:pt x="227" y="680"/>
                  </a:lnTo>
                  <a:lnTo>
                    <a:pt x="283" y="680"/>
                  </a:lnTo>
                  <a:lnTo>
                    <a:pt x="283" y="737"/>
                  </a:lnTo>
                  <a:lnTo>
                    <a:pt x="453" y="737"/>
                  </a:lnTo>
                  <a:lnTo>
                    <a:pt x="453" y="680"/>
                  </a:lnTo>
                  <a:lnTo>
                    <a:pt x="623" y="680"/>
                  </a:lnTo>
                  <a:lnTo>
                    <a:pt x="623" y="624"/>
                  </a:lnTo>
                  <a:lnTo>
                    <a:pt x="737" y="624"/>
                  </a:lnTo>
                  <a:lnTo>
                    <a:pt x="737" y="567"/>
                  </a:lnTo>
                  <a:lnTo>
                    <a:pt x="794" y="567"/>
                  </a:lnTo>
                  <a:lnTo>
                    <a:pt x="794" y="510"/>
                  </a:lnTo>
                  <a:lnTo>
                    <a:pt x="850" y="510"/>
                  </a:lnTo>
                  <a:lnTo>
                    <a:pt x="850" y="454"/>
                  </a:lnTo>
                  <a:lnTo>
                    <a:pt x="907" y="454"/>
                  </a:lnTo>
                  <a:lnTo>
                    <a:pt x="907" y="340"/>
                  </a:lnTo>
                  <a:lnTo>
                    <a:pt x="850" y="340"/>
                  </a:lnTo>
                  <a:lnTo>
                    <a:pt x="850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83" name="Freeform 338"/>
            <p:cNvSpPr>
              <a:spLocks/>
            </p:cNvSpPr>
            <p:nvPr/>
          </p:nvSpPr>
          <p:spPr bwMode="auto">
            <a:xfrm>
              <a:off x="1947" y="800"/>
              <a:ext cx="453" cy="737"/>
            </a:xfrm>
            <a:custGeom>
              <a:avLst/>
              <a:gdLst>
                <a:gd name="T0" fmla="*/ 113 w 453"/>
                <a:gd name="T1" fmla="*/ 737 h 737"/>
                <a:gd name="T2" fmla="*/ 113 w 453"/>
                <a:gd name="T3" fmla="*/ 624 h 737"/>
                <a:gd name="T4" fmla="*/ 113 w 453"/>
                <a:gd name="T5" fmla="*/ 567 h 737"/>
                <a:gd name="T6" fmla="*/ 56 w 453"/>
                <a:gd name="T7" fmla="*/ 567 h 737"/>
                <a:gd name="T8" fmla="*/ 56 w 453"/>
                <a:gd name="T9" fmla="*/ 340 h 737"/>
                <a:gd name="T10" fmla="*/ 113 w 453"/>
                <a:gd name="T11" fmla="*/ 340 h 737"/>
                <a:gd name="T12" fmla="*/ 113 w 453"/>
                <a:gd name="T13" fmla="*/ 170 h 737"/>
                <a:gd name="T14" fmla="*/ 56 w 453"/>
                <a:gd name="T15" fmla="*/ 170 h 737"/>
                <a:gd name="T16" fmla="*/ 56 w 453"/>
                <a:gd name="T17" fmla="*/ 227 h 737"/>
                <a:gd name="T18" fmla="*/ 0 w 453"/>
                <a:gd name="T19" fmla="*/ 227 h 737"/>
                <a:gd name="T20" fmla="*/ 0 w 453"/>
                <a:gd name="T21" fmla="*/ 57 h 737"/>
                <a:gd name="T22" fmla="*/ 113 w 453"/>
                <a:gd name="T23" fmla="*/ 57 h 737"/>
                <a:gd name="T24" fmla="*/ 113 w 453"/>
                <a:gd name="T25" fmla="*/ 0 h 737"/>
                <a:gd name="T26" fmla="*/ 170 w 453"/>
                <a:gd name="T27" fmla="*/ 0 h 737"/>
                <a:gd name="T28" fmla="*/ 170 w 453"/>
                <a:gd name="T29" fmla="*/ 113 h 737"/>
                <a:gd name="T30" fmla="*/ 226 w 453"/>
                <a:gd name="T31" fmla="*/ 113 h 737"/>
                <a:gd name="T32" fmla="*/ 226 w 453"/>
                <a:gd name="T33" fmla="*/ 397 h 737"/>
                <a:gd name="T34" fmla="*/ 340 w 453"/>
                <a:gd name="T35" fmla="*/ 397 h 737"/>
                <a:gd name="T36" fmla="*/ 340 w 453"/>
                <a:gd name="T37" fmla="*/ 454 h 737"/>
                <a:gd name="T38" fmla="*/ 397 w 453"/>
                <a:gd name="T39" fmla="*/ 454 h 737"/>
                <a:gd name="T40" fmla="*/ 397 w 453"/>
                <a:gd name="T41" fmla="*/ 510 h 737"/>
                <a:gd name="T42" fmla="*/ 453 w 453"/>
                <a:gd name="T43" fmla="*/ 510 h 737"/>
                <a:gd name="T44" fmla="*/ 453 w 453"/>
                <a:gd name="T45" fmla="*/ 624 h 737"/>
                <a:gd name="T46" fmla="*/ 397 w 453"/>
                <a:gd name="T47" fmla="*/ 624 h 737"/>
                <a:gd name="T48" fmla="*/ 397 w 453"/>
                <a:gd name="T49" fmla="*/ 680 h 737"/>
                <a:gd name="T50" fmla="*/ 340 w 453"/>
                <a:gd name="T51" fmla="*/ 680 h 737"/>
                <a:gd name="T52" fmla="*/ 340 w 453"/>
                <a:gd name="T53" fmla="*/ 624 h 737"/>
                <a:gd name="T54" fmla="*/ 283 w 453"/>
                <a:gd name="T55" fmla="*/ 624 h 737"/>
                <a:gd name="T56" fmla="*/ 283 w 453"/>
                <a:gd name="T57" fmla="*/ 737 h 737"/>
                <a:gd name="T58" fmla="*/ 113 w 453"/>
                <a:gd name="T59" fmla="*/ 73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53" h="737">
                  <a:moveTo>
                    <a:pt x="113" y="737"/>
                  </a:moveTo>
                  <a:lnTo>
                    <a:pt x="113" y="624"/>
                  </a:lnTo>
                  <a:lnTo>
                    <a:pt x="113" y="567"/>
                  </a:lnTo>
                  <a:lnTo>
                    <a:pt x="56" y="567"/>
                  </a:lnTo>
                  <a:lnTo>
                    <a:pt x="56" y="340"/>
                  </a:lnTo>
                  <a:lnTo>
                    <a:pt x="113" y="340"/>
                  </a:lnTo>
                  <a:lnTo>
                    <a:pt x="113" y="170"/>
                  </a:lnTo>
                  <a:lnTo>
                    <a:pt x="56" y="170"/>
                  </a:lnTo>
                  <a:lnTo>
                    <a:pt x="56" y="227"/>
                  </a:lnTo>
                  <a:lnTo>
                    <a:pt x="0" y="227"/>
                  </a:lnTo>
                  <a:lnTo>
                    <a:pt x="0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170" y="0"/>
                  </a:lnTo>
                  <a:lnTo>
                    <a:pt x="170" y="113"/>
                  </a:lnTo>
                  <a:lnTo>
                    <a:pt x="226" y="113"/>
                  </a:lnTo>
                  <a:lnTo>
                    <a:pt x="226" y="397"/>
                  </a:lnTo>
                  <a:lnTo>
                    <a:pt x="340" y="397"/>
                  </a:lnTo>
                  <a:lnTo>
                    <a:pt x="340" y="454"/>
                  </a:lnTo>
                  <a:lnTo>
                    <a:pt x="397" y="454"/>
                  </a:lnTo>
                  <a:lnTo>
                    <a:pt x="397" y="510"/>
                  </a:lnTo>
                  <a:lnTo>
                    <a:pt x="453" y="510"/>
                  </a:lnTo>
                  <a:lnTo>
                    <a:pt x="453" y="624"/>
                  </a:lnTo>
                  <a:lnTo>
                    <a:pt x="397" y="624"/>
                  </a:lnTo>
                  <a:lnTo>
                    <a:pt x="397" y="680"/>
                  </a:lnTo>
                  <a:lnTo>
                    <a:pt x="340" y="680"/>
                  </a:lnTo>
                  <a:lnTo>
                    <a:pt x="340" y="624"/>
                  </a:lnTo>
                  <a:lnTo>
                    <a:pt x="283" y="624"/>
                  </a:lnTo>
                  <a:lnTo>
                    <a:pt x="283" y="737"/>
                  </a:lnTo>
                  <a:lnTo>
                    <a:pt x="113" y="73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84" name="Freeform 339"/>
            <p:cNvSpPr>
              <a:spLocks/>
            </p:cNvSpPr>
            <p:nvPr/>
          </p:nvSpPr>
          <p:spPr bwMode="auto">
            <a:xfrm>
              <a:off x="1720" y="290"/>
              <a:ext cx="340" cy="680"/>
            </a:xfrm>
            <a:custGeom>
              <a:avLst/>
              <a:gdLst>
                <a:gd name="T0" fmla="*/ 170 w 340"/>
                <a:gd name="T1" fmla="*/ 680 h 680"/>
                <a:gd name="T2" fmla="*/ 227 w 340"/>
                <a:gd name="T3" fmla="*/ 680 h 680"/>
                <a:gd name="T4" fmla="*/ 227 w 340"/>
                <a:gd name="T5" fmla="*/ 510 h 680"/>
                <a:gd name="T6" fmla="*/ 283 w 340"/>
                <a:gd name="T7" fmla="*/ 510 h 680"/>
                <a:gd name="T8" fmla="*/ 283 w 340"/>
                <a:gd name="T9" fmla="*/ 453 h 680"/>
                <a:gd name="T10" fmla="*/ 340 w 340"/>
                <a:gd name="T11" fmla="*/ 453 h 680"/>
                <a:gd name="T12" fmla="*/ 340 w 340"/>
                <a:gd name="T13" fmla="*/ 397 h 680"/>
                <a:gd name="T14" fmla="*/ 283 w 340"/>
                <a:gd name="T15" fmla="*/ 397 h 680"/>
                <a:gd name="T16" fmla="*/ 283 w 340"/>
                <a:gd name="T17" fmla="*/ 283 h 680"/>
                <a:gd name="T18" fmla="*/ 340 w 340"/>
                <a:gd name="T19" fmla="*/ 283 h 680"/>
                <a:gd name="T20" fmla="*/ 340 w 340"/>
                <a:gd name="T21" fmla="*/ 227 h 680"/>
                <a:gd name="T22" fmla="*/ 283 w 340"/>
                <a:gd name="T23" fmla="*/ 227 h 680"/>
                <a:gd name="T24" fmla="*/ 283 w 340"/>
                <a:gd name="T25" fmla="*/ 170 h 680"/>
                <a:gd name="T26" fmla="*/ 227 w 340"/>
                <a:gd name="T27" fmla="*/ 170 h 680"/>
                <a:gd name="T28" fmla="*/ 227 w 340"/>
                <a:gd name="T29" fmla="*/ 0 h 680"/>
                <a:gd name="T30" fmla="*/ 170 w 340"/>
                <a:gd name="T31" fmla="*/ 0 h 680"/>
                <a:gd name="T32" fmla="*/ 170 w 340"/>
                <a:gd name="T33" fmla="*/ 227 h 680"/>
                <a:gd name="T34" fmla="*/ 113 w 340"/>
                <a:gd name="T35" fmla="*/ 227 h 680"/>
                <a:gd name="T36" fmla="*/ 113 w 340"/>
                <a:gd name="T37" fmla="*/ 170 h 680"/>
                <a:gd name="T38" fmla="*/ 0 w 340"/>
                <a:gd name="T39" fmla="*/ 170 h 680"/>
                <a:gd name="T40" fmla="*/ 0 w 340"/>
                <a:gd name="T41" fmla="*/ 397 h 680"/>
                <a:gd name="T42" fmla="*/ 57 w 340"/>
                <a:gd name="T43" fmla="*/ 397 h 680"/>
                <a:gd name="T44" fmla="*/ 57 w 340"/>
                <a:gd name="T45" fmla="*/ 567 h 680"/>
                <a:gd name="T46" fmla="*/ 113 w 340"/>
                <a:gd name="T47" fmla="*/ 567 h 680"/>
                <a:gd name="T48" fmla="*/ 113 w 340"/>
                <a:gd name="T49" fmla="*/ 623 h 680"/>
                <a:gd name="T50" fmla="*/ 170 w 340"/>
                <a:gd name="T51" fmla="*/ 623 h 680"/>
                <a:gd name="T52" fmla="*/ 170 w 340"/>
                <a:gd name="T53" fmla="*/ 68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40" h="680">
                  <a:moveTo>
                    <a:pt x="170" y="680"/>
                  </a:moveTo>
                  <a:lnTo>
                    <a:pt x="227" y="680"/>
                  </a:lnTo>
                  <a:lnTo>
                    <a:pt x="227" y="510"/>
                  </a:lnTo>
                  <a:lnTo>
                    <a:pt x="283" y="510"/>
                  </a:lnTo>
                  <a:lnTo>
                    <a:pt x="283" y="453"/>
                  </a:lnTo>
                  <a:lnTo>
                    <a:pt x="340" y="453"/>
                  </a:lnTo>
                  <a:lnTo>
                    <a:pt x="340" y="397"/>
                  </a:lnTo>
                  <a:lnTo>
                    <a:pt x="283" y="397"/>
                  </a:lnTo>
                  <a:lnTo>
                    <a:pt x="283" y="283"/>
                  </a:lnTo>
                  <a:lnTo>
                    <a:pt x="340" y="283"/>
                  </a:lnTo>
                  <a:lnTo>
                    <a:pt x="340" y="227"/>
                  </a:lnTo>
                  <a:lnTo>
                    <a:pt x="283" y="227"/>
                  </a:lnTo>
                  <a:lnTo>
                    <a:pt x="283" y="170"/>
                  </a:lnTo>
                  <a:lnTo>
                    <a:pt x="227" y="170"/>
                  </a:lnTo>
                  <a:lnTo>
                    <a:pt x="227" y="0"/>
                  </a:lnTo>
                  <a:lnTo>
                    <a:pt x="170" y="0"/>
                  </a:lnTo>
                  <a:lnTo>
                    <a:pt x="170" y="227"/>
                  </a:lnTo>
                  <a:lnTo>
                    <a:pt x="113" y="227"/>
                  </a:lnTo>
                  <a:lnTo>
                    <a:pt x="113" y="170"/>
                  </a:lnTo>
                  <a:lnTo>
                    <a:pt x="0" y="170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567"/>
                  </a:lnTo>
                  <a:lnTo>
                    <a:pt x="113" y="567"/>
                  </a:lnTo>
                  <a:lnTo>
                    <a:pt x="113" y="623"/>
                  </a:lnTo>
                  <a:lnTo>
                    <a:pt x="170" y="623"/>
                  </a:lnTo>
                  <a:lnTo>
                    <a:pt x="170" y="68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85" name="Rectangle 340"/>
            <p:cNvSpPr>
              <a:spLocks noChangeArrowheads="1"/>
            </p:cNvSpPr>
            <p:nvPr/>
          </p:nvSpPr>
          <p:spPr bwMode="auto">
            <a:xfrm>
              <a:off x="2003" y="346"/>
              <a:ext cx="57" cy="114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86" name="Freeform 341"/>
            <p:cNvSpPr>
              <a:spLocks/>
            </p:cNvSpPr>
            <p:nvPr/>
          </p:nvSpPr>
          <p:spPr bwMode="auto">
            <a:xfrm>
              <a:off x="2060" y="120"/>
              <a:ext cx="170" cy="226"/>
            </a:xfrm>
            <a:custGeom>
              <a:avLst/>
              <a:gdLst>
                <a:gd name="T0" fmla="*/ 0 w 170"/>
                <a:gd name="T1" fmla="*/ 56 h 226"/>
                <a:gd name="T2" fmla="*/ 57 w 170"/>
                <a:gd name="T3" fmla="*/ 56 h 226"/>
                <a:gd name="T4" fmla="*/ 57 w 170"/>
                <a:gd name="T5" fmla="*/ 0 h 226"/>
                <a:gd name="T6" fmla="*/ 170 w 170"/>
                <a:gd name="T7" fmla="*/ 0 h 226"/>
                <a:gd name="T8" fmla="*/ 170 w 170"/>
                <a:gd name="T9" fmla="*/ 170 h 226"/>
                <a:gd name="T10" fmla="*/ 113 w 170"/>
                <a:gd name="T11" fmla="*/ 170 h 226"/>
                <a:gd name="T12" fmla="*/ 113 w 170"/>
                <a:gd name="T13" fmla="*/ 226 h 226"/>
                <a:gd name="T14" fmla="*/ 0 w 170"/>
                <a:gd name="T15" fmla="*/ 226 h 226"/>
                <a:gd name="T16" fmla="*/ 0 w 170"/>
                <a:gd name="T17" fmla="*/ 56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226">
                  <a:moveTo>
                    <a:pt x="0" y="56"/>
                  </a:moveTo>
                  <a:lnTo>
                    <a:pt x="57" y="56"/>
                  </a:lnTo>
                  <a:lnTo>
                    <a:pt x="57" y="0"/>
                  </a:lnTo>
                  <a:lnTo>
                    <a:pt x="170" y="0"/>
                  </a:lnTo>
                  <a:lnTo>
                    <a:pt x="170" y="170"/>
                  </a:lnTo>
                  <a:lnTo>
                    <a:pt x="113" y="170"/>
                  </a:lnTo>
                  <a:lnTo>
                    <a:pt x="113" y="226"/>
                  </a:lnTo>
                  <a:lnTo>
                    <a:pt x="0" y="226"/>
                  </a:lnTo>
                  <a:lnTo>
                    <a:pt x="0" y="5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87" name="Freeform 342"/>
            <p:cNvSpPr>
              <a:spLocks/>
            </p:cNvSpPr>
            <p:nvPr/>
          </p:nvSpPr>
          <p:spPr bwMode="auto">
            <a:xfrm>
              <a:off x="302" y="2047"/>
              <a:ext cx="454" cy="681"/>
            </a:xfrm>
            <a:custGeom>
              <a:avLst/>
              <a:gdLst>
                <a:gd name="T0" fmla="*/ 227 w 454"/>
                <a:gd name="T1" fmla="*/ 681 h 681"/>
                <a:gd name="T2" fmla="*/ 114 w 454"/>
                <a:gd name="T3" fmla="*/ 681 h 681"/>
                <a:gd name="T4" fmla="*/ 114 w 454"/>
                <a:gd name="T5" fmla="*/ 624 h 681"/>
                <a:gd name="T6" fmla="*/ 57 w 454"/>
                <a:gd name="T7" fmla="*/ 624 h 681"/>
                <a:gd name="T8" fmla="*/ 57 w 454"/>
                <a:gd name="T9" fmla="*/ 567 h 681"/>
                <a:gd name="T10" fmla="*/ 0 w 454"/>
                <a:gd name="T11" fmla="*/ 567 h 681"/>
                <a:gd name="T12" fmla="*/ 0 w 454"/>
                <a:gd name="T13" fmla="*/ 511 h 681"/>
                <a:gd name="T14" fmla="*/ 57 w 454"/>
                <a:gd name="T15" fmla="*/ 511 h 681"/>
                <a:gd name="T16" fmla="*/ 57 w 454"/>
                <a:gd name="T17" fmla="*/ 454 h 681"/>
                <a:gd name="T18" fmla="*/ 114 w 454"/>
                <a:gd name="T19" fmla="*/ 454 h 681"/>
                <a:gd name="T20" fmla="*/ 114 w 454"/>
                <a:gd name="T21" fmla="*/ 284 h 681"/>
                <a:gd name="T22" fmla="*/ 170 w 454"/>
                <a:gd name="T23" fmla="*/ 284 h 681"/>
                <a:gd name="T24" fmla="*/ 170 w 454"/>
                <a:gd name="T25" fmla="*/ 227 h 681"/>
                <a:gd name="T26" fmla="*/ 284 w 454"/>
                <a:gd name="T27" fmla="*/ 227 h 681"/>
                <a:gd name="T28" fmla="*/ 284 w 454"/>
                <a:gd name="T29" fmla="*/ 171 h 681"/>
                <a:gd name="T30" fmla="*/ 397 w 454"/>
                <a:gd name="T31" fmla="*/ 171 h 681"/>
                <a:gd name="T32" fmla="*/ 397 w 454"/>
                <a:gd name="T33" fmla="*/ 57 h 681"/>
                <a:gd name="T34" fmla="*/ 397 w 454"/>
                <a:gd name="T35" fmla="*/ 0 h 681"/>
                <a:gd name="T36" fmla="*/ 454 w 454"/>
                <a:gd name="T37" fmla="*/ 0 h 681"/>
                <a:gd name="T38" fmla="*/ 454 w 454"/>
                <a:gd name="T39" fmla="*/ 227 h 681"/>
                <a:gd name="T40" fmla="*/ 397 w 454"/>
                <a:gd name="T41" fmla="*/ 227 h 681"/>
                <a:gd name="T42" fmla="*/ 397 w 454"/>
                <a:gd name="T43" fmla="*/ 341 h 681"/>
                <a:gd name="T44" fmla="*/ 284 w 454"/>
                <a:gd name="T45" fmla="*/ 341 h 681"/>
                <a:gd name="T46" fmla="*/ 284 w 454"/>
                <a:gd name="T47" fmla="*/ 454 h 681"/>
                <a:gd name="T48" fmla="*/ 227 w 454"/>
                <a:gd name="T49" fmla="*/ 454 h 681"/>
                <a:gd name="T50" fmla="*/ 227 w 454"/>
                <a:gd name="T51" fmla="*/ 511 h 681"/>
                <a:gd name="T52" fmla="*/ 284 w 454"/>
                <a:gd name="T53" fmla="*/ 511 h 681"/>
                <a:gd name="T54" fmla="*/ 284 w 454"/>
                <a:gd name="T55" fmla="*/ 567 h 681"/>
                <a:gd name="T56" fmla="*/ 227 w 454"/>
                <a:gd name="T57" fmla="*/ 567 h 681"/>
                <a:gd name="T58" fmla="*/ 227 w 454"/>
                <a:gd name="T59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54" h="681">
                  <a:moveTo>
                    <a:pt x="227" y="681"/>
                  </a:moveTo>
                  <a:lnTo>
                    <a:pt x="114" y="681"/>
                  </a:lnTo>
                  <a:lnTo>
                    <a:pt x="114" y="624"/>
                  </a:lnTo>
                  <a:lnTo>
                    <a:pt x="57" y="624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511"/>
                  </a:lnTo>
                  <a:lnTo>
                    <a:pt x="57" y="511"/>
                  </a:lnTo>
                  <a:lnTo>
                    <a:pt x="57" y="454"/>
                  </a:lnTo>
                  <a:lnTo>
                    <a:pt x="114" y="454"/>
                  </a:lnTo>
                  <a:lnTo>
                    <a:pt x="114" y="284"/>
                  </a:lnTo>
                  <a:lnTo>
                    <a:pt x="170" y="284"/>
                  </a:lnTo>
                  <a:lnTo>
                    <a:pt x="170" y="227"/>
                  </a:lnTo>
                  <a:lnTo>
                    <a:pt x="284" y="227"/>
                  </a:lnTo>
                  <a:lnTo>
                    <a:pt x="284" y="171"/>
                  </a:lnTo>
                  <a:lnTo>
                    <a:pt x="397" y="171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454" y="0"/>
                  </a:lnTo>
                  <a:lnTo>
                    <a:pt x="454" y="227"/>
                  </a:lnTo>
                  <a:lnTo>
                    <a:pt x="397" y="227"/>
                  </a:lnTo>
                  <a:lnTo>
                    <a:pt x="397" y="341"/>
                  </a:lnTo>
                  <a:lnTo>
                    <a:pt x="284" y="341"/>
                  </a:lnTo>
                  <a:lnTo>
                    <a:pt x="284" y="454"/>
                  </a:lnTo>
                  <a:lnTo>
                    <a:pt x="227" y="454"/>
                  </a:lnTo>
                  <a:lnTo>
                    <a:pt x="227" y="511"/>
                  </a:lnTo>
                  <a:lnTo>
                    <a:pt x="284" y="511"/>
                  </a:lnTo>
                  <a:lnTo>
                    <a:pt x="284" y="567"/>
                  </a:lnTo>
                  <a:lnTo>
                    <a:pt x="227" y="567"/>
                  </a:lnTo>
                  <a:lnTo>
                    <a:pt x="227" y="68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88" name="Freeform 343"/>
            <p:cNvSpPr>
              <a:spLocks/>
            </p:cNvSpPr>
            <p:nvPr/>
          </p:nvSpPr>
          <p:spPr bwMode="auto">
            <a:xfrm>
              <a:off x="813" y="1934"/>
              <a:ext cx="113" cy="170"/>
            </a:xfrm>
            <a:custGeom>
              <a:avLst/>
              <a:gdLst>
                <a:gd name="T0" fmla="*/ 113 w 113"/>
                <a:gd name="T1" fmla="*/ 0 h 170"/>
                <a:gd name="T2" fmla="*/ 56 w 113"/>
                <a:gd name="T3" fmla="*/ 0 h 170"/>
                <a:gd name="T4" fmla="*/ 56 w 113"/>
                <a:gd name="T5" fmla="*/ 57 h 170"/>
                <a:gd name="T6" fmla="*/ 0 w 113"/>
                <a:gd name="T7" fmla="*/ 57 h 170"/>
                <a:gd name="T8" fmla="*/ 0 w 113"/>
                <a:gd name="T9" fmla="*/ 170 h 170"/>
                <a:gd name="T10" fmla="*/ 56 w 113"/>
                <a:gd name="T11" fmla="*/ 170 h 170"/>
                <a:gd name="T12" fmla="*/ 56 w 113"/>
                <a:gd name="T13" fmla="*/ 113 h 170"/>
                <a:gd name="T14" fmla="*/ 113 w 113"/>
                <a:gd name="T15" fmla="*/ 113 h 170"/>
                <a:gd name="T16" fmla="*/ 113 w 113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" h="170">
                  <a:moveTo>
                    <a:pt x="113" y="0"/>
                  </a:moveTo>
                  <a:lnTo>
                    <a:pt x="56" y="0"/>
                  </a:lnTo>
                  <a:lnTo>
                    <a:pt x="56" y="57"/>
                  </a:lnTo>
                  <a:lnTo>
                    <a:pt x="0" y="57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113"/>
                  </a:lnTo>
                  <a:lnTo>
                    <a:pt x="113" y="113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89" name="Freeform 344"/>
            <p:cNvSpPr>
              <a:spLocks/>
            </p:cNvSpPr>
            <p:nvPr/>
          </p:nvSpPr>
          <p:spPr bwMode="auto">
            <a:xfrm>
              <a:off x="813" y="1707"/>
              <a:ext cx="397" cy="340"/>
            </a:xfrm>
            <a:custGeom>
              <a:avLst/>
              <a:gdLst>
                <a:gd name="T0" fmla="*/ 0 w 397"/>
                <a:gd name="T1" fmla="*/ 170 h 340"/>
                <a:gd name="T2" fmla="*/ 113 w 397"/>
                <a:gd name="T3" fmla="*/ 170 h 340"/>
                <a:gd name="T4" fmla="*/ 113 w 397"/>
                <a:gd name="T5" fmla="*/ 227 h 340"/>
                <a:gd name="T6" fmla="*/ 170 w 397"/>
                <a:gd name="T7" fmla="*/ 227 h 340"/>
                <a:gd name="T8" fmla="*/ 170 w 397"/>
                <a:gd name="T9" fmla="*/ 340 h 340"/>
                <a:gd name="T10" fmla="*/ 226 w 397"/>
                <a:gd name="T11" fmla="*/ 340 h 340"/>
                <a:gd name="T12" fmla="*/ 226 w 397"/>
                <a:gd name="T13" fmla="*/ 284 h 340"/>
                <a:gd name="T14" fmla="*/ 283 w 397"/>
                <a:gd name="T15" fmla="*/ 284 h 340"/>
                <a:gd name="T16" fmla="*/ 283 w 397"/>
                <a:gd name="T17" fmla="*/ 227 h 340"/>
                <a:gd name="T18" fmla="*/ 397 w 397"/>
                <a:gd name="T19" fmla="*/ 227 h 340"/>
                <a:gd name="T20" fmla="*/ 397 w 397"/>
                <a:gd name="T21" fmla="*/ 57 h 340"/>
                <a:gd name="T22" fmla="*/ 283 w 397"/>
                <a:gd name="T23" fmla="*/ 57 h 340"/>
                <a:gd name="T24" fmla="*/ 283 w 397"/>
                <a:gd name="T25" fmla="*/ 114 h 340"/>
                <a:gd name="T26" fmla="*/ 226 w 397"/>
                <a:gd name="T27" fmla="*/ 114 h 340"/>
                <a:gd name="T28" fmla="*/ 226 w 397"/>
                <a:gd name="T29" fmla="*/ 57 h 340"/>
                <a:gd name="T30" fmla="*/ 170 w 397"/>
                <a:gd name="T31" fmla="*/ 57 h 340"/>
                <a:gd name="T32" fmla="*/ 170 w 397"/>
                <a:gd name="T33" fmla="*/ 0 h 340"/>
                <a:gd name="T34" fmla="*/ 56 w 397"/>
                <a:gd name="T35" fmla="*/ 0 h 340"/>
                <a:gd name="T36" fmla="*/ 56 w 397"/>
                <a:gd name="T37" fmla="*/ 57 h 340"/>
                <a:gd name="T38" fmla="*/ 0 w 397"/>
                <a:gd name="T39" fmla="*/ 57 h 340"/>
                <a:gd name="T40" fmla="*/ 0 w 397"/>
                <a:gd name="T41" fmla="*/ 17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7" h="340">
                  <a:moveTo>
                    <a:pt x="0" y="170"/>
                  </a:moveTo>
                  <a:lnTo>
                    <a:pt x="113" y="170"/>
                  </a:lnTo>
                  <a:lnTo>
                    <a:pt x="113" y="227"/>
                  </a:lnTo>
                  <a:lnTo>
                    <a:pt x="170" y="227"/>
                  </a:lnTo>
                  <a:lnTo>
                    <a:pt x="170" y="340"/>
                  </a:lnTo>
                  <a:lnTo>
                    <a:pt x="226" y="340"/>
                  </a:lnTo>
                  <a:lnTo>
                    <a:pt x="226" y="284"/>
                  </a:lnTo>
                  <a:lnTo>
                    <a:pt x="283" y="284"/>
                  </a:lnTo>
                  <a:lnTo>
                    <a:pt x="283" y="227"/>
                  </a:lnTo>
                  <a:lnTo>
                    <a:pt x="397" y="227"/>
                  </a:lnTo>
                  <a:lnTo>
                    <a:pt x="397" y="57"/>
                  </a:lnTo>
                  <a:lnTo>
                    <a:pt x="283" y="57"/>
                  </a:lnTo>
                  <a:lnTo>
                    <a:pt x="283" y="114"/>
                  </a:lnTo>
                  <a:lnTo>
                    <a:pt x="226" y="114"/>
                  </a:lnTo>
                  <a:lnTo>
                    <a:pt x="226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56" y="0"/>
                  </a:lnTo>
                  <a:lnTo>
                    <a:pt x="56" y="57"/>
                  </a:lnTo>
                  <a:lnTo>
                    <a:pt x="0" y="57"/>
                  </a:lnTo>
                  <a:lnTo>
                    <a:pt x="0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90" name="Freeform 346"/>
            <p:cNvSpPr>
              <a:spLocks/>
            </p:cNvSpPr>
            <p:nvPr/>
          </p:nvSpPr>
          <p:spPr bwMode="auto">
            <a:xfrm>
              <a:off x="2287" y="4796"/>
              <a:ext cx="340" cy="370"/>
            </a:xfrm>
            <a:custGeom>
              <a:avLst/>
              <a:gdLst>
                <a:gd name="T0" fmla="*/ 283 w 340"/>
                <a:gd name="T1" fmla="*/ 0 h 369"/>
                <a:gd name="T2" fmla="*/ 198 w 340"/>
                <a:gd name="T3" fmla="*/ 114 h 369"/>
                <a:gd name="T4" fmla="*/ 85 w 340"/>
                <a:gd name="T5" fmla="*/ 142 h 369"/>
                <a:gd name="T6" fmla="*/ 0 w 340"/>
                <a:gd name="T7" fmla="*/ 227 h 369"/>
                <a:gd name="T8" fmla="*/ 56 w 340"/>
                <a:gd name="T9" fmla="*/ 369 h 369"/>
                <a:gd name="T10" fmla="*/ 170 w 340"/>
                <a:gd name="T11" fmla="*/ 341 h 369"/>
                <a:gd name="T12" fmla="*/ 226 w 340"/>
                <a:gd name="T13" fmla="*/ 312 h 369"/>
                <a:gd name="T14" fmla="*/ 311 w 340"/>
                <a:gd name="T15" fmla="*/ 142 h 369"/>
                <a:gd name="T16" fmla="*/ 340 w 340"/>
                <a:gd name="T17" fmla="*/ 86 h 369"/>
                <a:gd name="T18" fmla="*/ 340 w 340"/>
                <a:gd name="T19" fmla="*/ 29 h 369"/>
                <a:gd name="T20" fmla="*/ 283 w 340"/>
                <a:gd name="T21" fmla="*/ 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369">
                  <a:moveTo>
                    <a:pt x="283" y="0"/>
                  </a:moveTo>
                  <a:lnTo>
                    <a:pt x="198" y="114"/>
                  </a:lnTo>
                  <a:lnTo>
                    <a:pt x="85" y="142"/>
                  </a:lnTo>
                  <a:lnTo>
                    <a:pt x="0" y="227"/>
                  </a:lnTo>
                  <a:lnTo>
                    <a:pt x="56" y="369"/>
                  </a:lnTo>
                  <a:lnTo>
                    <a:pt x="170" y="341"/>
                  </a:lnTo>
                  <a:lnTo>
                    <a:pt x="226" y="312"/>
                  </a:lnTo>
                  <a:lnTo>
                    <a:pt x="311" y="142"/>
                  </a:lnTo>
                  <a:lnTo>
                    <a:pt x="340" y="86"/>
                  </a:lnTo>
                  <a:lnTo>
                    <a:pt x="340" y="29"/>
                  </a:lnTo>
                  <a:lnTo>
                    <a:pt x="28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91" name="Freeform 348"/>
            <p:cNvSpPr>
              <a:spLocks/>
            </p:cNvSpPr>
            <p:nvPr/>
          </p:nvSpPr>
          <p:spPr bwMode="auto">
            <a:xfrm>
              <a:off x="2287" y="4769"/>
              <a:ext cx="340" cy="397"/>
            </a:xfrm>
            <a:custGeom>
              <a:avLst/>
              <a:gdLst>
                <a:gd name="T0" fmla="*/ 340 w 340"/>
                <a:gd name="T1" fmla="*/ 0 h 397"/>
                <a:gd name="T2" fmla="*/ 340 w 340"/>
                <a:gd name="T3" fmla="*/ 170 h 397"/>
                <a:gd name="T4" fmla="*/ 283 w 340"/>
                <a:gd name="T5" fmla="*/ 170 h 397"/>
                <a:gd name="T6" fmla="*/ 283 w 340"/>
                <a:gd name="T7" fmla="*/ 340 h 397"/>
                <a:gd name="T8" fmla="*/ 227 w 340"/>
                <a:gd name="T9" fmla="*/ 340 h 397"/>
                <a:gd name="T10" fmla="*/ 227 w 340"/>
                <a:gd name="T11" fmla="*/ 397 h 397"/>
                <a:gd name="T12" fmla="*/ 0 w 340"/>
                <a:gd name="T13" fmla="*/ 397 h 397"/>
                <a:gd name="T14" fmla="*/ 0 w 340"/>
                <a:gd name="T15" fmla="*/ 227 h 397"/>
                <a:gd name="T16" fmla="*/ 0 w 340"/>
                <a:gd name="T17" fmla="*/ 170 h 397"/>
                <a:gd name="T18" fmla="*/ 170 w 340"/>
                <a:gd name="T19" fmla="*/ 170 h 397"/>
                <a:gd name="T20" fmla="*/ 170 w 340"/>
                <a:gd name="T21" fmla="*/ 114 h 397"/>
                <a:gd name="T22" fmla="*/ 227 w 340"/>
                <a:gd name="T23" fmla="*/ 114 h 397"/>
                <a:gd name="T24" fmla="*/ 227 w 340"/>
                <a:gd name="T25" fmla="*/ 0 h 397"/>
                <a:gd name="T26" fmla="*/ 340 w 340"/>
                <a:gd name="T27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40" h="397">
                  <a:moveTo>
                    <a:pt x="340" y="0"/>
                  </a:moveTo>
                  <a:lnTo>
                    <a:pt x="340" y="170"/>
                  </a:lnTo>
                  <a:lnTo>
                    <a:pt x="283" y="170"/>
                  </a:lnTo>
                  <a:lnTo>
                    <a:pt x="283" y="340"/>
                  </a:lnTo>
                  <a:lnTo>
                    <a:pt x="227" y="340"/>
                  </a:lnTo>
                  <a:lnTo>
                    <a:pt x="227" y="397"/>
                  </a:lnTo>
                  <a:lnTo>
                    <a:pt x="0" y="397"/>
                  </a:lnTo>
                  <a:lnTo>
                    <a:pt x="0" y="227"/>
                  </a:lnTo>
                  <a:lnTo>
                    <a:pt x="0" y="170"/>
                  </a:lnTo>
                  <a:lnTo>
                    <a:pt x="170" y="170"/>
                  </a:lnTo>
                  <a:lnTo>
                    <a:pt x="170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398" name="Group 195"/>
          <p:cNvGrpSpPr>
            <a:grpSpLocks/>
          </p:cNvGrpSpPr>
          <p:nvPr/>
        </p:nvGrpSpPr>
        <p:grpSpPr bwMode="auto">
          <a:xfrm>
            <a:off x="4859705" y="8265760"/>
            <a:ext cx="1813434" cy="3798091"/>
            <a:chOff x="301" y="2897"/>
            <a:chExt cx="2383" cy="4991"/>
          </a:xfrm>
        </p:grpSpPr>
        <p:sp>
          <p:nvSpPr>
            <p:cNvPr id="502" name="Freeform 196"/>
            <p:cNvSpPr>
              <a:spLocks/>
            </p:cNvSpPr>
            <p:nvPr/>
          </p:nvSpPr>
          <p:spPr bwMode="auto">
            <a:xfrm>
              <a:off x="301" y="2897"/>
              <a:ext cx="1360" cy="1474"/>
            </a:xfrm>
            <a:custGeom>
              <a:avLst/>
              <a:gdLst>
                <a:gd name="T0" fmla="*/ 0 w 1361"/>
                <a:gd name="T1" fmla="*/ 0 h 1474"/>
                <a:gd name="T2" fmla="*/ 1361 w 1361"/>
                <a:gd name="T3" fmla="*/ 0 h 1474"/>
                <a:gd name="T4" fmla="*/ 1361 w 1361"/>
                <a:gd name="T5" fmla="*/ 1474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1" h="1474">
                  <a:moveTo>
                    <a:pt x="0" y="0"/>
                  </a:moveTo>
                  <a:lnTo>
                    <a:pt x="1361" y="0"/>
                  </a:lnTo>
                  <a:lnTo>
                    <a:pt x="1361" y="1474"/>
                  </a:lnTo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03" name="Freeform 197"/>
            <p:cNvSpPr>
              <a:spLocks/>
            </p:cNvSpPr>
            <p:nvPr/>
          </p:nvSpPr>
          <p:spPr bwMode="auto">
            <a:xfrm>
              <a:off x="302" y="4372"/>
              <a:ext cx="2382" cy="1928"/>
            </a:xfrm>
            <a:custGeom>
              <a:avLst/>
              <a:gdLst>
                <a:gd name="T0" fmla="*/ 0 w 2382"/>
                <a:gd name="T1" fmla="*/ 0 h 1928"/>
                <a:gd name="T2" fmla="*/ 2382 w 2382"/>
                <a:gd name="T3" fmla="*/ 0 h 1928"/>
                <a:gd name="T4" fmla="*/ 2382 w 2382"/>
                <a:gd name="T5" fmla="*/ 1928 h 1928"/>
                <a:gd name="T6" fmla="*/ 227 w 2382"/>
                <a:gd name="T7" fmla="*/ 1928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82" h="1928">
                  <a:moveTo>
                    <a:pt x="0" y="0"/>
                  </a:moveTo>
                  <a:lnTo>
                    <a:pt x="2382" y="0"/>
                  </a:lnTo>
                  <a:lnTo>
                    <a:pt x="2382" y="1928"/>
                  </a:lnTo>
                  <a:lnTo>
                    <a:pt x="227" y="1928"/>
                  </a:lnTo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04" name="Freeform 198"/>
            <p:cNvSpPr>
              <a:spLocks/>
            </p:cNvSpPr>
            <p:nvPr/>
          </p:nvSpPr>
          <p:spPr bwMode="auto">
            <a:xfrm>
              <a:off x="1777" y="6300"/>
              <a:ext cx="1" cy="1588"/>
            </a:xfrm>
            <a:custGeom>
              <a:avLst/>
              <a:gdLst>
                <a:gd name="T0" fmla="*/ 0 w 1"/>
                <a:gd name="T1" fmla="*/ 0 h 1588"/>
                <a:gd name="T2" fmla="*/ 0 w 1"/>
                <a:gd name="T3" fmla="*/ 1588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588">
                  <a:moveTo>
                    <a:pt x="0" y="0"/>
                  </a:moveTo>
                  <a:cubicBezTo>
                    <a:pt x="0" y="0"/>
                    <a:pt x="0" y="794"/>
                    <a:pt x="0" y="1588"/>
                  </a:cubicBezTo>
                </a:path>
              </a:pathLst>
            </a:custGeom>
            <a:noFill/>
            <a:ln w="19050" cap="flat" cmpd="sng">
              <a:solidFill>
                <a:srgbClr val="333333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05" name="Line 199"/>
            <p:cNvSpPr>
              <a:spLocks noChangeShapeType="1"/>
            </p:cNvSpPr>
            <p:nvPr/>
          </p:nvSpPr>
          <p:spPr bwMode="auto">
            <a:xfrm flipH="1">
              <a:off x="529" y="7321"/>
              <a:ext cx="1248" cy="0"/>
            </a:xfrm>
            <a:prstGeom prst="line">
              <a:avLst/>
            </a:prstGeom>
            <a:noFill/>
            <a:ln w="19050">
              <a:solidFill>
                <a:srgbClr val="33333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06" name="Line 200"/>
            <p:cNvSpPr>
              <a:spLocks noChangeShapeType="1"/>
            </p:cNvSpPr>
            <p:nvPr/>
          </p:nvSpPr>
          <p:spPr bwMode="auto">
            <a:xfrm>
              <a:off x="756" y="7321"/>
              <a:ext cx="0" cy="567"/>
            </a:xfrm>
            <a:prstGeom prst="line">
              <a:avLst/>
            </a:prstGeom>
            <a:noFill/>
            <a:ln w="19050">
              <a:solidFill>
                <a:srgbClr val="33333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99" name="Group 208"/>
          <p:cNvGrpSpPr>
            <a:grpSpLocks/>
          </p:cNvGrpSpPr>
          <p:nvPr/>
        </p:nvGrpSpPr>
        <p:grpSpPr bwMode="auto">
          <a:xfrm>
            <a:off x="4731858" y="6195110"/>
            <a:ext cx="3839947" cy="5781992"/>
            <a:chOff x="133" y="176"/>
            <a:chExt cx="5046" cy="7598"/>
          </a:xfrm>
        </p:grpSpPr>
        <p:sp>
          <p:nvSpPr>
            <p:cNvPr id="445" name="Freeform 134"/>
            <p:cNvSpPr>
              <a:spLocks/>
            </p:cNvSpPr>
            <p:nvPr/>
          </p:nvSpPr>
          <p:spPr bwMode="auto">
            <a:xfrm>
              <a:off x="4384" y="5619"/>
              <a:ext cx="453" cy="907"/>
            </a:xfrm>
            <a:custGeom>
              <a:avLst/>
              <a:gdLst>
                <a:gd name="T0" fmla="*/ 227 w 453"/>
                <a:gd name="T1" fmla="*/ 0 h 907"/>
                <a:gd name="T2" fmla="*/ 227 w 453"/>
                <a:gd name="T3" fmla="*/ 226 h 907"/>
                <a:gd name="T4" fmla="*/ 113 w 453"/>
                <a:gd name="T5" fmla="*/ 226 h 907"/>
                <a:gd name="T6" fmla="*/ 113 w 453"/>
                <a:gd name="T7" fmla="*/ 453 h 907"/>
                <a:gd name="T8" fmla="*/ 0 w 453"/>
                <a:gd name="T9" fmla="*/ 453 h 907"/>
                <a:gd name="T10" fmla="*/ 0 w 453"/>
                <a:gd name="T11" fmla="*/ 567 h 907"/>
                <a:gd name="T12" fmla="*/ 0 w 453"/>
                <a:gd name="T13" fmla="*/ 680 h 907"/>
                <a:gd name="T14" fmla="*/ 113 w 453"/>
                <a:gd name="T15" fmla="*/ 680 h 907"/>
                <a:gd name="T16" fmla="*/ 113 w 453"/>
                <a:gd name="T17" fmla="*/ 793 h 907"/>
                <a:gd name="T18" fmla="*/ 227 w 453"/>
                <a:gd name="T19" fmla="*/ 793 h 907"/>
                <a:gd name="T20" fmla="*/ 227 w 453"/>
                <a:gd name="T21" fmla="*/ 907 h 907"/>
                <a:gd name="T22" fmla="*/ 340 w 453"/>
                <a:gd name="T23" fmla="*/ 907 h 907"/>
                <a:gd name="T24" fmla="*/ 340 w 453"/>
                <a:gd name="T25" fmla="*/ 567 h 907"/>
                <a:gd name="T26" fmla="*/ 453 w 453"/>
                <a:gd name="T27" fmla="*/ 567 h 907"/>
                <a:gd name="T28" fmla="*/ 453 w 453"/>
                <a:gd name="T29" fmla="*/ 0 h 907"/>
                <a:gd name="T30" fmla="*/ 227 w 453"/>
                <a:gd name="T31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53" h="907">
                  <a:moveTo>
                    <a:pt x="227" y="0"/>
                  </a:moveTo>
                  <a:lnTo>
                    <a:pt x="227" y="226"/>
                  </a:lnTo>
                  <a:lnTo>
                    <a:pt x="113" y="226"/>
                  </a:lnTo>
                  <a:lnTo>
                    <a:pt x="113" y="453"/>
                  </a:lnTo>
                  <a:lnTo>
                    <a:pt x="0" y="453"/>
                  </a:lnTo>
                  <a:lnTo>
                    <a:pt x="0" y="567"/>
                  </a:lnTo>
                  <a:lnTo>
                    <a:pt x="0" y="680"/>
                  </a:lnTo>
                  <a:lnTo>
                    <a:pt x="113" y="680"/>
                  </a:lnTo>
                  <a:lnTo>
                    <a:pt x="113" y="793"/>
                  </a:lnTo>
                  <a:lnTo>
                    <a:pt x="227" y="793"/>
                  </a:lnTo>
                  <a:lnTo>
                    <a:pt x="227" y="907"/>
                  </a:lnTo>
                  <a:lnTo>
                    <a:pt x="340" y="907"/>
                  </a:lnTo>
                  <a:lnTo>
                    <a:pt x="340" y="567"/>
                  </a:lnTo>
                  <a:lnTo>
                    <a:pt x="453" y="567"/>
                  </a:lnTo>
                  <a:lnTo>
                    <a:pt x="453" y="0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46" name="Freeform 136"/>
            <p:cNvSpPr>
              <a:spLocks/>
            </p:cNvSpPr>
            <p:nvPr/>
          </p:nvSpPr>
          <p:spPr bwMode="auto">
            <a:xfrm>
              <a:off x="4158" y="6300"/>
              <a:ext cx="567" cy="680"/>
            </a:xfrm>
            <a:custGeom>
              <a:avLst/>
              <a:gdLst>
                <a:gd name="T0" fmla="*/ 567 w 567"/>
                <a:gd name="T1" fmla="*/ 227 h 680"/>
                <a:gd name="T2" fmla="*/ 567 w 567"/>
                <a:gd name="T3" fmla="*/ 340 h 680"/>
                <a:gd name="T4" fmla="*/ 340 w 567"/>
                <a:gd name="T5" fmla="*/ 340 h 680"/>
                <a:gd name="T6" fmla="*/ 340 w 567"/>
                <a:gd name="T7" fmla="*/ 680 h 680"/>
                <a:gd name="T8" fmla="*/ 0 w 567"/>
                <a:gd name="T9" fmla="*/ 680 h 680"/>
                <a:gd name="T10" fmla="*/ 0 w 567"/>
                <a:gd name="T11" fmla="*/ 567 h 680"/>
                <a:gd name="T12" fmla="*/ 113 w 567"/>
                <a:gd name="T13" fmla="*/ 567 h 680"/>
                <a:gd name="T14" fmla="*/ 113 w 567"/>
                <a:gd name="T15" fmla="*/ 340 h 680"/>
                <a:gd name="T16" fmla="*/ 227 w 567"/>
                <a:gd name="T17" fmla="*/ 340 h 680"/>
                <a:gd name="T18" fmla="*/ 227 w 567"/>
                <a:gd name="T19" fmla="*/ 0 h 680"/>
                <a:gd name="T20" fmla="*/ 340 w 567"/>
                <a:gd name="T21" fmla="*/ 0 h 680"/>
                <a:gd name="T22" fmla="*/ 340 w 567"/>
                <a:gd name="T23" fmla="*/ 113 h 680"/>
                <a:gd name="T24" fmla="*/ 454 w 567"/>
                <a:gd name="T25" fmla="*/ 113 h 680"/>
                <a:gd name="T26" fmla="*/ 454 w 567"/>
                <a:gd name="T27" fmla="*/ 227 h 680"/>
                <a:gd name="T28" fmla="*/ 567 w 567"/>
                <a:gd name="T29" fmla="*/ 227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7" h="680">
                  <a:moveTo>
                    <a:pt x="567" y="227"/>
                  </a:moveTo>
                  <a:lnTo>
                    <a:pt x="567" y="340"/>
                  </a:lnTo>
                  <a:lnTo>
                    <a:pt x="340" y="340"/>
                  </a:lnTo>
                  <a:lnTo>
                    <a:pt x="340" y="680"/>
                  </a:lnTo>
                  <a:lnTo>
                    <a:pt x="0" y="680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340"/>
                  </a:lnTo>
                  <a:lnTo>
                    <a:pt x="227" y="340"/>
                  </a:lnTo>
                  <a:lnTo>
                    <a:pt x="227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454" y="113"/>
                  </a:lnTo>
                  <a:lnTo>
                    <a:pt x="454" y="227"/>
                  </a:lnTo>
                  <a:lnTo>
                    <a:pt x="567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47" name="Rectangle 137"/>
            <p:cNvSpPr>
              <a:spLocks noChangeArrowheads="1"/>
            </p:cNvSpPr>
            <p:nvPr/>
          </p:nvSpPr>
          <p:spPr bwMode="auto">
            <a:xfrm>
              <a:off x="4045" y="5846"/>
              <a:ext cx="113" cy="114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48" name="Freeform 138"/>
            <p:cNvSpPr>
              <a:spLocks/>
            </p:cNvSpPr>
            <p:nvPr/>
          </p:nvSpPr>
          <p:spPr bwMode="auto">
            <a:xfrm>
              <a:off x="2570" y="6980"/>
              <a:ext cx="908" cy="794"/>
            </a:xfrm>
            <a:custGeom>
              <a:avLst/>
              <a:gdLst>
                <a:gd name="T0" fmla="*/ 567 w 908"/>
                <a:gd name="T1" fmla="*/ 0 h 794"/>
                <a:gd name="T2" fmla="*/ 227 w 908"/>
                <a:gd name="T3" fmla="*/ 0 h 794"/>
                <a:gd name="T4" fmla="*/ 227 w 908"/>
                <a:gd name="T5" fmla="*/ 227 h 794"/>
                <a:gd name="T6" fmla="*/ 0 w 908"/>
                <a:gd name="T7" fmla="*/ 227 h 794"/>
                <a:gd name="T8" fmla="*/ 0 w 908"/>
                <a:gd name="T9" fmla="*/ 454 h 794"/>
                <a:gd name="T10" fmla="*/ 114 w 908"/>
                <a:gd name="T11" fmla="*/ 454 h 794"/>
                <a:gd name="T12" fmla="*/ 114 w 908"/>
                <a:gd name="T13" fmla="*/ 794 h 794"/>
                <a:gd name="T14" fmla="*/ 794 w 908"/>
                <a:gd name="T15" fmla="*/ 794 h 794"/>
                <a:gd name="T16" fmla="*/ 794 w 908"/>
                <a:gd name="T17" fmla="*/ 681 h 794"/>
                <a:gd name="T18" fmla="*/ 908 w 908"/>
                <a:gd name="T19" fmla="*/ 681 h 794"/>
                <a:gd name="T20" fmla="*/ 908 w 908"/>
                <a:gd name="T21" fmla="*/ 227 h 794"/>
                <a:gd name="T22" fmla="*/ 794 w 908"/>
                <a:gd name="T23" fmla="*/ 227 h 794"/>
                <a:gd name="T24" fmla="*/ 794 w 908"/>
                <a:gd name="T25" fmla="*/ 114 h 794"/>
                <a:gd name="T26" fmla="*/ 567 w 908"/>
                <a:gd name="T27" fmla="*/ 114 h 794"/>
                <a:gd name="T28" fmla="*/ 567 w 908"/>
                <a:gd name="T29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08" h="794">
                  <a:moveTo>
                    <a:pt x="567" y="0"/>
                  </a:moveTo>
                  <a:lnTo>
                    <a:pt x="227" y="0"/>
                  </a:lnTo>
                  <a:lnTo>
                    <a:pt x="227" y="227"/>
                  </a:lnTo>
                  <a:lnTo>
                    <a:pt x="0" y="227"/>
                  </a:lnTo>
                  <a:lnTo>
                    <a:pt x="0" y="454"/>
                  </a:lnTo>
                  <a:lnTo>
                    <a:pt x="114" y="454"/>
                  </a:lnTo>
                  <a:lnTo>
                    <a:pt x="114" y="794"/>
                  </a:lnTo>
                  <a:lnTo>
                    <a:pt x="794" y="794"/>
                  </a:lnTo>
                  <a:lnTo>
                    <a:pt x="794" y="681"/>
                  </a:lnTo>
                  <a:lnTo>
                    <a:pt x="908" y="681"/>
                  </a:lnTo>
                  <a:lnTo>
                    <a:pt x="908" y="227"/>
                  </a:lnTo>
                  <a:lnTo>
                    <a:pt x="794" y="227"/>
                  </a:lnTo>
                  <a:lnTo>
                    <a:pt x="794" y="114"/>
                  </a:lnTo>
                  <a:lnTo>
                    <a:pt x="567" y="114"/>
                  </a:lnTo>
                  <a:lnTo>
                    <a:pt x="56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49" name="Freeform 139"/>
            <p:cNvSpPr>
              <a:spLocks/>
            </p:cNvSpPr>
            <p:nvPr/>
          </p:nvSpPr>
          <p:spPr bwMode="auto">
            <a:xfrm>
              <a:off x="4045" y="6980"/>
              <a:ext cx="453" cy="454"/>
            </a:xfrm>
            <a:custGeom>
              <a:avLst/>
              <a:gdLst>
                <a:gd name="T0" fmla="*/ 453 w 453"/>
                <a:gd name="T1" fmla="*/ 0 h 454"/>
                <a:gd name="T2" fmla="*/ 0 w 453"/>
                <a:gd name="T3" fmla="*/ 0 h 454"/>
                <a:gd name="T4" fmla="*/ 0 w 453"/>
                <a:gd name="T5" fmla="*/ 114 h 454"/>
                <a:gd name="T6" fmla="*/ 113 w 453"/>
                <a:gd name="T7" fmla="*/ 114 h 454"/>
                <a:gd name="T8" fmla="*/ 113 w 453"/>
                <a:gd name="T9" fmla="*/ 454 h 454"/>
                <a:gd name="T10" fmla="*/ 226 w 453"/>
                <a:gd name="T11" fmla="*/ 454 h 454"/>
                <a:gd name="T12" fmla="*/ 226 w 453"/>
                <a:gd name="T13" fmla="*/ 341 h 454"/>
                <a:gd name="T14" fmla="*/ 453 w 453"/>
                <a:gd name="T15" fmla="*/ 341 h 454"/>
                <a:gd name="T16" fmla="*/ 453 w 453"/>
                <a:gd name="T17" fmla="*/ 114 h 454"/>
                <a:gd name="T18" fmla="*/ 453 w 453"/>
                <a:gd name="T19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3" h="454">
                  <a:moveTo>
                    <a:pt x="453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454"/>
                  </a:lnTo>
                  <a:lnTo>
                    <a:pt x="226" y="454"/>
                  </a:lnTo>
                  <a:lnTo>
                    <a:pt x="226" y="341"/>
                  </a:lnTo>
                  <a:lnTo>
                    <a:pt x="453" y="341"/>
                  </a:lnTo>
                  <a:lnTo>
                    <a:pt x="453" y="114"/>
                  </a:lnTo>
                  <a:lnTo>
                    <a:pt x="45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50" name="Rectangle 140"/>
            <p:cNvSpPr>
              <a:spLocks noChangeArrowheads="1"/>
            </p:cNvSpPr>
            <p:nvPr/>
          </p:nvSpPr>
          <p:spPr bwMode="auto">
            <a:xfrm>
              <a:off x="416" y="7547"/>
              <a:ext cx="227" cy="227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51" name="Freeform 141"/>
            <p:cNvSpPr>
              <a:spLocks/>
            </p:cNvSpPr>
            <p:nvPr/>
          </p:nvSpPr>
          <p:spPr bwMode="auto">
            <a:xfrm>
              <a:off x="869" y="7547"/>
              <a:ext cx="341" cy="227"/>
            </a:xfrm>
            <a:custGeom>
              <a:avLst/>
              <a:gdLst>
                <a:gd name="T0" fmla="*/ 227 w 341"/>
                <a:gd name="T1" fmla="*/ 0 h 227"/>
                <a:gd name="T2" fmla="*/ 0 w 341"/>
                <a:gd name="T3" fmla="*/ 0 h 227"/>
                <a:gd name="T4" fmla="*/ 0 w 341"/>
                <a:gd name="T5" fmla="*/ 114 h 227"/>
                <a:gd name="T6" fmla="*/ 114 w 341"/>
                <a:gd name="T7" fmla="*/ 114 h 227"/>
                <a:gd name="T8" fmla="*/ 114 w 341"/>
                <a:gd name="T9" fmla="*/ 227 h 227"/>
                <a:gd name="T10" fmla="*/ 341 w 341"/>
                <a:gd name="T11" fmla="*/ 227 h 227"/>
                <a:gd name="T12" fmla="*/ 341 w 341"/>
                <a:gd name="T13" fmla="*/ 114 h 227"/>
                <a:gd name="T14" fmla="*/ 227 w 341"/>
                <a:gd name="T15" fmla="*/ 114 h 227"/>
                <a:gd name="T16" fmla="*/ 227 w 341"/>
                <a:gd name="T1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1" h="227">
                  <a:moveTo>
                    <a:pt x="227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114" y="114"/>
                  </a:lnTo>
                  <a:lnTo>
                    <a:pt x="114" y="227"/>
                  </a:lnTo>
                  <a:lnTo>
                    <a:pt x="341" y="227"/>
                  </a:lnTo>
                  <a:lnTo>
                    <a:pt x="341" y="114"/>
                  </a:lnTo>
                  <a:lnTo>
                    <a:pt x="227" y="114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52" name="Freeform 142"/>
            <p:cNvSpPr>
              <a:spLocks/>
            </p:cNvSpPr>
            <p:nvPr/>
          </p:nvSpPr>
          <p:spPr bwMode="auto">
            <a:xfrm>
              <a:off x="1096" y="7434"/>
              <a:ext cx="454" cy="227"/>
            </a:xfrm>
            <a:custGeom>
              <a:avLst/>
              <a:gdLst>
                <a:gd name="T0" fmla="*/ 227 w 454"/>
                <a:gd name="T1" fmla="*/ 227 h 227"/>
                <a:gd name="T2" fmla="*/ 0 w 454"/>
                <a:gd name="T3" fmla="*/ 227 h 227"/>
                <a:gd name="T4" fmla="*/ 0 w 454"/>
                <a:gd name="T5" fmla="*/ 113 h 227"/>
                <a:gd name="T6" fmla="*/ 114 w 454"/>
                <a:gd name="T7" fmla="*/ 113 h 227"/>
                <a:gd name="T8" fmla="*/ 114 w 454"/>
                <a:gd name="T9" fmla="*/ 0 h 227"/>
                <a:gd name="T10" fmla="*/ 454 w 454"/>
                <a:gd name="T11" fmla="*/ 0 h 227"/>
                <a:gd name="T12" fmla="*/ 454 w 454"/>
                <a:gd name="T13" fmla="*/ 113 h 227"/>
                <a:gd name="T14" fmla="*/ 340 w 454"/>
                <a:gd name="T15" fmla="*/ 113 h 227"/>
                <a:gd name="T16" fmla="*/ 227 w 454"/>
                <a:gd name="T17" fmla="*/ 113 h 227"/>
                <a:gd name="T18" fmla="*/ 227 w 454"/>
                <a:gd name="T1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4" h="227">
                  <a:moveTo>
                    <a:pt x="227" y="227"/>
                  </a:moveTo>
                  <a:lnTo>
                    <a:pt x="0" y="227"/>
                  </a:lnTo>
                  <a:lnTo>
                    <a:pt x="0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53" name="Freeform 143"/>
            <p:cNvSpPr>
              <a:spLocks/>
            </p:cNvSpPr>
            <p:nvPr/>
          </p:nvSpPr>
          <p:spPr bwMode="auto">
            <a:xfrm>
              <a:off x="983" y="6980"/>
              <a:ext cx="340" cy="227"/>
            </a:xfrm>
            <a:custGeom>
              <a:avLst/>
              <a:gdLst>
                <a:gd name="T0" fmla="*/ 340 w 340"/>
                <a:gd name="T1" fmla="*/ 227 h 227"/>
                <a:gd name="T2" fmla="*/ 113 w 340"/>
                <a:gd name="T3" fmla="*/ 227 h 227"/>
                <a:gd name="T4" fmla="*/ 113 w 340"/>
                <a:gd name="T5" fmla="*/ 114 h 227"/>
                <a:gd name="T6" fmla="*/ 0 w 340"/>
                <a:gd name="T7" fmla="*/ 114 h 227"/>
                <a:gd name="T8" fmla="*/ 0 w 340"/>
                <a:gd name="T9" fmla="*/ 0 h 227"/>
                <a:gd name="T10" fmla="*/ 227 w 340"/>
                <a:gd name="T11" fmla="*/ 0 h 227"/>
                <a:gd name="T12" fmla="*/ 227 w 340"/>
                <a:gd name="T13" fmla="*/ 114 h 227"/>
                <a:gd name="T14" fmla="*/ 340 w 340"/>
                <a:gd name="T15" fmla="*/ 114 h 227"/>
                <a:gd name="T16" fmla="*/ 340 w 340"/>
                <a:gd name="T17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227">
                  <a:moveTo>
                    <a:pt x="340" y="227"/>
                  </a:moveTo>
                  <a:lnTo>
                    <a:pt x="113" y="227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340" y="114"/>
                  </a:lnTo>
                  <a:lnTo>
                    <a:pt x="340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54" name="Freeform 144"/>
            <p:cNvSpPr>
              <a:spLocks/>
            </p:cNvSpPr>
            <p:nvPr/>
          </p:nvSpPr>
          <p:spPr bwMode="auto">
            <a:xfrm>
              <a:off x="1096" y="6413"/>
              <a:ext cx="340" cy="681"/>
            </a:xfrm>
            <a:custGeom>
              <a:avLst/>
              <a:gdLst>
                <a:gd name="T0" fmla="*/ 0 w 340"/>
                <a:gd name="T1" fmla="*/ 0 h 681"/>
                <a:gd name="T2" fmla="*/ 0 w 340"/>
                <a:gd name="T3" fmla="*/ 341 h 681"/>
                <a:gd name="T4" fmla="*/ 114 w 340"/>
                <a:gd name="T5" fmla="*/ 341 h 681"/>
                <a:gd name="T6" fmla="*/ 114 w 340"/>
                <a:gd name="T7" fmla="*/ 681 h 681"/>
                <a:gd name="T8" fmla="*/ 340 w 340"/>
                <a:gd name="T9" fmla="*/ 681 h 681"/>
                <a:gd name="T10" fmla="*/ 340 w 340"/>
                <a:gd name="T11" fmla="*/ 341 h 681"/>
                <a:gd name="T12" fmla="*/ 227 w 340"/>
                <a:gd name="T13" fmla="*/ 341 h 681"/>
                <a:gd name="T14" fmla="*/ 227 w 340"/>
                <a:gd name="T15" fmla="*/ 0 h 681"/>
                <a:gd name="T16" fmla="*/ 114 w 340"/>
                <a:gd name="T17" fmla="*/ 0 h 681"/>
                <a:gd name="T18" fmla="*/ 0 w 340"/>
                <a:gd name="T19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0" h="681">
                  <a:moveTo>
                    <a:pt x="0" y="0"/>
                  </a:moveTo>
                  <a:lnTo>
                    <a:pt x="0" y="341"/>
                  </a:lnTo>
                  <a:lnTo>
                    <a:pt x="114" y="341"/>
                  </a:lnTo>
                  <a:lnTo>
                    <a:pt x="114" y="681"/>
                  </a:lnTo>
                  <a:lnTo>
                    <a:pt x="340" y="681"/>
                  </a:lnTo>
                  <a:lnTo>
                    <a:pt x="340" y="341"/>
                  </a:lnTo>
                  <a:lnTo>
                    <a:pt x="227" y="341"/>
                  </a:lnTo>
                  <a:lnTo>
                    <a:pt x="227" y="0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55" name="Freeform 145"/>
            <p:cNvSpPr>
              <a:spLocks/>
            </p:cNvSpPr>
            <p:nvPr/>
          </p:nvSpPr>
          <p:spPr bwMode="auto">
            <a:xfrm>
              <a:off x="983" y="6413"/>
              <a:ext cx="227" cy="567"/>
            </a:xfrm>
            <a:custGeom>
              <a:avLst/>
              <a:gdLst>
                <a:gd name="T0" fmla="*/ 0 w 227"/>
                <a:gd name="T1" fmla="*/ 0 h 567"/>
                <a:gd name="T2" fmla="*/ 0 w 227"/>
                <a:gd name="T3" fmla="*/ 567 h 567"/>
                <a:gd name="T4" fmla="*/ 113 w 227"/>
                <a:gd name="T5" fmla="*/ 567 h 567"/>
                <a:gd name="T6" fmla="*/ 227 w 227"/>
                <a:gd name="T7" fmla="*/ 567 h 567"/>
                <a:gd name="T8" fmla="*/ 227 w 227"/>
                <a:gd name="T9" fmla="*/ 341 h 567"/>
                <a:gd name="T10" fmla="*/ 113 w 227"/>
                <a:gd name="T11" fmla="*/ 341 h 567"/>
                <a:gd name="T12" fmla="*/ 113 w 227"/>
                <a:gd name="T13" fmla="*/ 0 h 567"/>
                <a:gd name="T14" fmla="*/ 0 w 227"/>
                <a:gd name="T1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7" h="567">
                  <a:moveTo>
                    <a:pt x="0" y="0"/>
                  </a:moveTo>
                  <a:lnTo>
                    <a:pt x="0" y="567"/>
                  </a:lnTo>
                  <a:lnTo>
                    <a:pt x="113" y="567"/>
                  </a:lnTo>
                  <a:lnTo>
                    <a:pt x="227" y="567"/>
                  </a:lnTo>
                  <a:lnTo>
                    <a:pt x="227" y="341"/>
                  </a:lnTo>
                  <a:lnTo>
                    <a:pt x="113" y="341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56" name="Rectangle 146"/>
            <p:cNvSpPr>
              <a:spLocks noChangeArrowheads="1"/>
            </p:cNvSpPr>
            <p:nvPr/>
          </p:nvSpPr>
          <p:spPr bwMode="auto">
            <a:xfrm>
              <a:off x="1096" y="3238"/>
              <a:ext cx="114" cy="227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57" name="Rectangle 147"/>
            <p:cNvSpPr>
              <a:spLocks noChangeArrowheads="1"/>
            </p:cNvSpPr>
            <p:nvPr/>
          </p:nvSpPr>
          <p:spPr bwMode="auto">
            <a:xfrm>
              <a:off x="529" y="3125"/>
              <a:ext cx="114" cy="113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58" name="Rectangle 148"/>
            <p:cNvSpPr>
              <a:spLocks noChangeArrowheads="1"/>
            </p:cNvSpPr>
            <p:nvPr/>
          </p:nvSpPr>
          <p:spPr bwMode="auto">
            <a:xfrm>
              <a:off x="1210" y="3011"/>
              <a:ext cx="114" cy="113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59" name="Rectangle 149"/>
            <p:cNvSpPr>
              <a:spLocks noChangeArrowheads="1"/>
            </p:cNvSpPr>
            <p:nvPr/>
          </p:nvSpPr>
          <p:spPr bwMode="auto">
            <a:xfrm>
              <a:off x="416" y="3578"/>
              <a:ext cx="114" cy="113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60" name="Rectangle 150"/>
            <p:cNvSpPr>
              <a:spLocks noChangeArrowheads="1"/>
            </p:cNvSpPr>
            <p:nvPr/>
          </p:nvSpPr>
          <p:spPr bwMode="auto">
            <a:xfrm>
              <a:off x="869" y="3692"/>
              <a:ext cx="114" cy="113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61" name="Rectangle 151"/>
            <p:cNvSpPr>
              <a:spLocks noChangeArrowheads="1"/>
            </p:cNvSpPr>
            <p:nvPr/>
          </p:nvSpPr>
          <p:spPr bwMode="auto">
            <a:xfrm>
              <a:off x="643" y="4145"/>
              <a:ext cx="114" cy="113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62" name="Rectangle 152"/>
            <p:cNvSpPr>
              <a:spLocks noChangeArrowheads="1"/>
            </p:cNvSpPr>
            <p:nvPr/>
          </p:nvSpPr>
          <p:spPr bwMode="auto">
            <a:xfrm>
              <a:off x="133" y="6073"/>
              <a:ext cx="114" cy="113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63" name="Rectangle 153"/>
            <p:cNvSpPr>
              <a:spLocks noChangeArrowheads="1"/>
            </p:cNvSpPr>
            <p:nvPr/>
          </p:nvSpPr>
          <p:spPr bwMode="auto">
            <a:xfrm>
              <a:off x="359" y="6073"/>
              <a:ext cx="114" cy="113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64" name="Freeform 154"/>
            <p:cNvSpPr>
              <a:spLocks/>
            </p:cNvSpPr>
            <p:nvPr/>
          </p:nvSpPr>
          <p:spPr bwMode="auto">
            <a:xfrm>
              <a:off x="133" y="5393"/>
              <a:ext cx="793" cy="453"/>
            </a:xfrm>
            <a:custGeom>
              <a:avLst/>
              <a:gdLst>
                <a:gd name="T0" fmla="*/ 0 w 793"/>
                <a:gd name="T1" fmla="*/ 0 h 453"/>
                <a:gd name="T2" fmla="*/ 453 w 793"/>
                <a:gd name="T3" fmla="*/ 0 h 453"/>
                <a:gd name="T4" fmla="*/ 453 w 793"/>
                <a:gd name="T5" fmla="*/ 113 h 453"/>
                <a:gd name="T6" fmla="*/ 793 w 793"/>
                <a:gd name="T7" fmla="*/ 113 h 453"/>
                <a:gd name="T8" fmla="*/ 793 w 793"/>
                <a:gd name="T9" fmla="*/ 340 h 453"/>
                <a:gd name="T10" fmla="*/ 680 w 793"/>
                <a:gd name="T11" fmla="*/ 340 h 453"/>
                <a:gd name="T12" fmla="*/ 680 w 793"/>
                <a:gd name="T13" fmla="*/ 453 h 453"/>
                <a:gd name="T14" fmla="*/ 567 w 793"/>
                <a:gd name="T15" fmla="*/ 453 h 453"/>
                <a:gd name="T16" fmla="*/ 567 w 793"/>
                <a:gd name="T17" fmla="*/ 340 h 453"/>
                <a:gd name="T18" fmla="*/ 453 w 793"/>
                <a:gd name="T19" fmla="*/ 340 h 453"/>
                <a:gd name="T20" fmla="*/ 453 w 793"/>
                <a:gd name="T21" fmla="*/ 227 h 453"/>
                <a:gd name="T22" fmla="*/ 340 w 793"/>
                <a:gd name="T23" fmla="*/ 227 h 453"/>
                <a:gd name="T24" fmla="*/ 340 w 793"/>
                <a:gd name="T25" fmla="*/ 113 h 453"/>
                <a:gd name="T26" fmla="*/ 0 w 793"/>
                <a:gd name="T27" fmla="*/ 113 h 453"/>
                <a:gd name="T28" fmla="*/ 0 w 793"/>
                <a:gd name="T29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93" h="453">
                  <a:moveTo>
                    <a:pt x="0" y="0"/>
                  </a:moveTo>
                  <a:lnTo>
                    <a:pt x="453" y="0"/>
                  </a:lnTo>
                  <a:lnTo>
                    <a:pt x="453" y="113"/>
                  </a:lnTo>
                  <a:lnTo>
                    <a:pt x="793" y="113"/>
                  </a:lnTo>
                  <a:lnTo>
                    <a:pt x="793" y="340"/>
                  </a:lnTo>
                  <a:lnTo>
                    <a:pt x="680" y="340"/>
                  </a:lnTo>
                  <a:lnTo>
                    <a:pt x="680" y="453"/>
                  </a:lnTo>
                  <a:lnTo>
                    <a:pt x="567" y="453"/>
                  </a:lnTo>
                  <a:lnTo>
                    <a:pt x="567" y="340"/>
                  </a:lnTo>
                  <a:lnTo>
                    <a:pt x="453" y="340"/>
                  </a:lnTo>
                  <a:lnTo>
                    <a:pt x="453" y="227"/>
                  </a:lnTo>
                  <a:lnTo>
                    <a:pt x="340" y="227"/>
                  </a:lnTo>
                  <a:lnTo>
                    <a:pt x="340" y="113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65" name="Freeform 155"/>
            <p:cNvSpPr>
              <a:spLocks/>
            </p:cNvSpPr>
            <p:nvPr/>
          </p:nvSpPr>
          <p:spPr bwMode="auto">
            <a:xfrm>
              <a:off x="246" y="5620"/>
              <a:ext cx="567" cy="453"/>
            </a:xfrm>
            <a:custGeom>
              <a:avLst/>
              <a:gdLst>
                <a:gd name="T0" fmla="*/ 0 w 567"/>
                <a:gd name="T1" fmla="*/ 0 h 453"/>
                <a:gd name="T2" fmla="*/ 0 w 567"/>
                <a:gd name="T3" fmla="*/ 226 h 453"/>
                <a:gd name="T4" fmla="*/ 113 w 567"/>
                <a:gd name="T5" fmla="*/ 226 h 453"/>
                <a:gd name="T6" fmla="*/ 113 w 567"/>
                <a:gd name="T7" fmla="*/ 340 h 453"/>
                <a:gd name="T8" fmla="*/ 227 w 567"/>
                <a:gd name="T9" fmla="*/ 340 h 453"/>
                <a:gd name="T10" fmla="*/ 227 w 567"/>
                <a:gd name="T11" fmla="*/ 453 h 453"/>
                <a:gd name="T12" fmla="*/ 567 w 567"/>
                <a:gd name="T13" fmla="*/ 453 h 453"/>
                <a:gd name="T14" fmla="*/ 567 w 567"/>
                <a:gd name="T15" fmla="*/ 340 h 453"/>
                <a:gd name="T16" fmla="*/ 454 w 567"/>
                <a:gd name="T17" fmla="*/ 340 h 453"/>
                <a:gd name="T18" fmla="*/ 454 w 567"/>
                <a:gd name="T19" fmla="*/ 226 h 453"/>
                <a:gd name="T20" fmla="*/ 227 w 567"/>
                <a:gd name="T21" fmla="*/ 226 h 453"/>
                <a:gd name="T22" fmla="*/ 227 w 567"/>
                <a:gd name="T23" fmla="*/ 113 h 453"/>
                <a:gd name="T24" fmla="*/ 113 w 567"/>
                <a:gd name="T25" fmla="*/ 113 h 453"/>
                <a:gd name="T26" fmla="*/ 113 w 567"/>
                <a:gd name="T27" fmla="*/ 0 h 453"/>
                <a:gd name="T28" fmla="*/ 0 w 567"/>
                <a:gd name="T29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7" h="453">
                  <a:moveTo>
                    <a:pt x="0" y="0"/>
                  </a:moveTo>
                  <a:lnTo>
                    <a:pt x="0" y="226"/>
                  </a:lnTo>
                  <a:lnTo>
                    <a:pt x="113" y="226"/>
                  </a:lnTo>
                  <a:lnTo>
                    <a:pt x="113" y="340"/>
                  </a:lnTo>
                  <a:lnTo>
                    <a:pt x="227" y="340"/>
                  </a:lnTo>
                  <a:lnTo>
                    <a:pt x="227" y="453"/>
                  </a:lnTo>
                  <a:lnTo>
                    <a:pt x="567" y="453"/>
                  </a:lnTo>
                  <a:lnTo>
                    <a:pt x="567" y="340"/>
                  </a:lnTo>
                  <a:lnTo>
                    <a:pt x="454" y="340"/>
                  </a:lnTo>
                  <a:lnTo>
                    <a:pt x="454" y="226"/>
                  </a:lnTo>
                  <a:lnTo>
                    <a:pt x="227" y="226"/>
                  </a:lnTo>
                  <a:lnTo>
                    <a:pt x="227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66" name="Freeform 156"/>
            <p:cNvSpPr>
              <a:spLocks/>
            </p:cNvSpPr>
            <p:nvPr/>
          </p:nvSpPr>
          <p:spPr bwMode="auto">
            <a:xfrm>
              <a:off x="359" y="5166"/>
              <a:ext cx="454" cy="340"/>
            </a:xfrm>
            <a:custGeom>
              <a:avLst/>
              <a:gdLst>
                <a:gd name="T0" fmla="*/ 0 w 454"/>
                <a:gd name="T1" fmla="*/ 227 h 340"/>
                <a:gd name="T2" fmla="*/ 0 w 454"/>
                <a:gd name="T3" fmla="*/ 0 h 340"/>
                <a:gd name="T4" fmla="*/ 341 w 454"/>
                <a:gd name="T5" fmla="*/ 0 h 340"/>
                <a:gd name="T6" fmla="*/ 341 w 454"/>
                <a:gd name="T7" fmla="*/ 113 h 340"/>
                <a:gd name="T8" fmla="*/ 454 w 454"/>
                <a:gd name="T9" fmla="*/ 113 h 340"/>
                <a:gd name="T10" fmla="*/ 454 w 454"/>
                <a:gd name="T11" fmla="*/ 340 h 340"/>
                <a:gd name="T12" fmla="*/ 227 w 454"/>
                <a:gd name="T13" fmla="*/ 340 h 340"/>
                <a:gd name="T14" fmla="*/ 227 w 454"/>
                <a:gd name="T15" fmla="*/ 227 h 340"/>
                <a:gd name="T16" fmla="*/ 0 w 454"/>
                <a:gd name="T17" fmla="*/ 227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4" h="340">
                  <a:moveTo>
                    <a:pt x="0" y="227"/>
                  </a:moveTo>
                  <a:lnTo>
                    <a:pt x="0" y="0"/>
                  </a:lnTo>
                  <a:lnTo>
                    <a:pt x="341" y="0"/>
                  </a:lnTo>
                  <a:lnTo>
                    <a:pt x="341" y="113"/>
                  </a:lnTo>
                  <a:lnTo>
                    <a:pt x="454" y="113"/>
                  </a:lnTo>
                  <a:lnTo>
                    <a:pt x="454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0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67" name="Freeform 157"/>
            <p:cNvSpPr>
              <a:spLocks/>
            </p:cNvSpPr>
            <p:nvPr/>
          </p:nvSpPr>
          <p:spPr bwMode="auto">
            <a:xfrm>
              <a:off x="1380" y="4599"/>
              <a:ext cx="340" cy="454"/>
            </a:xfrm>
            <a:custGeom>
              <a:avLst/>
              <a:gdLst>
                <a:gd name="T0" fmla="*/ 0 w 340"/>
                <a:gd name="T1" fmla="*/ 0 h 454"/>
                <a:gd name="T2" fmla="*/ 0 w 340"/>
                <a:gd name="T3" fmla="*/ 454 h 454"/>
                <a:gd name="T4" fmla="*/ 227 w 340"/>
                <a:gd name="T5" fmla="*/ 454 h 454"/>
                <a:gd name="T6" fmla="*/ 227 w 340"/>
                <a:gd name="T7" fmla="*/ 340 h 454"/>
                <a:gd name="T8" fmla="*/ 340 w 340"/>
                <a:gd name="T9" fmla="*/ 340 h 454"/>
                <a:gd name="T10" fmla="*/ 340 w 340"/>
                <a:gd name="T11" fmla="*/ 227 h 454"/>
                <a:gd name="T12" fmla="*/ 227 w 340"/>
                <a:gd name="T13" fmla="*/ 227 h 454"/>
                <a:gd name="T14" fmla="*/ 227 w 340"/>
                <a:gd name="T15" fmla="*/ 0 h 454"/>
                <a:gd name="T16" fmla="*/ 0 w 340"/>
                <a:gd name="T17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454">
                  <a:moveTo>
                    <a:pt x="0" y="0"/>
                  </a:moveTo>
                  <a:lnTo>
                    <a:pt x="0" y="454"/>
                  </a:lnTo>
                  <a:lnTo>
                    <a:pt x="227" y="454"/>
                  </a:lnTo>
                  <a:lnTo>
                    <a:pt x="227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227" y="227"/>
                  </a:lnTo>
                  <a:lnTo>
                    <a:pt x="227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68" name="Freeform 158"/>
            <p:cNvSpPr>
              <a:spLocks/>
            </p:cNvSpPr>
            <p:nvPr/>
          </p:nvSpPr>
          <p:spPr bwMode="auto">
            <a:xfrm>
              <a:off x="813" y="4712"/>
              <a:ext cx="680" cy="908"/>
            </a:xfrm>
            <a:custGeom>
              <a:avLst/>
              <a:gdLst>
                <a:gd name="T0" fmla="*/ 567 w 680"/>
                <a:gd name="T1" fmla="*/ 0 h 908"/>
                <a:gd name="T2" fmla="*/ 454 w 680"/>
                <a:gd name="T3" fmla="*/ 0 h 908"/>
                <a:gd name="T4" fmla="*/ 454 w 680"/>
                <a:gd name="T5" fmla="*/ 114 h 908"/>
                <a:gd name="T6" fmla="*/ 227 w 680"/>
                <a:gd name="T7" fmla="*/ 114 h 908"/>
                <a:gd name="T8" fmla="*/ 227 w 680"/>
                <a:gd name="T9" fmla="*/ 454 h 908"/>
                <a:gd name="T10" fmla="*/ 113 w 680"/>
                <a:gd name="T11" fmla="*/ 454 h 908"/>
                <a:gd name="T12" fmla="*/ 113 w 680"/>
                <a:gd name="T13" fmla="*/ 567 h 908"/>
                <a:gd name="T14" fmla="*/ 0 w 680"/>
                <a:gd name="T15" fmla="*/ 567 h 908"/>
                <a:gd name="T16" fmla="*/ 0 w 680"/>
                <a:gd name="T17" fmla="*/ 794 h 908"/>
                <a:gd name="T18" fmla="*/ 113 w 680"/>
                <a:gd name="T19" fmla="*/ 794 h 908"/>
                <a:gd name="T20" fmla="*/ 113 w 680"/>
                <a:gd name="T21" fmla="*/ 908 h 908"/>
                <a:gd name="T22" fmla="*/ 340 w 680"/>
                <a:gd name="T23" fmla="*/ 908 h 908"/>
                <a:gd name="T24" fmla="*/ 340 w 680"/>
                <a:gd name="T25" fmla="*/ 794 h 908"/>
                <a:gd name="T26" fmla="*/ 227 w 680"/>
                <a:gd name="T27" fmla="*/ 794 h 908"/>
                <a:gd name="T28" fmla="*/ 227 w 680"/>
                <a:gd name="T29" fmla="*/ 681 h 908"/>
                <a:gd name="T30" fmla="*/ 340 w 680"/>
                <a:gd name="T31" fmla="*/ 681 h 908"/>
                <a:gd name="T32" fmla="*/ 340 w 680"/>
                <a:gd name="T33" fmla="*/ 567 h 908"/>
                <a:gd name="T34" fmla="*/ 567 w 680"/>
                <a:gd name="T35" fmla="*/ 567 h 908"/>
                <a:gd name="T36" fmla="*/ 567 w 680"/>
                <a:gd name="T37" fmla="*/ 454 h 908"/>
                <a:gd name="T38" fmla="*/ 680 w 680"/>
                <a:gd name="T39" fmla="*/ 454 h 908"/>
                <a:gd name="T40" fmla="*/ 680 w 680"/>
                <a:gd name="T41" fmla="*/ 341 h 908"/>
                <a:gd name="T42" fmla="*/ 567 w 680"/>
                <a:gd name="T43" fmla="*/ 341 h 908"/>
                <a:gd name="T44" fmla="*/ 567 w 680"/>
                <a:gd name="T45" fmla="*/ 0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80" h="908">
                  <a:moveTo>
                    <a:pt x="567" y="0"/>
                  </a:moveTo>
                  <a:lnTo>
                    <a:pt x="454" y="0"/>
                  </a:lnTo>
                  <a:lnTo>
                    <a:pt x="454" y="114"/>
                  </a:lnTo>
                  <a:lnTo>
                    <a:pt x="227" y="114"/>
                  </a:lnTo>
                  <a:lnTo>
                    <a:pt x="227" y="454"/>
                  </a:lnTo>
                  <a:lnTo>
                    <a:pt x="113" y="454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794"/>
                  </a:lnTo>
                  <a:lnTo>
                    <a:pt x="113" y="794"/>
                  </a:lnTo>
                  <a:lnTo>
                    <a:pt x="113" y="908"/>
                  </a:lnTo>
                  <a:lnTo>
                    <a:pt x="340" y="908"/>
                  </a:lnTo>
                  <a:lnTo>
                    <a:pt x="340" y="794"/>
                  </a:lnTo>
                  <a:lnTo>
                    <a:pt x="227" y="794"/>
                  </a:lnTo>
                  <a:lnTo>
                    <a:pt x="227" y="681"/>
                  </a:lnTo>
                  <a:lnTo>
                    <a:pt x="340" y="681"/>
                  </a:lnTo>
                  <a:lnTo>
                    <a:pt x="340" y="567"/>
                  </a:lnTo>
                  <a:lnTo>
                    <a:pt x="567" y="567"/>
                  </a:lnTo>
                  <a:lnTo>
                    <a:pt x="567" y="454"/>
                  </a:lnTo>
                  <a:lnTo>
                    <a:pt x="680" y="454"/>
                  </a:lnTo>
                  <a:lnTo>
                    <a:pt x="680" y="341"/>
                  </a:lnTo>
                  <a:lnTo>
                    <a:pt x="567" y="341"/>
                  </a:lnTo>
                  <a:lnTo>
                    <a:pt x="56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69" name="Freeform 159"/>
            <p:cNvSpPr>
              <a:spLocks/>
            </p:cNvSpPr>
            <p:nvPr/>
          </p:nvSpPr>
          <p:spPr bwMode="auto">
            <a:xfrm>
              <a:off x="1720" y="4486"/>
              <a:ext cx="227" cy="453"/>
            </a:xfrm>
            <a:custGeom>
              <a:avLst/>
              <a:gdLst>
                <a:gd name="T0" fmla="*/ 0 w 227"/>
                <a:gd name="T1" fmla="*/ 453 h 453"/>
                <a:gd name="T2" fmla="*/ 0 w 227"/>
                <a:gd name="T3" fmla="*/ 0 h 453"/>
                <a:gd name="T4" fmla="*/ 227 w 227"/>
                <a:gd name="T5" fmla="*/ 0 h 453"/>
                <a:gd name="T6" fmla="*/ 227 w 227"/>
                <a:gd name="T7" fmla="*/ 340 h 453"/>
                <a:gd name="T8" fmla="*/ 114 w 227"/>
                <a:gd name="T9" fmla="*/ 340 h 453"/>
                <a:gd name="T10" fmla="*/ 114 w 227"/>
                <a:gd name="T11" fmla="*/ 453 h 453"/>
                <a:gd name="T12" fmla="*/ 0 w 227"/>
                <a:gd name="T13" fmla="*/ 4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453">
                  <a:moveTo>
                    <a:pt x="0" y="453"/>
                  </a:moveTo>
                  <a:lnTo>
                    <a:pt x="0" y="0"/>
                  </a:lnTo>
                  <a:lnTo>
                    <a:pt x="227" y="0"/>
                  </a:lnTo>
                  <a:lnTo>
                    <a:pt x="227" y="340"/>
                  </a:lnTo>
                  <a:lnTo>
                    <a:pt x="114" y="340"/>
                  </a:lnTo>
                  <a:lnTo>
                    <a:pt x="114" y="453"/>
                  </a:lnTo>
                  <a:lnTo>
                    <a:pt x="0" y="45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70" name="Freeform 160"/>
            <p:cNvSpPr>
              <a:spLocks/>
            </p:cNvSpPr>
            <p:nvPr/>
          </p:nvSpPr>
          <p:spPr bwMode="auto">
            <a:xfrm>
              <a:off x="586" y="4939"/>
              <a:ext cx="454" cy="340"/>
            </a:xfrm>
            <a:custGeom>
              <a:avLst/>
              <a:gdLst>
                <a:gd name="T0" fmla="*/ 454 w 454"/>
                <a:gd name="T1" fmla="*/ 0 h 340"/>
                <a:gd name="T2" fmla="*/ 114 w 454"/>
                <a:gd name="T3" fmla="*/ 0 h 340"/>
                <a:gd name="T4" fmla="*/ 114 w 454"/>
                <a:gd name="T5" fmla="*/ 114 h 340"/>
                <a:gd name="T6" fmla="*/ 0 w 454"/>
                <a:gd name="T7" fmla="*/ 114 h 340"/>
                <a:gd name="T8" fmla="*/ 0 w 454"/>
                <a:gd name="T9" fmla="*/ 227 h 340"/>
                <a:gd name="T10" fmla="*/ 114 w 454"/>
                <a:gd name="T11" fmla="*/ 227 h 340"/>
                <a:gd name="T12" fmla="*/ 114 w 454"/>
                <a:gd name="T13" fmla="*/ 340 h 340"/>
                <a:gd name="T14" fmla="*/ 340 w 454"/>
                <a:gd name="T15" fmla="*/ 340 h 340"/>
                <a:gd name="T16" fmla="*/ 340 w 454"/>
                <a:gd name="T17" fmla="*/ 227 h 340"/>
                <a:gd name="T18" fmla="*/ 454 w 454"/>
                <a:gd name="T19" fmla="*/ 227 h 340"/>
                <a:gd name="T20" fmla="*/ 454 w 454"/>
                <a:gd name="T2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340">
                  <a:moveTo>
                    <a:pt x="454" y="0"/>
                  </a:moveTo>
                  <a:lnTo>
                    <a:pt x="114" y="0"/>
                  </a:lnTo>
                  <a:lnTo>
                    <a:pt x="114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454" y="227"/>
                  </a:lnTo>
                  <a:lnTo>
                    <a:pt x="45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71" name="Freeform 161"/>
            <p:cNvSpPr>
              <a:spLocks/>
            </p:cNvSpPr>
            <p:nvPr/>
          </p:nvSpPr>
          <p:spPr bwMode="auto">
            <a:xfrm>
              <a:off x="869" y="1764"/>
              <a:ext cx="341" cy="227"/>
            </a:xfrm>
            <a:custGeom>
              <a:avLst/>
              <a:gdLst>
                <a:gd name="T0" fmla="*/ 0 w 341"/>
                <a:gd name="T1" fmla="*/ 0 h 227"/>
                <a:gd name="T2" fmla="*/ 0 w 341"/>
                <a:gd name="T3" fmla="*/ 113 h 227"/>
                <a:gd name="T4" fmla="*/ 114 w 341"/>
                <a:gd name="T5" fmla="*/ 113 h 227"/>
                <a:gd name="T6" fmla="*/ 114 w 341"/>
                <a:gd name="T7" fmla="*/ 227 h 227"/>
                <a:gd name="T8" fmla="*/ 341 w 341"/>
                <a:gd name="T9" fmla="*/ 227 h 227"/>
                <a:gd name="T10" fmla="*/ 341 w 341"/>
                <a:gd name="T11" fmla="*/ 0 h 227"/>
                <a:gd name="T12" fmla="*/ 0 w 341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1" h="227">
                  <a:moveTo>
                    <a:pt x="0" y="0"/>
                  </a:moveTo>
                  <a:lnTo>
                    <a:pt x="0" y="113"/>
                  </a:lnTo>
                  <a:lnTo>
                    <a:pt x="114" y="113"/>
                  </a:lnTo>
                  <a:lnTo>
                    <a:pt x="114" y="227"/>
                  </a:lnTo>
                  <a:lnTo>
                    <a:pt x="341" y="227"/>
                  </a:lnTo>
                  <a:lnTo>
                    <a:pt x="341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72" name="Freeform 162"/>
            <p:cNvSpPr>
              <a:spLocks/>
            </p:cNvSpPr>
            <p:nvPr/>
          </p:nvSpPr>
          <p:spPr bwMode="auto">
            <a:xfrm>
              <a:off x="302" y="2104"/>
              <a:ext cx="454" cy="567"/>
            </a:xfrm>
            <a:custGeom>
              <a:avLst/>
              <a:gdLst>
                <a:gd name="T0" fmla="*/ 341 w 454"/>
                <a:gd name="T1" fmla="*/ 0 h 567"/>
                <a:gd name="T2" fmla="*/ 341 w 454"/>
                <a:gd name="T3" fmla="*/ 114 h 567"/>
                <a:gd name="T4" fmla="*/ 227 w 454"/>
                <a:gd name="T5" fmla="*/ 114 h 567"/>
                <a:gd name="T6" fmla="*/ 227 w 454"/>
                <a:gd name="T7" fmla="*/ 227 h 567"/>
                <a:gd name="T8" fmla="*/ 114 w 454"/>
                <a:gd name="T9" fmla="*/ 227 h 567"/>
                <a:gd name="T10" fmla="*/ 114 w 454"/>
                <a:gd name="T11" fmla="*/ 454 h 567"/>
                <a:gd name="T12" fmla="*/ 0 w 454"/>
                <a:gd name="T13" fmla="*/ 454 h 567"/>
                <a:gd name="T14" fmla="*/ 0 w 454"/>
                <a:gd name="T15" fmla="*/ 567 h 567"/>
                <a:gd name="T16" fmla="*/ 227 w 454"/>
                <a:gd name="T17" fmla="*/ 567 h 567"/>
                <a:gd name="T18" fmla="*/ 227 w 454"/>
                <a:gd name="T19" fmla="*/ 340 h 567"/>
                <a:gd name="T20" fmla="*/ 341 w 454"/>
                <a:gd name="T21" fmla="*/ 340 h 567"/>
                <a:gd name="T22" fmla="*/ 341 w 454"/>
                <a:gd name="T23" fmla="*/ 227 h 567"/>
                <a:gd name="T24" fmla="*/ 454 w 454"/>
                <a:gd name="T25" fmla="*/ 227 h 567"/>
                <a:gd name="T26" fmla="*/ 454 w 454"/>
                <a:gd name="T27" fmla="*/ 0 h 567"/>
                <a:gd name="T28" fmla="*/ 341 w 454"/>
                <a:gd name="T29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4" h="567">
                  <a:moveTo>
                    <a:pt x="341" y="0"/>
                  </a:moveTo>
                  <a:lnTo>
                    <a:pt x="341" y="114"/>
                  </a:lnTo>
                  <a:lnTo>
                    <a:pt x="227" y="114"/>
                  </a:lnTo>
                  <a:lnTo>
                    <a:pt x="227" y="227"/>
                  </a:lnTo>
                  <a:lnTo>
                    <a:pt x="114" y="227"/>
                  </a:lnTo>
                  <a:lnTo>
                    <a:pt x="114" y="454"/>
                  </a:lnTo>
                  <a:lnTo>
                    <a:pt x="0" y="454"/>
                  </a:lnTo>
                  <a:lnTo>
                    <a:pt x="0" y="567"/>
                  </a:lnTo>
                  <a:lnTo>
                    <a:pt x="227" y="567"/>
                  </a:lnTo>
                  <a:lnTo>
                    <a:pt x="227" y="340"/>
                  </a:lnTo>
                  <a:lnTo>
                    <a:pt x="341" y="340"/>
                  </a:lnTo>
                  <a:lnTo>
                    <a:pt x="341" y="227"/>
                  </a:lnTo>
                  <a:lnTo>
                    <a:pt x="454" y="227"/>
                  </a:lnTo>
                  <a:lnTo>
                    <a:pt x="454" y="0"/>
                  </a:lnTo>
                  <a:lnTo>
                    <a:pt x="34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73" name="Rectangle 163"/>
            <p:cNvSpPr>
              <a:spLocks noChangeArrowheads="1"/>
            </p:cNvSpPr>
            <p:nvPr/>
          </p:nvSpPr>
          <p:spPr bwMode="auto">
            <a:xfrm>
              <a:off x="869" y="1991"/>
              <a:ext cx="114" cy="113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74" name="Freeform 164"/>
            <p:cNvSpPr>
              <a:spLocks/>
            </p:cNvSpPr>
            <p:nvPr/>
          </p:nvSpPr>
          <p:spPr bwMode="auto">
            <a:xfrm>
              <a:off x="3251" y="2671"/>
              <a:ext cx="453" cy="340"/>
            </a:xfrm>
            <a:custGeom>
              <a:avLst/>
              <a:gdLst>
                <a:gd name="T0" fmla="*/ 453 w 453"/>
                <a:gd name="T1" fmla="*/ 0 h 340"/>
                <a:gd name="T2" fmla="*/ 453 w 453"/>
                <a:gd name="T3" fmla="*/ 227 h 340"/>
                <a:gd name="T4" fmla="*/ 340 w 453"/>
                <a:gd name="T5" fmla="*/ 227 h 340"/>
                <a:gd name="T6" fmla="*/ 340 w 453"/>
                <a:gd name="T7" fmla="*/ 340 h 340"/>
                <a:gd name="T8" fmla="*/ 113 w 453"/>
                <a:gd name="T9" fmla="*/ 340 h 340"/>
                <a:gd name="T10" fmla="*/ 113 w 453"/>
                <a:gd name="T11" fmla="*/ 227 h 340"/>
                <a:gd name="T12" fmla="*/ 0 w 453"/>
                <a:gd name="T13" fmla="*/ 227 h 340"/>
                <a:gd name="T14" fmla="*/ 0 w 453"/>
                <a:gd name="T15" fmla="*/ 114 h 340"/>
                <a:gd name="T16" fmla="*/ 113 w 453"/>
                <a:gd name="T17" fmla="*/ 114 h 340"/>
                <a:gd name="T18" fmla="*/ 113 w 453"/>
                <a:gd name="T19" fmla="*/ 0 h 340"/>
                <a:gd name="T20" fmla="*/ 453 w 453"/>
                <a:gd name="T2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3" h="340">
                  <a:moveTo>
                    <a:pt x="453" y="0"/>
                  </a:moveTo>
                  <a:lnTo>
                    <a:pt x="453" y="227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113" y="340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0"/>
                  </a:lnTo>
                  <a:lnTo>
                    <a:pt x="45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75" name="Freeform 166"/>
            <p:cNvSpPr>
              <a:spLocks/>
            </p:cNvSpPr>
            <p:nvPr/>
          </p:nvSpPr>
          <p:spPr bwMode="auto">
            <a:xfrm>
              <a:off x="3024" y="3919"/>
              <a:ext cx="454" cy="453"/>
            </a:xfrm>
            <a:custGeom>
              <a:avLst/>
              <a:gdLst>
                <a:gd name="T0" fmla="*/ 454 w 454"/>
                <a:gd name="T1" fmla="*/ 0 h 453"/>
                <a:gd name="T2" fmla="*/ 113 w 454"/>
                <a:gd name="T3" fmla="*/ 0 h 453"/>
                <a:gd name="T4" fmla="*/ 113 w 454"/>
                <a:gd name="T5" fmla="*/ 226 h 453"/>
                <a:gd name="T6" fmla="*/ 0 w 454"/>
                <a:gd name="T7" fmla="*/ 226 h 453"/>
                <a:gd name="T8" fmla="*/ 0 w 454"/>
                <a:gd name="T9" fmla="*/ 453 h 453"/>
                <a:gd name="T10" fmla="*/ 454 w 454"/>
                <a:gd name="T11" fmla="*/ 453 h 453"/>
                <a:gd name="T12" fmla="*/ 454 w 454"/>
                <a:gd name="T13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4" h="453">
                  <a:moveTo>
                    <a:pt x="454" y="0"/>
                  </a:moveTo>
                  <a:lnTo>
                    <a:pt x="113" y="0"/>
                  </a:lnTo>
                  <a:lnTo>
                    <a:pt x="113" y="226"/>
                  </a:lnTo>
                  <a:lnTo>
                    <a:pt x="0" y="226"/>
                  </a:lnTo>
                  <a:lnTo>
                    <a:pt x="0" y="453"/>
                  </a:lnTo>
                  <a:lnTo>
                    <a:pt x="454" y="453"/>
                  </a:lnTo>
                  <a:lnTo>
                    <a:pt x="45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76" name="Freeform 167"/>
            <p:cNvSpPr>
              <a:spLocks/>
            </p:cNvSpPr>
            <p:nvPr/>
          </p:nvSpPr>
          <p:spPr bwMode="auto">
            <a:xfrm>
              <a:off x="2457" y="3238"/>
              <a:ext cx="680" cy="907"/>
            </a:xfrm>
            <a:custGeom>
              <a:avLst/>
              <a:gdLst>
                <a:gd name="T0" fmla="*/ 454 w 680"/>
                <a:gd name="T1" fmla="*/ 907 h 907"/>
                <a:gd name="T2" fmla="*/ 680 w 680"/>
                <a:gd name="T3" fmla="*/ 907 h 907"/>
                <a:gd name="T4" fmla="*/ 680 w 680"/>
                <a:gd name="T5" fmla="*/ 567 h 907"/>
                <a:gd name="T6" fmla="*/ 567 w 680"/>
                <a:gd name="T7" fmla="*/ 567 h 907"/>
                <a:gd name="T8" fmla="*/ 567 w 680"/>
                <a:gd name="T9" fmla="*/ 227 h 907"/>
                <a:gd name="T10" fmla="*/ 454 w 680"/>
                <a:gd name="T11" fmla="*/ 227 h 907"/>
                <a:gd name="T12" fmla="*/ 454 w 680"/>
                <a:gd name="T13" fmla="*/ 0 h 907"/>
                <a:gd name="T14" fmla="*/ 340 w 680"/>
                <a:gd name="T15" fmla="*/ 0 h 907"/>
                <a:gd name="T16" fmla="*/ 340 w 680"/>
                <a:gd name="T17" fmla="*/ 114 h 907"/>
                <a:gd name="T18" fmla="*/ 227 w 680"/>
                <a:gd name="T19" fmla="*/ 114 h 907"/>
                <a:gd name="T20" fmla="*/ 227 w 680"/>
                <a:gd name="T21" fmla="*/ 227 h 907"/>
                <a:gd name="T22" fmla="*/ 0 w 680"/>
                <a:gd name="T23" fmla="*/ 227 h 907"/>
                <a:gd name="T24" fmla="*/ 0 w 680"/>
                <a:gd name="T25" fmla="*/ 567 h 907"/>
                <a:gd name="T26" fmla="*/ 113 w 680"/>
                <a:gd name="T27" fmla="*/ 567 h 907"/>
                <a:gd name="T28" fmla="*/ 113 w 680"/>
                <a:gd name="T29" fmla="*/ 794 h 907"/>
                <a:gd name="T30" fmla="*/ 454 w 680"/>
                <a:gd name="T31" fmla="*/ 794 h 907"/>
                <a:gd name="T32" fmla="*/ 454 w 680"/>
                <a:gd name="T33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80" h="907">
                  <a:moveTo>
                    <a:pt x="454" y="907"/>
                  </a:moveTo>
                  <a:lnTo>
                    <a:pt x="680" y="907"/>
                  </a:lnTo>
                  <a:lnTo>
                    <a:pt x="680" y="567"/>
                  </a:lnTo>
                  <a:lnTo>
                    <a:pt x="567" y="567"/>
                  </a:lnTo>
                  <a:lnTo>
                    <a:pt x="567" y="227"/>
                  </a:lnTo>
                  <a:lnTo>
                    <a:pt x="454" y="227"/>
                  </a:lnTo>
                  <a:lnTo>
                    <a:pt x="454" y="0"/>
                  </a:lnTo>
                  <a:lnTo>
                    <a:pt x="340" y="0"/>
                  </a:lnTo>
                  <a:lnTo>
                    <a:pt x="340" y="114"/>
                  </a:lnTo>
                  <a:lnTo>
                    <a:pt x="227" y="114"/>
                  </a:lnTo>
                  <a:lnTo>
                    <a:pt x="227" y="227"/>
                  </a:lnTo>
                  <a:lnTo>
                    <a:pt x="0" y="227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794"/>
                  </a:lnTo>
                  <a:lnTo>
                    <a:pt x="454" y="794"/>
                  </a:lnTo>
                  <a:lnTo>
                    <a:pt x="454" y="90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77" name="Freeform 168"/>
            <p:cNvSpPr>
              <a:spLocks/>
            </p:cNvSpPr>
            <p:nvPr/>
          </p:nvSpPr>
          <p:spPr bwMode="auto">
            <a:xfrm>
              <a:off x="2230" y="3805"/>
              <a:ext cx="340" cy="227"/>
            </a:xfrm>
            <a:custGeom>
              <a:avLst/>
              <a:gdLst>
                <a:gd name="T0" fmla="*/ 340 w 340"/>
                <a:gd name="T1" fmla="*/ 0 h 227"/>
                <a:gd name="T2" fmla="*/ 0 w 340"/>
                <a:gd name="T3" fmla="*/ 0 h 227"/>
                <a:gd name="T4" fmla="*/ 0 w 340"/>
                <a:gd name="T5" fmla="*/ 227 h 227"/>
                <a:gd name="T6" fmla="*/ 340 w 340"/>
                <a:gd name="T7" fmla="*/ 227 h 227"/>
                <a:gd name="T8" fmla="*/ 340 w 340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0" h="227">
                  <a:moveTo>
                    <a:pt x="340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340" y="227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78" name="Freeform 169"/>
            <p:cNvSpPr>
              <a:spLocks/>
            </p:cNvSpPr>
            <p:nvPr/>
          </p:nvSpPr>
          <p:spPr bwMode="auto">
            <a:xfrm>
              <a:off x="1890" y="3238"/>
              <a:ext cx="907" cy="794"/>
            </a:xfrm>
            <a:custGeom>
              <a:avLst/>
              <a:gdLst>
                <a:gd name="T0" fmla="*/ 907 w 907"/>
                <a:gd name="T1" fmla="*/ 0 h 794"/>
                <a:gd name="T2" fmla="*/ 454 w 907"/>
                <a:gd name="T3" fmla="*/ 0 h 794"/>
                <a:gd name="T4" fmla="*/ 454 w 907"/>
                <a:gd name="T5" fmla="*/ 114 h 794"/>
                <a:gd name="T6" fmla="*/ 340 w 907"/>
                <a:gd name="T7" fmla="*/ 114 h 794"/>
                <a:gd name="T8" fmla="*/ 340 w 907"/>
                <a:gd name="T9" fmla="*/ 227 h 794"/>
                <a:gd name="T10" fmla="*/ 113 w 907"/>
                <a:gd name="T11" fmla="*/ 227 h 794"/>
                <a:gd name="T12" fmla="*/ 113 w 907"/>
                <a:gd name="T13" fmla="*/ 114 h 794"/>
                <a:gd name="T14" fmla="*/ 0 w 907"/>
                <a:gd name="T15" fmla="*/ 114 h 794"/>
                <a:gd name="T16" fmla="*/ 0 w 907"/>
                <a:gd name="T17" fmla="*/ 340 h 794"/>
                <a:gd name="T18" fmla="*/ 113 w 907"/>
                <a:gd name="T19" fmla="*/ 340 h 794"/>
                <a:gd name="T20" fmla="*/ 113 w 907"/>
                <a:gd name="T21" fmla="*/ 454 h 794"/>
                <a:gd name="T22" fmla="*/ 113 w 907"/>
                <a:gd name="T23" fmla="*/ 567 h 794"/>
                <a:gd name="T24" fmla="*/ 227 w 907"/>
                <a:gd name="T25" fmla="*/ 567 h 794"/>
                <a:gd name="T26" fmla="*/ 227 w 907"/>
                <a:gd name="T27" fmla="*/ 794 h 794"/>
                <a:gd name="T28" fmla="*/ 340 w 907"/>
                <a:gd name="T29" fmla="*/ 794 h 794"/>
                <a:gd name="T30" fmla="*/ 340 w 907"/>
                <a:gd name="T31" fmla="*/ 567 h 794"/>
                <a:gd name="T32" fmla="*/ 567 w 907"/>
                <a:gd name="T33" fmla="*/ 567 h 794"/>
                <a:gd name="T34" fmla="*/ 567 w 907"/>
                <a:gd name="T35" fmla="*/ 227 h 794"/>
                <a:gd name="T36" fmla="*/ 794 w 907"/>
                <a:gd name="T37" fmla="*/ 227 h 794"/>
                <a:gd name="T38" fmla="*/ 794 w 907"/>
                <a:gd name="T39" fmla="*/ 114 h 794"/>
                <a:gd name="T40" fmla="*/ 907 w 907"/>
                <a:gd name="T41" fmla="*/ 114 h 794"/>
                <a:gd name="T42" fmla="*/ 907 w 907"/>
                <a:gd name="T43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07" h="794">
                  <a:moveTo>
                    <a:pt x="907" y="0"/>
                  </a:moveTo>
                  <a:lnTo>
                    <a:pt x="454" y="0"/>
                  </a:lnTo>
                  <a:lnTo>
                    <a:pt x="454" y="114"/>
                  </a:lnTo>
                  <a:lnTo>
                    <a:pt x="340" y="114"/>
                  </a:lnTo>
                  <a:lnTo>
                    <a:pt x="340" y="227"/>
                  </a:lnTo>
                  <a:lnTo>
                    <a:pt x="113" y="227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454"/>
                  </a:lnTo>
                  <a:lnTo>
                    <a:pt x="113" y="567"/>
                  </a:lnTo>
                  <a:lnTo>
                    <a:pt x="227" y="567"/>
                  </a:lnTo>
                  <a:lnTo>
                    <a:pt x="227" y="794"/>
                  </a:lnTo>
                  <a:lnTo>
                    <a:pt x="340" y="794"/>
                  </a:lnTo>
                  <a:lnTo>
                    <a:pt x="340" y="567"/>
                  </a:lnTo>
                  <a:lnTo>
                    <a:pt x="567" y="567"/>
                  </a:lnTo>
                  <a:lnTo>
                    <a:pt x="567" y="227"/>
                  </a:lnTo>
                  <a:lnTo>
                    <a:pt x="794" y="227"/>
                  </a:lnTo>
                  <a:lnTo>
                    <a:pt x="794" y="114"/>
                  </a:lnTo>
                  <a:lnTo>
                    <a:pt x="907" y="114"/>
                  </a:lnTo>
                  <a:lnTo>
                    <a:pt x="90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79" name="Freeform 170"/>
            <p:cNvSpPr>
              <a:spLocks/>
            </p:cNvSpPr>
            <p:nvPr/>
          </p:nvSpPr>
          <p:spPr bwMode="auto">
            <a:xfrm>
              <a:off x="2684" y="2218"/>
              <a:ext cx="680" cy="1701"/>
            </a:xfrm>
            <a:custGeom>
              <a:avLst/>
              <a:gdLst>
                <a:gd name="T0" fmla="*/ 567 w 680"/>
                <a:gd name="T1" fmla="*/ 1701 h 1701"/>
                <a:gd name="T2" fmla="*/ 567 w 680"/>
                <a:gd name="T3" fmla="*/ 1474 h 1701"/>
                <a:gd name="T4" fmla="*/ 453 w 680"/>
                <a:gd name="T5" fmla="*/ 1474 h 1701"/>
                <a:gd name="T6" fmla="*/ 453 w 680"/>
                <a:gd name="T7" fmla="*/ 1134 h 1701"/>
                <a:gd name="T8" fmla="*/ 340 w 680"/>
                <a:gd name="T9" fmla="*/ 1134 h 1701"/>
                <a:gd name="T10" fmla="*/ 340 w 680"/>
                <a:gd name="T11" fmla="*/ 907 h 1701"/>
                <a:gd name="T12" fmla="*/ 453 w 680"/>
                <a:gd name="T13" fmla="*/ 907 h 1701"/>
                <a:gd name="T14" fmla="*/ 453 w 680"/>
                <a:gd name="T15" fmla="*/ 793 h 1701"/>
                <a:gd name="T16" fmla="*/ 567 w 680"/>
                <a:gd name="T17" fmla="*/ 793 h 1701"/>
                <a:gd name="T18" fmla="*/ 567 w 680"/>
                <a:gd name="T19" fmla="*/ 453 h 1701"/>
                <a:gd name="T20" fmla="*/ 680 w 680"/>
                <a:gd name="T21" fmla="*/ 453 h 1701"/>
                <a:gd name="T22" fmla="*/ 680 w 680"/>
                <a:gd name="T23" fmla="*/ 226 h 1701"/>
                <a:gd name="T24" fmla="*/ 567 w 680"/>
                <a:gd name="T25" fmla="*/ 226 h 1701"/>
                <a:gd name="T26" fmla="*/ 567 w 680"/>
                <a:gd name="T27" fmla="*/ 0 h 1701"/>
                <a:gd name="T28" fmla="*/ 227 w 680"/>
                <a:gd name="T29" fmla="*/ 0 h 1701"/>
                <a:gd name="T30" fmla="*/ 227 w 680"/>
                <a:gd name="T31" fmla="*/ 113 h 1701"/>
                <a:gd name="T32" fmla="*/ 113 w 680"/>
                <a:gd name="T33" fmla="*/ 113 h 1701"/>
                <a:gd name="T34" fmla="*/ 113 w 680"/>
                <a:gd name="T35" fmla="*/ 340 h 1701"/>
                <a:gd name="T36" fmla="*/ 227 w 680"/>
                <a:gd name="T37" fmla="*/ 340 h 1701"/>
                <a:gd name="T38" fmla="*/ 227 w 680"/>
                <a:gd name="T39" fmla="*/ 453 h 1701"/>
                <a:gd name="T40" fmla="*/ 113 w 680"/>
                <a:gd name="T41" fmla="*/ 453 h 1701"/>
                <a:gd name="T42" fmla="*/ 113 w 680"/>
                <a:gd name="T43" fmla="*/ 567 h 1701"/>
                <a:gd name="T44" fmla="*/ 0 w 680"/>
                <a:gd name="T45" fmla="*/ 567 h 1701"/>
                <a:gd name="T46" fmla="*/ 0 w 680"/>
                <a:gd name="T47" fmla="*/ 793 h 1701"/>
                <a:gd name="T48" fmla="*/ 113 w 680"/>
                <a:gd name="T49" fmla="*/ 793 h 1701"/>
                <a:gd name="T50" fmla="*/ 113 w 680"/>
                <a:gd name="T51" fmla="*/ 1020 h 1701"/>
                <a:gd name="T52" fmla="*/ 227 w 680"/>
                <a:gd name="T53" fmla="*/ 1020 h 1701"/>
                <a:gd name="T54" fmla="*/ 227 w 680"/>
                <a:gd name="T55" fmla="*/ 1247 h 1701"/>
                <a:gd name="T56" fmla="*/ 340 w 680"/>
                <a:gd name="T57" fmla="*/ 1247 h 1701"/>
                <a:gd name="T58" fmla="*/ 340 w 680"/>
                <a:gd name="T59" fmla="*/ 1587 h 1701"/>
                <a:gd name="T60" fmla="*/ 453 w 680"/>
                <a:gd name="T61" fmla="*/ 1587 h 1701"/>
                <a:gd name="T62" fmla="*/ 453 w 680"/>
                <a:gd name="T63" fmla="*/ 1701 h 1701"/>
                <a:gd name="T64" fmla="*/ 567 w 680"/>
                <a:gd name="T65" fmla="*/ 1701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80" h="1701">
                  <a:moveTo>
                    <a:pt x="567" y="1701"/>
                  </a:moveTo>
                  <a:lnTo>
                    <a:pt x="567" y="1474"/>
                  </a:lnTo>
                  <a:lnTo>
                    <a:pt x="453" y="1474"/>
                  </a:lnTo>
                  <a:lnTo>
                    <a:pt x="453" y="1134"/>
                  </a:lnTo>
                  <a:lnTo>
                    <a:pt x="340" y="1134"/>
                  </a:lnTo>
                  <a:lnTo>
                    <a:pt x="340" y="907"/>
                  </a:lnTo>
                  <a:lnTo>
                    <a:pt x="453" y="907"/>
                  </a:lnTo>
                  <a:lnTo>
                    <a:pt x="453" y="793"/>
                  </a:lnTo>
                  <a:lnTo>
                    <a:pt x="567" y="793"/>
                  </a:lnTo>
                  <a:lnTo>
                    <a:pt x="567" y="453"/>
                  </a:lnTo>
                  <a:lnTo>
                    <a:pt x="680" y="453"/>
                  </a:lnTo>
                  <a:lnTo>
                    <a:pt x="680" y="226"/>
                  </a:lnTo>
                  <a:lnTo>
                    <a:pt x="567" y="226"/>
                  </a:lnTo>
                  <a:lnTo>
                    <a:pt x="567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113" y="113"/>
                  </a:lnTo>
                  <a:lnTo>
                    <a:pt x="113" y="340"/>
                  </a:lnTo>
                  <a:lnTo>
                    <a:pt x="227" y="340"/>
                  </a:lnTo>
                  <a:lnTo>
                    <a:pt x="227" y="453"/>
                  </a:lnTo>
                  <a:lnTo>
                    <a:pt x="113" y="453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793"/>
                  </a:lnTo>
                  <a:lnTo>
                    <a:pt x="113" y="793"/>
                  </a:lnTo>
                  <a:lnTo>
                    <a:pt x="113" y="1020"/>
                  </a:lnTo>
                  <a:lnTo>
                    <a:pt x="227" y="1020"/>
                  </a:lnTo>
                  <a:lnTo>
                    <a:pt x="227" y="1247"/>
                  </a:lnTo>
                  <a:lnTo>
                    <a:pt x="340" y="1247"/>
                  </a:lnTo>
                  <a:lnTo>
                    <a:pt x="340" y="1587"/>
                  </a:lnTo>
                  <a:lnTo>
                    <a:pt x="453" y="1587"/>
                  </a:lnTo>
                  <a:lnTo>
                    <a:pt x="453" y="1701"/>
                  </a:lnTo>
                  <a:lnTo>
                    <a:pt x="567" y="170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80" name="Freeform 171"/>
            <p:cNvSpPr>
              <a:spLocks/>
            </p:cNvSpPr>
            <p:nvPr/>
          </p:nvSpPr>
          <p:spPr bwMode="auto">
            <a:xfrm>
              <a:off x="2344" y="2218"/>
              <a:ext cx="567" cy="1020"/>
            </a:xfrm>
            <a:custGeom>
              <a:avLst/>
              <a:gdLst>
                <a:gd name="T0" fmla="*/ 226 w 567"/>
                <a:gd name="T1" fmla="*/ 0 h 1020"/>
                <a:gd name="T2" fmla="*/ 226 w 567"/>
                <a:gd name="T3" fmla="*/ 226 h 1020"/>
                <a:gd name="T4" fmla="*/ 113 w 567"/>
                <a:gd name="T5" fmla="*/ 226 h 1020"/>
                <a:gd name="T6" fmla="*/ 113 w 567"/>
                <a:gd name="T7" fmla="*/ 907 h 1020"/>
                <a:gd name="T8" fmla="*/ 0 w 567"/>
                <a:gd name="T9" fmla="*/ 907 h 1020"/>
                <a:gd name="T10" fmla="*/ 0 w 567"/>
                <a:gd name="T11" fmla="*/ 1020 h 1020"/>
                <a:gd name="T12" fmla="*/ 453 w 567"/>
                <a:gd name="T13" fmla="*/ 1020 h 1020"/>
                <a:gd name="T14" fmla="*/ 453 w 567"/>
                <a:gd name="T15" fmla="*/ 793 h 1020"/>
                <a:gd name="T16" fmla="*/ 340 w 567"/>
                <a:gd name="T17" fmla="*/ 793 h 1020"/>
                <a:gd name="T18" fmla="*/ 340 w 567"/>
                <a:gd name="T19" fmla="*/ 567 h 1020"/>
                <a:gd name="T20" fmla="*/ 453 w 567"/>
                <a:gd name="T21" fmla="*/ 567 h 1020"/>
                <a:gd name="T22" fmla="*/ 453 w 567"/>
                <a:gd name="T23" fmla="*/ 453 h 1020"/>
                <a:gd name="T24" fmla="*/ 567 w 567"/>
                <a:gd name="T25" fmla="*/ 453 h 1020"/>
                <a:gd name="T26" fmla="*/ 567 w 567"/>
                <a:gd name="T27" fmla="*/ 340 h 1020"/>
                <a:gd name="T28" fmla="*/ 453 w 567"/>
                <a:gd name="T29" fmla="*/ 340 h 1020"/>
                <a:gd name="T30" fmla="*/ 453 w 567"/>
                <a:gd name="T31" fmla="*/ 113 h 1020"/>
                <a:gd name="T32" fmla="*/ 340 w 567"/>
                <a:gd name="T33" fmla="*/ 113 h 1020"/>
                <a:gd name="T34" fmla="*/ 340 w 567"/>
                <a:gd name="T35" fmla="*/ 0 h 1020"/>
                <a:gd name="T36" fmla="*/ 226 w 567"/>
                <a:gd name="T37" fmla="*/ 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67" h="1020">
                  <a:moveTo>
                    <a:pt x="226" y="0"/>
                  </a:moveTo>
                  <a:lnTo>
                    <a:pt x="226" y="226"/>
                  </a:lnTo>
                  <a:lnTo>
                    <a:pt x="113" y="226"/>
                  </a:lnTo>
                  <a:lnTo>
                    <a:pt x="113" y="907"/>
                  </a:lnTo>
                  <a:lnTo>
                    <a:pt x="0" y="907"/>
                  </a:lnTo>
                  <a:lnTo>
                    <a:pt x="0" y="1020"/>
                  </a:lnTo>
                  <a:lnTo>
                    <a:pt x="453" y="1020"/>
                  </a:lnTo>
                  <a:lnTo>
                    <a:pt x="453" y="793"/>
                  </a:lnTo>
                  <a:lnTo>
                    <a:pt x="340" y="793"/>
                  </a:lnTo>
                  <a:lnTo>
                    <a:pt x="340" y="567"/>
                  </a:lnTo>
                  <a:lnTo>
                    <a:pt x="453" y="567"/>
                  </a:lnTo>
                  <a:lnTo>
                    <a:pt x="453" y="453"/>
                  </a:lnTo>
                  <a:lnTo>
                    <a:pt x="567" y="453"/>
                  </a:lnTo>
                  <a:lnTo>
                    <a:pt x="567" y="340"/>
                  </a:lnTo>
                  <a:lnTo>
                    <a:pt x="453" y="340"/>
                  </a:lnTo>
                  <a:lnTo>
                    <a:pt x="453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226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81" name="Freeform 172"/>
            <p:cNvSpPr>
              <a:spLocks/>
            </p:cNvSpPr>
            <p:nvPr/>
          </p:nvSpPr>
          <p:spPr bwMode="auto">
            <a:xfrm>
              <a:off x="2003" y="2104"/>
              <a:ext cx="567" cy="454"/>
            </a:xfrm>
            <a:custGeom>
              <a:avLst/>
              <a:gdLst>
                <a:gd name="T0" fmla="*/ 567 w 567"/>
                <a:gd name="T1" fmla="*/ 114 h 454"/>
                <a:gd name="T2" fmla="*/ 341 w 567"/>
                <a:gd name="T3" fmla="*/ 114 h 454"/>
                <a:gd name="T4" fmla="*/ 341 w 567"/>
                <a:gd name="T5" fmla="*/ 0 h 454"/>
                <a:gd name="T6" fmla="*/ 0 w 567"/>
                <a:gd name="T7" fmla="*/ 0 h 454"/>
                <a:gd name="T8" fmla="*/ 0 w 567"/>
                <a:gd name="T9" fmla="*/ 114 h 454"/>
                <a:gd name="T10" fmla="*/ 114 w 567"/>
                <a:gd name="T11" fmla="*/ 114 h 454"/>
                <a:gd name="T12" fmla="*/ 114 w 567"/>
                <a:gd name="T13" fmla="*/ 227 h 454"/>
                <a:gd name="T14" fmla="*/ 227 w 567"/>
                <a:gd name="T15" fmla="*/ 227 h 454"/>
                <a:gd name="T16" fmla="*/ 227 w 567"/>
                <a:gd name="T17" fmla="*/ 340 h 454"/>
                <a:gd name="T18" fmla="*/ 341 w 567"/>
                <a:gd name="T19" fmla="*/ 340 h 454"/>
                <a:gd name="T20" fmla="*/ 341 w 567"/>
                <a:gd name="T21" fmla="*/ 454 h 454"/>
                <a:gd name="T22" fmla="*/ 454 w 567"/>
                <a:gd name="T23" fmla="*/ 454 h 454"/>
                <a:gd name="T24" fmla="*/ 454 w 567"/>
                <a:gd name="T25" fmla="*/ 340 h 454"/>
                <a:gd name="T26" fmla="*/ 567 w 567"/>
                <a:gd name="T27" fmla="*/ 340 h 454"/>
                <a:gd name="T28" fmla="*/ 567 w 567"/>
                <a:gd name="T29" fmla="*/ 11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7" h="454">
                  <a:moveTo>
                    <a:pt x="567" y="114"/>
                  </a:moveTo>
                  <a:lnTo>
                    <a:pt x="341" y="114"/>
                  </a:lnTo>
                  <a:lnTo>
                    <a:pt x="341" y="0"/>
                  </a:lnTo>
                  <a:lnTo>
                    <a:pt x="0" y="0"/>
                  </a:lnTo>
                  <a:lnTo>
                    <a:pt x="0" y="114"/>
                  </a:lnTo>
                  <a:lnTo>
                    <a:pt x="114" y="114"/>
                  </a:lnTo>
                  <a:lnTo>
                    <a:pt x="114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341" y="340"/>
                  </a:lnTo>
                  <a:lnTo>
                    <a:pt x="341" y="454"/>
                  </a:lnTo>
                  <a:lnTo>
                    <a:pt x="454" y="454"/>
                  </a:lnTo>
                  <a:lnTo>
                    <a:pt x="454" y="340"/>
                  </a:lnTo>
                  <a:lnTo>
                    <a:pt x="567" y="340"/>
                  </a:lnTo>
                  <a:lnTo>
                    <a:pt x="567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82" name="Freeform 174"/>
            <p:cNvSpPr>
              <a:spLocks/>
            </p:cNvSpPr>
            <p:nvPr/>
          </p:nvSpPr>
          <p:spPr bwMode="auto">
            <a:xfrm>
              <a:off x="2117" y="176"/>
              <a:ext cx="113" cy="114"/>
            </a:xfrm>
            <a:custGeom>
              <a:avLst/>
              <a:gdLst>
                <a:gd name="T0" fmla="*/ 0 w 113"/>
                <a:gd name="T1" fmla="*/ 0 h 114"/>
                <a:gd name="T2" fmla="*/ 0 w 113"/>
                <a:gd name="T3" fmla="*/ 114 h 114"/>
                <a:gd name="T4" fmla="*/ 113 w 113"/>
                <a:gd name="T5" fmla="*/ 114 h 114"/>
                <a:gd name="T6" fmla="*/ 113 w 113"/>
                <a:gd name="T7" fmla="*/ 0 h 114"/>
                <a:gd name="T8" fmla="*/ 0 w 113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4">
                  <a:moveTo>
                    <a:pt x="0" y="0"/>
                  </a:moveTo>
                  <a:lnTo>
                    <a:pt x="0" y="114"/>
                  </a:lnTo>
                  <a:lnTo>
                    <a:pt x="113" y="114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83" name="Freeform 175"/>
            <p:cNvSpPr>
              <a:spLocks/>
            </p:cNvSpPr>
            <p:nvPr/>
          </p:nvSpPr>
          <p:spPr bwMode="auto">
            <a:xfrm>
              <a:off x="1663" y="290"/>
              <a:ext cx="454" cy="567"/>
            </a:xfrm>
            <a:custGeom>
              <a:avLst/>
              <a:gdLst>
                <a:gd name="T0" fmla="*/ 227 w 454"/>
                <a:gd name="T1" fmla="*/ 0 h 567"/>
                <a:gd name="T2" fmla="*/ 227 w 454"/>
                <a:gd name="T3" fmla="*/ 227 h 567"/>
                <a:gd name="T4" fmla="*/ 0 w 454"/>
                <a:gd name="T5" fmla="*/ 227 h 567"/>
                <a:gd name="T6" fmla="*/ 0 w 454"/>
                <a:gd name="T7" fmla="*/ 340 h 567"/>
                <a:gd name="T8" fmla="*/ 114 w 454"/>
                <a:gd name="T9" fmla="*/ 340 h 567"/>
                <a:gd name="T10" fmla="*/ 114 w 454"/>
                <a:gd name="T11" fmla="*/ 567 h 567"/>
                <a:gd name="T12" fmla="*/ 340 w 454"/>
                <a:gd name="T13" fmla="*/ 567 h 567"/>
                <a:gd name="T14" fmla="*/ 340 w 454"/>
                <a:gd name="T15" fmla="*/ 453 h 567"/>
                <a:gd name="T16" fmla="*/ 454 w 454"/>
                <a:gd name="T17" fmla="*/ 453 h 567"/>
                <a:gd name="T18" fmla="*/ 454 w 454"/>
                <a:gd name="T19" fmla="*/ 340 h 567"/>
                <a:gd name="T20" fmla="*/ 340 w 454"/>
                <a:gd name="T21" fmla="*/ 340 h 567"/>
                <a:gd name="T22" fmla="*/ 340 w 454"/>
                <a:gd name="T23" fmla="*/ 0 h 567"/>
                <a:gd name="T24" fmla="*/ 227 w 454"/>
                <a:gd name="T2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4" h="567">
                  <a:moveTo>
                    <a:pt x="227" y="0"/>
                  </a:moveTo>
                  <a:lnTo>
                    <a:pt x="227" y="227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567"/>
                  </a:lnTo>
                  <a:lnTo>
                    <a:pt x="340" y="567"/>
                  </a:lnTo>
                  <a:lnTo>
                    <a:pt x="340" y="453"/>
                  </a:lnTo>
                  <a:lnTo>
                    <a:pt x="454" y="453"/>
                  </a:lnTo>
                  <a:lnTo>
                    <a:pt x="454" y="340"/>
                  </a:lnTo>
                  <a:lnTo>
                    <a:pt x="340" y="340"/>
                  </a:lnTo>
                  <a:lnTo>
                    <a:pt x="340" y="0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84" name="Freeform 176"/>
            <p:cNvSpPr>
              <a:spLocks/>
            </p:cNvSpPr>
            <p:nvPr/>
          </p:nvSpPr>
          <p:spPr bwMode="auto">
            <a:xfrm>
              <a:off x="2003" y="857"/>
              <a:ext cx="341" cy="680"/>
            </a:xfrm>
            <a:custGeom>
              <a:avLst/>
              <a:gdLst>
                <a:gd name="T0" fmla="*/ 0 w 341"/>
                <a:gd name="T1" fmla="*/ 0 h 680"/>
                <a:gd name="T2" fmla="*/ 0 w 341"/>
                <a:gd name="T3" fmla="*/ 567 h 680"/>
                <a:gd name="T4" fmla="*/ 114 w 341"/>
                <a:gd name="T5" fmla="*/ 567 h 680"/>
                <a:gd name="T6" fmla="*/ 114 w 341"/>
                <a:gd name="T7" fmla="*/ 680 h 680"/>
                <a:gd name="T8" fmla="*/ 227 w 341"/>
                <a:gd name="T9" fmla="*/ 680 h 680"/>
                <a:gd name="T10" fmla="*/ 227 w 341"/>
                <a:gd name="T11" fmla="*/ 567 h 680"/>
                <a:gd name="T12" fmla="*/ 341 w 341"/>
                <a:gd name="T13" fmla="*/ 567 h 680"/>
                <a:gd name="T14" fmla="*/ 341 w 341"/>
                <a:gd name="T15" fmla="*/ 340 h 680"/>
                <a:gd name="T16" fmla="*/ 227 w 341"/>
                <a:gd name="T17" fmla="*/ 340 h 680"/>
                <a:gd name="T18" fmla="*/ 227 w 341"/>
                <a:gd name="T19" fmla="*/ 113 h 680"/>
                <a:gd name="T20" fmla="*/ 114 w 341"/>
                <a:gd name="T21" fmla="*/ 113 h 680"/>
                <a:gd name="T22" fmla="*/ 114 w 341"/>
                <a:gd name="T23" fmla="*/ 0 h 680"/>
                <a:gd name="T24" fmla="*/ 0 w 341"/>
                <a:gd name="T25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1" h="680">
                  <a:moveTo>
                    <a:pt x="0" y="0"/>
                  </a:moveTo>
                  <a:lnTo>
                    <a:pt x="0" y="567"/>
                  </a:lnTo>
                  <a:lnTo>
                    <a:pt x="114" y="567"/>
                  </a:lnTo>
                  <a:lnTo>
                    <a:pt x="114" y="680"/>
                  </a:lnTo>
                  <a:lnTo>
                    <a:pt x="227" y="680"/>
                  </a:lnTo>
                  <a:lnTo>
                    <a:pt x="227" y="567"/>
                  </a:lnTo>
                  <a:lnTo>
                    <a:pt x="341" y="567"/>
                  </a:lnTo>
                  <a:lnTo>
                    <a:pt x="341" y="340"/>
                  </a:lnTo>
                  <a:lnTo>
                    <a:pt x="227" y="340"/>
                  </a:lnTo>
                  <a:lnTo>
                    <a:pt x="227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85" name="Freeform 177"/>
            <p:cNvSpPr>
              <a:spLocks/>
            </p:cNvSpPr>
            <p:nvPr/>
          </p:nvSpPr>
          <p:spPr bwMode="auto">
            <a:xfrm>
              <a:off x="1890" y="1424"/>
              <a:ext cx="1361" cy="907"/>
            </a:xfrm>
            <a:custGeom>
              <a:avLst/>
              <a:gdLst>
                <a:gd name="T0" fmla="*/ 227 w 1361"/>
                <a:gd name="T1" fmla="*/ 113 h 907"/>
                <a:gd name="T2" fmla="*/ 227 w 1361"/>
                <a:gd name="T3" fmla="*/ 340 h 907"/>
                <a:gd name="T4" fmla="*/ 113 w 1361"/>
                <a:gd name="T5" fmla="*/ 340 h 907"/>
                <a:gd name="T6" fmla="*/ 113 w 1361"/>
                <a:gd name="T7" fmla="*/ 567 h 907"/>
                <a:gd name="T8" fmla="*/ 0 w 1361"/>
                <a:gd name="T9" fmla="*/ 567 h 907"/>
                <a:gd name="T10" fmla="*/ 0 w 1361"/>
                <a:gd name="T11" fmla="*/ 680 h 907"/>
                <a:gd name="T12" fmla="*/ 454 w 1361"/>
                <a:gd name="T13" fmla="*/ 680 h 907"/>
                <a:gd name="T14" fmla="*/ 454 w 1361"/>
                <a:gd name="T15" fmla="*/ 794 h 907"/>
                <a:gd name="T16" fmla="*/ 794 w 1361"/>
                <a:gd name="T17" fmla="*/ 794 h 907"/>
                <a:gd name="T18" fmla="*/ 794 w 1361"/>
                <a:gd name="T19" fmla="*/ 907 h 907"/>
                <a:gd name="T20" fmla="*/ 1021 w 1361"/>
                <a:gd name="T21" fmla="*/ 907 h 907"/>
                <a:gd name="T22" fmla="*/ 1021 w 1361"/>
                <a:gd name="T23" fmla="*/ 794 h 907"/>
                <a:gd name="T24" fmla="*/ 1134 w 1361"/>
                <a:gd name="T25" fmla="*/ 794 h 907"/>
                <a:gd name="T26" fmla="*/ 1134 w 1361"/>
                <a:gd name="T27" fmla="*/ 567 h 907"/>
                <a:gd name="T28" fmla="*/ 1247 w 1361"/>
                <a:gd name="T29" fmla="*/ 567 h 907"/>
                <a:gd name="T30" fmla="*/ 1247 w 1361"/>
                <a:gd name="T31" fmla="*/ 453 h 907"/>
                <a:gd name="T32" fmla="*/ 1361 w 1361"/>
                <a:gd name="T33" fmla="*/ 453 h 907"/>
                <a:gd name="T34" fmla="*/ 1361 w 1361"/>
                <a:gd name="T35" fmla="*/ 227 h 907"/>
                <a:gd name="T36" fmla="*/ 1021 w 1361"/>
                <a:gd name="T37" fmla="*/ 227 h 907"/>
                <a:gd name="T38" fmla="*/ 1021 w 1361"/>
                <a:gd name="T39" fmla="*/ 453 h 907"/>
                <a:gd name="T40" fmla="*/ 794 w 1361"/>
                <a:gd name="T41" fmla="*/ 453 h 907"/>
                <a:gd name="T42" fmla="*/ 794 w 1361"/>
                <a:gd name="T43" fmla="*/ 113 h 907"/>
                <a:gd name="T44" fmla="*/ 567 w 1361"/>
                <a:gd name="T45" fmla="*/ 113 h 907"/>
                <a:gd name="T46" fmla="*/ 567 w 1361"/>
                <a:gd name="T47" fmla="*/ 0 h 907"/>
                <a:gd name="T48" fmla="*/ 340 w 1361"/>
                <a:gd name="T49" fmla="*/ 0 h 907"/>
                <a:gd name="T50" fmla="*/ 340 w 1361"/>
                <a:gd name="T51" fmla="*/ 113 h 907"/>
                <a:gd name="T52" fmla="*/ 227 w 1361"/>
                <a:gd name="T53" fmla="*/ 113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61" h="907">
                  <a:moveTo>
                    <a:pt x="227" y="113"/>
                  </a:moveTo>
                  <a:lnTo>
                    <a:pt x="227" y="340"/>
                  </a:lnTo>
                  <a:lnTo>
                    <a:pt x="113" y="340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680"/>
                  </a:lnTo>
                  <a:lnTo>
                    <a:pt x="454" y="680"/>
                  </a:lnTo>
                  <a:lnTo>
                    <a:pt x="454" y="794"/>
                  </a:lnTo>
                  <a:lnTo>
                    <a:pt x="794" y="794"/>
                  </a:lnTo>
                  <a:lnTo>
                    <a:pt x="794" y="907"/>
                  </a:lnTo>
                  <a:lnTo>
                    <a:pt x="1021" y="907"/>
                  </a:lnTo>
                  <a:lnTo>
                    <a:pt x="1021" y="794"/>
                  </a:lnTo>
                  <a:lnTo>
                    <a:pt x="1134" y="794"/>
                  </a:lnTo>
                  <a:lnTo>
                    <a:pt x="1134" y="567"/>
                  </a:lnTo>
                  <a:lnTo>
                    <a:pt x="1247" y="567"/>
                  </a:lnTo>
                  <a:lnTo>
                    <a:pt x="1247" y="453"/>
                  </a:lnTo>
                  <a:lnTo>
                    <a:pt x="1361" y="453"/>
                  </a:lnTo>
                  <a:lnTo>
                    <a:pt x="1361" y="227"/>
                  </a:lnTo>
                  <a:lnTo>
                    <a:pt x="1021" y="227"/>
                  </a:lnTo>
                  <a:lnTo>
                    <a:pt x="1021" y="453"/>
                  </a:lnTo>
                  <a:lnTo>
                    <a:pt x="794" y="453"/>
                  </a:lnTo>
                  <a:lnTo>
                    <a:pt x="794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227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86" name="Freeform 178"/>
            <p:cNvSpPr>
              <a:spLocks/>
            </p:cNvSpPr>
            <p:nvPr/>
          </p:nvSpPr>
          <p:spPr bwMode="auto">
            <a:xfrm>
              <a:off x="3024" y="1764"/>
              <a:ext cx="567" cy="680"/>
            </a:xfrm>
            <a:custGeom>
              <a:avLst/>
              <a:gdLst>
                <a:gd name="T0" fmla="*/ 227 w 567"/>
                <a:gd name="T1" fmla="*/ 0 h 680"/>
                <a:gd name="T2" fmla="*/ 454 w 567"/>
                <a:gd name="T3" fmla="*/ 0 h 680"/>
                <a:gd name="T4" fmla="*/ 454 w 567"/>
                <a:gd name="T5" fmla="*/ 227 h 680"/>
                <a:gd name="T6" fmla="*/ 567 w 567"/>
                <a:gd name="T7" fmla="*/ 227 h 680"/>
                <a:gd name="T8" fmla="*/ 567 w 567"/>
                <a:gd name="T9" fmla="*/ 567 h 680"/>
                <a:gd name="T10" fmla="*/ 340 w 567"/>
                <a:gd name="T11" fmla="*/ 567 h 680"/>
                <a:gd name="T12" fmla="*/ 340 w 567"/>
                <a:gd name="T13" fmla="*/ 680 h 680"/>
                <a:gd name="T14" fmla="*/ 227 w 567"/>
                <a:gd name="T15" fmla="*/ 680 h 680"/>
                <a:gd name="T16" fmla="*/ 227 w 567"/>
                <a:gd name="T17" fmla="*/ 454 h 680"/>
                <a:gd name="T18" fmla="*/ 0 w 567"/>
                <a:gd name="T19" fmla="*/ 454 h 680"/>
                <a:gd name="T20" fmla="*/ 0 w 567"/>
                <a:gd name="T21" fmla="*/ 227 h 680"/>
                <a:gd name="T22" fmla="*/ 113 w 567"/>
                <a:gd name="T23" fmla="*/ 227 h 680"/>
                <a:gd name="T24" fmla="*/ 113 w 567"/>
                <a:gd name="T25" fmla="*/ 113 h 680"/>
                <a:gd name="T26" fmla="*/ 227 w 567"/>
                <a:gd name="T27" fmla="*/ 113 h 680"/>
                <a:gd name="T28" fmla="*/ 227 w 567"/>
                <a:gd name="T29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7" h="680">
                  <a:moveTo>
                    <a:pt x="227" y="0"/>
                  </a:moveTo>
                  <a:lnTo>
                    <a:pt x="454" y="0"/>
                  </a:lnTo>
                  <a:lnTo>
                    <a:pt x="454" y="227"/>
                  </a:lnTo>
                  <a:lnTo>
                    <a:pt x="567" y="227"/>
                  </a:lnTo>
                  <a:lnTo>
                    <a:pt x="567" y="567"/>
                  </a:lnTo>
                  <a:lnTo>
                    <a:pt x="340" y="567"/>
                  </a:lnTo>
                  <a:lnTo>
                    <a:pt x="340" y="680"/>
                  </a:lnTo>
                  <a:lnTo>
                    <a:pt x="227" y="680"/>
                  </a:lnTo>
                  <a:lnTo>
                    <a:pt x="227" y="454"/>
                  </a:lnTo>
                  <a:lnTo>
                    <a:pt x="0" y="454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13"/>
                  </a:lnTo>
                  <a:lnTo>
                    <a:pt x="227" y="113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87" name="Freeform 179"/>
            <p:cNvSpPr>
              <a:spLocks/>
            </p:cNvSpPr>
            <p:nvPr/>
          </p:nvSpPr>
          <p:spPr bwMode="auto">
            <a:xfrm>
              <a:off x="2457" y="1197"/>
              <a:ext cx="907" cy="680"/>
            </a:xfrm>
            <a:custGeom>
              <a:avLst/>
              <a:gdLst>
                <a:gd name="T0" fmla="*/ 907 w 907"/>
                <a:gd name="T1" fmla="*/ 567 h 680"/>
                <a:gd name="T2" fmla="*/ 907 w 907"/>
                <a:gd name="T3" fmla="*/ 227 h 680"/>
                <a:gd name="T4" fmla="*/ 680 w 907"/>
                <a:gd name="T5" fmla="*/ 227 h 680"/>
                <a:gd name="T6" fmla="*/ 680 w 907"/>
                <a:gd name="T7" fmla="*/ 113 h 680"/>
                <a:gd name="T8" fmla="*/ 567 w 907"/>
                <a:gd name="T9" fmla="*/ 113 h 680"/>
                <a:gd name="T10" fmla="*/ 567 w 907"/>
                <a:gd name="T11" fmla="*/ 0 h 680"/>
                <a:gd name="T12" fmla="*/ 340 w 907"/>
                <a:gd name="T13" fmla="*/ 0 h 680"/>
                <a:gd name="T14" fmla="*/ 340 w 907"/>
                <a:gd name="T15" fmla="*/ 113 h 680"/>
                <a:gd name="T16" fmla="*/ 113 w 907"/>
                <a:gd name="T17" fmla="*/ 113 h 680"/>
                <a:gd name="T18" fmla="*/ 113 w 907"/>
                <a:gd name="T19" fmla="*/ 227 h 680"/>
                <a:gd name="T20" fmla="*/ 0 w 907"/>
                <a:gd name="T21" fmla="*/ 227 h 680"/>
                <a:gd name="T22" fmla="*/ 0 w 907"/>
                <a:gd name="T23" fmla="*/ 340 h 680"/>
                <a:gd name="T24" fmla="*/ 227 w 907"/>
                <a:gd name="T25" fmla="*/ 340 h 680"/>
                <a:gd name="T26" fmla="*/ 227 w 907"/>
                <a:gd name="T27" fmla="*/ 680 h 680"/>
                <a:gd name="T28" fmla="*/ 454 w 907"/>
                <a:gd name="T29" fmla="*/ 680 h 680"/>
                <a:gd name="T30" fmla="*/ 454 w 907"/>
                <a:gd name="T31" fmla="*/ 454 h 680"/>
                <a:gd name="T32" fmla="*/ 794 w 907"/>
                <a:gd name="T33" fmla="*/ 454 h 680"/>
                <a:gd name="T34" fmla="*/ 794 w 907"/>
                <a:gd name="T35" fmla="*/ 567 h 680"/>
                <a:gd name="T36" fmla="*/ 907 w 907"/>
                <a:gd name="T37" fmla="*/ 567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07" h="680">
                  <a:moveTo>
                    <a:pt x="907" y="567"/>
                  </a:moveTo>
                  <a:lnTo>
                    <a:pt x="907" y="227"/>
                  </a:lnTo>
                  <a:lnTo>
                    <a:pt x="680" y="227"/>
                  </a:lnTo>
                  <a:lnTo>
                    <a:pt x="680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113" y="113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680"/>
                  </a:lnTo>
                  <a:lnTo>
                    <a:pt x="454" y="680"/>
                  </a:lnTo>
                  <a:lnTo>
                    <a:pt x="454" y="454"/>
                  </a:lnTo>
                  <a:lnTo>
                    <a:pt x="794" y="454"/>
                  </a:lnTo>
                  <a:lnTo>
                    <a:pt x="794" y="567"/>
                  </a:lnTo>
                  <a:lnTo>
                    <a:pt x="907" y="56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88" name="Freeform 180"/>
            <p:cNvSpPr>
              <a:spLocks/>
            </p:cNvSpPr>
            <p:nvPr/>
          </p:nvSpPr>
          <p:spPr bwMode="auto">
            <a:xfrm>
              <a:off x="2117" y="630"/>
              <a:ext cx="907" cy="794"/>
            </a:xfrm>
            <a:custGeom>
              <a:avLst/>
              <a:gdLst>
                <a:gd name="T0" fmla="*/ 794 w 907"/>
                <a:gd name="T1" fmla="*/ 227 h 794"/>
                <a:gd name="T2" fmla="*/ 794 w 907"/>
                <a:gd name="T3" fmla="*/ 340 h 794"/>
                <a:gd name="T4" fmla="*/ 907 w 907"/>
                <a:gd name="T5" fmla="*/ 340 h 794"/>
                <a:gd name="T6" fmla="*/ 907 w 907"/>
                <a:gd name="T7" fmla="*/ 567 h 794"/>
                <a:gd name="T8" fmla="*/ 680 w 907"/>
                <a:gd name="T9" fmla="*/ 567 h 794"/>
                <a:gd name="T10" fmla="*/ 680 w 907"/>
                <a:gd name="T11" fmla="*/ 680 h 794"/>
                <a:gd name="T12" fmla="*/ 453 w 907"/>
                <a:gd name="T13" fmla="*/ 680 h 794"/>
                <a:gd name="T14" fmla="*/ 453 w 907"/>
                <a:gd name="T15" fmla="*/ 794 h 794"/>
                <a:gd name="T16" fmla="*/ 227 w 907"/>
                <a:gd name="T17" fmla="*/ 794 h 794"/>
                <a:gd name="T18" fmla="*/ 227 w 907"/>
                <a:gd name="T19" fmla="*/ 567 h 794"/>
                <a:gd name="T20" fmla="*/ 113 w 907"/>
                <a:gd name="T21" fmla="*/ 567 h 794"/>
                <a:gd name="T22" fmla="*/ 113 w 907"/>
                <a:gd name="T23" fmla="*/ 340 h 794"/>
                <a:gd name="T24" fmla="*/ 0 w 907"/>
                <a:gd name="T25" fmla="*/ 340 h 794"/>
                <a:gd name="T26" fmla="*/ 0 w 907"/>
                <a:gd name="T27" fmla="*/ 227 h 794"/>
                <a:gd name="T28" fmla="*/ 340 w 907"/>
                <a:gd name="T29" fmla="*/ 227 h 794"/>
                <a:gd name="T30" fmla="*/ 340 w 907"/>
                <a:gd name="T31" fmla="*/ 113 h 794"/>
                <a:gd name="T32" fmla="*/ 453 w 907"/>
                <a:gd name="T33" fmla="*/ 113 h 794"/>
                <a:gd name="T34" fmla="*/ 453 w 907"/>
                <a:gd name="T35" fmla="*/ 0 h 794"/>
                <a:gd name="T36" fmla="*/ 567 w 907"/>
                <a:gd name="T37" fmla="*/ 0 h 794"/>
                <a:gd name="T38" fmla="*/ 567 w 907"/>
                <a:gd name="T39" fmla="*/ 227 h 794"/>
                <a:gd name="T40" fmla="*/ 794 w 907"/>
                <a:gd name="T41" fmla="*/ 22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07" h="794">
                  <a:moveTo>
                    <a:pt x="794" y="227"/>
                  </a:moveTo>
                  <a:lnTo>
                    <a:pt x="794" y="340"/>
                  </a:lnTo>
                  <a:lnTo>
                    <a:pt x="907" y="340"/>
                  </a:lnTo>
                  <a:lnTo>
                    <a:pt x="907" y="567"/>
                  </a:lnTo>
                  <a:lnTo>
                    <a:pt x="680" y="567"/>
                  </a:lnTo>
                  <a:lnTo>
                    <a:pt x="680" y="680"/>
                  </a:lnTo>
                  <a:lnTo>
                    <a:pt x="453" y="680"/>
                  </a:lnTo>
                  <a:lnTo>
                    <a:pt x="453" y="794"/>
                  </a:lnTo>
                  <a:lnTo>
                    <a:pt x="227" y="794"/>
                  </a:lnTo>
                  <a:lnTo>
                    <a:pt x="227" y="567"/>
                  </a:lnTo>
                  <a:lnTo>
                    <a:pt x="113" y="567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340" y="227"/>
                  </a:lnTo>
                  <a:lnTo>
                    <a:pt x="340" y="113"/>
                  </a:lnTo>
                  <a:lnTo>
                    <a:pt x="453" y="113"/>
                  </a:lnTo>
                  <a:lnTo>
                    <a:pt x="453" y="0"/>
                  </a:lnTo>
                  <a:lnTo>
                    <a:pt x="567" y="0"/>
                  </a:lnTo>
                  <a:lnTo>
                    <a:pt x="567" y="227"/>
                  </a:lnTo>
                  <a:lnTo>
                    <a:pt x="794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89" name="Freeform 181"/>
            <p:cNvSpPr>
              <a:spLocks/>
            </p:cNvSpPr>
            <p:nvPr/>
          </p:nvSpPr>
          <p:spPr bwMode="auto">
            <a:xfrm>
              <a:off x="3478" y="4145"/>
              <a:ext cx="793" cy="908"/>
            </a:xfrm>
            <a:custGeom>
              <a:avLst/>
              <a:gdLst>
                <a:gd name="T0" fmla="*/ 567 w 793"/>
                <a:gd name="T1" fmla="*/ 0 h 908"/>
                <a:gd name="T2" fmla="*/ 340 w 793"/>
                <a:gd name="T3" fmla="*/ 0 h 908"/>
                <a:gd name="T4" fmla="*/ 340 w 793"/>
                <a:gd name="T5" fmla="*/ 341 h 908"/>
                <a:gd name="T6" fmla="*/ 226 w 793"/>
                <a:gd name="T7" fmla="*/ 341 h 908"/>
                <a:gd name="T8" fmla="*/ 226 w 793"/>
                <a:gd name="T9" fmla="*/ 454 h 908"/>
                <a:gd name="T10" fmla="*/ 113 w 793"/>
                <a:gd name="T11" fmla="*/ 454 h 908"/>
                <a:gd name="T12" fmla="*/ 113 w 793"/>
                <a:gd name="T13" fmla="*/ 567 h 908"/>
                <a:gd name="T14" fmla="*/ 0 w 793"/>
                <a:gd name="T15" fmla="*/ 567 h 908"/>
                <a:gd name="T16" fmla="*/ 0 w 793"/>
                <a:gd name="T17" fmla="*/ 908 h 908"/>
                <a:gd name="T18" fmla="*/ 113 w 793"/>
                <a:gd name="T19" fmla="*/ 908 h 908"/>
                <a:gd name="T20" fmla="*/ 113 w 793"/>
                <a:gd name="T21" fmla="*/ 794 h 908"/>
                <a:gd name="T22" fmla="*/ 226 w 793"/>
                <a:gd name="T23" fmla="*/ 794 h 908"/>
                <a:gd name="T24" fmla="*/ 226 w 793"/>
                <a:gd name="T25" fmla="*/ 681 h 908"/>
                <a:gd name="T26" fmla="*/ 340 w 793"/>
                <a:gd name="T27" fmla="*/ 681 h 908"/>
                <a:gd name="T28" fmla="*/ 340 w 793"/>
                <a:gd name="T29" fmla="*/ 567 h 908"/>
                <a:gd name="T30" fmla="*/ 680 w 793"/>
                <a:gd name="T31" fmla="*/ 567 h 908"/>
                <a:gd name="T32" fmla="*/ 680 w 793"/>
                <a:gd name="T33" fmla="*/ 454 h 908"/>
                <a:gd name="T34" fmla="*/ 793 w 793"/>
                <a:gd name="T35" fmla="*/ 454 h 908"/>
                <a:gd name="T36" fmla="*/ 793 w 793"/>
                <a:gd name="T37" fmla="*/ 341 h 908"/>
                <a:gd name="T38" fmla="*/ 567 w 793"/>
                <a:gd name="T39" fmla="*/ 341 h 908"/>
                <a:gd name="T40" fmla="*/ 567 w 793"/>
                <a:gd name="T41" fmla="*/ 0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93" h="908">
                  <a:moveTo>
                    <a:pt x="567" y="0"/>
                  </a:moveTo>
                  <a:lnTo>
                    <a:pt x="340" y="0"/>
                  </a:lnTo>
                  <a:lnTo>
                    <a:pt x="340" y="341"/>
                  </a:lnTo>
                  <a:lnTo>
                    <a:pt x="226" y="341"/>
                  </a:lnTo>
                  <a:lnTo>
                    <a:pt x="226" y="454"/>
                  </a:lnTo>
                  <a:lnTo>
                    <a:pt x="113" y="454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908"/>
                  </a:lnTo>
                  <a:lnTo>
                    <a:pt x="113" y="908"/>
                  </a:lnTo>
                  <a:lnTo>
                    <a:pt x="113" y="794"/>
                  </a:lnTo>
                  <a:lnTo>
                    <a:pt x="226" y="794"/>
                  </a:lnTo>
                  <a:lnTo>
                    <a:pt x="226" y="681"/>
                  </a:lnTo>
                  <a:lnTo>
                    <a:pt x="340" y="681"/>
                  </a:lnTo>
                  <a:lnTo>
                    <a:pt x="340" y="567"/>
                  </a:lnTo>
                  <a:lnTo>
                    <a:pt x="680" y="567"/>
                  </a:lnTo>
                  <a:lnTo>
                    <a:pt x="680" y="454"/>
                  </a:lnTo>
                  <a:lnTo>
                    <a:pt x="793" y="454"/>
                  </a:lnTo>
                  <a:lnTo>
                    <a:pt x="793" y="341"/>
                  </a:lnTo>
                  <a:lnTo>
                    <a:pt x="567" y="341"/>
                  </a:lnTo>
                  <a:lnTo>
                    <a:pt x="56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90" name="Freeform 182"/>
            <p:cNvSpPr>
              <a:spLocks/>
            </p:cNvSpPr>
            <p:nvPr/>
          </p:nvSpPr>
          <p:spPr bwMode="auto">
            <a:xfrm>
              <a:off x="3931" y="3919"/>
              <a:ext cx="454" cy="567"/>
            </a:xfrm>
            <a:custGeom>
              <a:avLst/>
              <a:gdLst>
                <a:gd name="T0" fmla="*/ 0 w 454"/>
                <a:gd name="T1" fmla="*/ 226 h 567"/>
                <a:gd name="T2" fmla="*/ 0 w 454"/>
                <a:gd name="T3" fmla="*/ 0 h 567"/>
                <a:gd name="T4" fmla="*/ 227 w 454"/>
                <a:gd name="T5" fmla="*/ 0 h 567"/>
                <a:gd name="T6" fmla="*/ 227 w 454"/>
                <a:gd name="T7" fmla="*/ 113 h 567"/>
                <a:gd name="T8" fmla="*/ 340 w 454"/>
                <a:gd name="T9" fmla="*/ 113 h 567"/>
                <a:gd name="T10" fmla="*/ 340 w 454"/>
                <a:gd name="T11" fmla="*/ 226 h 567"/>
                <a:gd name="T12" fmla="*/ 454 w 454"/>
                <a:gd name="T13" fmla="*/ 226 h 567"/>
                <a:gd name="T14" fmla="*/ 454 w 454"/>
                <a:gd name="T15" fmla="*/ 453 h 567"/>
                <a:gd name="T16" fmla="*/ 340 w 454"/>
                <a:gd name="T17" fmla="*/ 453 h 567"/>
                <a:gd name="T18" fmla="*/ 340 w 454"/>
                <a:gd name="T19" fmla="*/ 567 h 567"/>
                <a:gd name="T20" fmla="*/ 227 w 454"/>
                <a:gd name="T21" fmla="*/ 567 h 567"/>
                <a:gd name="T22" fmla="*/ 114 w 454"/>
                <a:gd name="T23" fmla="*/ 567 h 567"/>
                <a:gd name="T24" fmla="*/ 114 w 454"/>
                <a:gd name="T25" fmla="*/ 226 h 567"/>
                <a:gd name="T26" fmla="*/ 0 w 454"/>
                <a:gd name="T27" fmla="*/ 226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54" h="567">
                  <a:moveTo>
                    <a:pt x="0" y="226"/>
                  </a:moveTo>
                  <a:lnTo>
                    <a:pt x="0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340" y="113"/>
                  </a:lnTo>
                  <a:lnTo>
                    <a:pt x="340" y="226"/>
                  </a:lnTo>
                  <a:lnTo>
                    <a:pt x="454" y="226"/>
                  </a:lnTo>
                  <a:lnTo>
                    <a:pt x="454" y="453"/>
                  </a:lnTo>
                  <a:lnTo>
                    <a:pt x="340" y="453"/>
                  </a:lnTo>
                  <a:lnTo>
                    <a:pt x="340" y="567"/>
                  </a:lnTo>
                  <a:lnTo>
                    <a:pt x="227" y="567"/>
                  </a:lnTo>
                  <a:lnTo>
                    <a:pt x="114" y="567"/>
                  </a:lnTo>
                  <a:lnTo>
                    <a:pt x="114" y="226"/>
                  </a:lnTo>
                  <a:lnTo>
                    <a:pt x="0" y="22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91" name="Freeform 184"/>
            <p:cNvSpPr>
              <a:spLocks/>
            </p:cNvSpPr>
            <p:nvPr/>
          </p:nvSpPr>
          <p:spPr bwMode="auto">
            <a:xfrm>
              <a:off x="4271" y="3692"/>
              <a:ext cx="681" cy="907"/>
            </a:xfrm>
            <a:custGeom>
              <a:avLst/>
              <a:gdLst>
                <a:gd name="T0" fmla="*/ 681 w 681"/>
                <a:gd name="T1" fmla="*/ 0 h 907"/>
                <a:gd name="T2" fmla="*/ 0 w 681"/>
                <a:gd name="T3" fmla="*/ 0 h 907"/>
                <a:gd name="T4" fmla="*/ 0 w 681"/>
                <a:gd name="T5" fmla="*/ 227 h 907"/>
                <a:gd name="T6" fmla="*/ 114 w 681"/>
                <a:gd name="T7" fmla="*/ 227 h 907"/>
                <a:gd name="T8" fmla="*/ 114 w 681"/>
                <a:gd name="T9" fmla="*/ 680 h 907"/>
                <a:gd name="T10" fmla="*/ 0 w 681"/>
                <a:gd name="T11" fmla="*/ 680 h 907"/>
                <a:gd name="T12" fmla="*/ 0 w 681"/>
                <a:gd name="T13" fmla="*/ 907 h 907"/>
                <a:gd name="T14" fmla="*/ 114 w 681"/>
                <a:gd name="T15" fmla="*/ 907 h 907"/>
                <a:gd name="T16" fmla="*/ 114 w 681"/>
                <a:gd name="T17" fmla="*/ 794 h 907"/>
                <a:gd name="T18" fmla="*/ 227 w 681"/>
                <a:gd name="T19" fmla="*/ 794 h 907"/>
                <a:gd name="T20" fmla="*/ 227 w 681"/>
                <a:gd name="T21" fmla="*/ 680 h 907"/>
                <a:gd name="T22" fmla="*/ 341 w 681"/>
                <a:gd name="T23" fmla="*/ 680 h 907"/>
                <a:gd name="T24" fmla="*/ 341 w 681"/>
                <a:gd name="T25" fmla="*/ 453 h 907"/>
                <a:gd name="T26" fmla="*/ 567 w 681"/>
                <a:gd name="T27" fmla="*/ 453 h 907"/>
                <a:gd name="T28" fmla="*/ 567 w 681"/>
                <a:gd name="T29" fmla="*/ 340 h 907"/>
                <a:gd name="T30" fmla="*/ 681 w 681"/>
                <a:gd name="T31" fmla="*/ 340 h 907"/>
                <a:gd name="T32" fmla="*/ 681 w 681"/>
                <a:gd name="T33" fmla="*/ 227 h 907"/>
                <a:gd name="T34" fmla="*/ 567 w 681"/>
                <a:gd name="T35" fmla="*/ 227 h 907"/>
                <a:gd name="T36" fmla="*/ 567 w 681"/>
                <a:gd name="T37" fmla="*/ 113 h 907"/>
                <a:gd name="T38" fmla="*/ 681 w 681"/>
                <a:gd name="T39" fmla="*/ 113 h 907"/>
                <a:gd name="T40" fmla="*/ 681 w 681"/>
                <a:gd name="T41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81" h="907">
                  <a:moveTo>
                    <a:pt x="681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680"/>
                  </a:lnTo>
                  <a:lnTo>
                    <a:pt x="0" y="680"/>
                  </a:lnTo>
                  <a:lnTo>
                    <a:pt x="0" y="907"/>
                  </a:lnTo>
                  <a:lnTo>
                    <a:pt x="114" y="907"/>
                  </a:lnTo>
                  <a:lnTo>
                    <a:pt x="114" y="794"/>
                  </a:lnTo>
                  <a:lnTo>
                    <a:pt x="227" y="794"/>
                  </a:lnTo>
                  <a:lnTo>
                    <a:pt x="227" y="680"/>
                  </a:lnTo>
                  <a:lnTo>
                    <a:pt x="341" y="680"/>
                  </a:lnTo>
                  <a:lnTo>
                    <a:pt x="341" y="453"/>
                  </a:lnTo>
                  <a:lnTo>
                    <a:pt x="567" y="453"/>
                  </a:lnTo>
                  <a:lnTo>
                    <a:pt x="567" y="340"/>
                  </a:lnTo>
                  <a:lnTo>
                    <a:pt x="681" y="340"/>
                  </a:lnTo>
                  <a:lnTo>
                    <a:pt x="681" y="227"/>
                  </a:lnTo>
                  <a:lnTo>
                    <a:pt x="567" y="227"/>
                  </a:lnTo>
                  <a:lnTo>
                    <a:pt x="567" y="113"/>
                  </a:lnTo>
                  <a:lnTo>
                    <a:pt x="681" y="113"/>
                  </a:lnTo>
                  <a:lnTo>
                    <a:pt x="68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92" name="Freeform 186"/>
            <p:cNvSpPr>
              <a:spLocks/>
            </p:cNvSpPr>
            <p:nvPr/>
          </p:nvSpPr>
          <p:spPr bwMode="auto">
            <a:xfrm>
              <a:off x="3591" y="2671"/>
              <a:ext cx="454" cy="794"/>
            </a:xfrm>
            <a:custGeom>
              <a:avLst/>
              <a:gdLst>
                <a:gd name="T0" fmla="*/ 340 w 454"/>
                <a:gd name="T1" fmla="*/ 0 h 794"/>
                <a:gd name="T2" fmla="*/ 340 w 454"/>
                <a:gd name="T3" fmla="*/ 227 h 794"/>
                <a:gd name="T4" fmla="*/ 0 w 454"/>
                <a:gd name="T5" fmla="*/ 227 h 794"/>
                <a:gd name="T6" fmla="*/ 0 w 454"/>
                <a:gd name="T7" fmla="*/ 681 h 794"/>
                <a:gd name="T8" fmla="*/ 113 w 454"/>
                <a:gd name="T9" fmla="*/ 681 h 794"/>
                <a:gd name="T10" fmla="*/ 113 w 454"/>
                <a:gd name="T11" fmla="*/ 794 h 794"/>
                <a:gd name="T12" fmla="*/ 340 w 454"/>
                <a:gd name="T13" fmla="*/ 794 h 794"/>
                <a:gd name="T14" fmla="*/ 340 w 454"/>
                <a:gd name="T15" fmla="*/ 340 h 794"/>
                <a:gd name="T16" fmla="*/ 454 w 454"/>
                <a:gd name="T17" fmla="*/ 340 h 794"/>
                <a:gd name="T18" fmla="*/ 454 w 454"/>
                <a:gd name="T19" fmla="*/ 0 h 794"/>
                <a:gd name="T20" fmla="*/ 340 w 454"/>
                <a:gd name="T21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794">
                  <a:moveTo>
                    <a:pt x="340" y="0"/>
                  </a:moveTo>
                  <a:lnTo>
                    <a:pt x="340" y="227"/>
                  </a:lnTo>
                  <a:lnTo>
                    <a:pt x="0" y="227"/>
                  </a:lnTo>
                  <a:lnTo>
                    <a:pt x="0" y="681"/>
                  </a:lnTo>
                  <a:lnTo>
                    <a:pt x="113" y="681"/>
                  </a:lnTo>
                  <a:lnTo>
                    <a:pt x="113" y="794"/>
                  </a:lnTo>
                  <a:lnTo>
                    <a:pt x="340" y="794"/>
                  </a:lnTo>
                  <a:lnTo>
                    <a:pt x="340" y="340"/>
                  </a:lnTo>
                  <a:lnTo>
                    <a:pt x="454" y="340"/>
                  </a:lnTo>
                  <a:lnTo>
                    <a:pt x="454" y="0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93" name="Freeform 187"/>
            <p:cNvSpPr>
              <a:spLocks/>
            </p:cNvSpPr>
            <p:nvPr/>
          </p:nvSpPr>
          <p:spPr bwMode="auto">
            <a:xfrm>
              <a:off x="3818" y="2785"/>
              <a:ext cx="680" cy="1360"/>
            </a:xfrm>
            <a:custGeom>
              <a:avLst/>
              <a:gdLst>
                <a:gd name="T0" fmla="*/ 227 w 680"/>
                <a:gd name="T1" fmla="*/ 0 h 1360"/>
                <a:gd name="T2" fmla="*/ 453 w 680"/>
                <a:gd name="T3" fmla="*/ 0 h 1360"/>
                <a:gd name="T4" fmla="*/ 453 w 680"/>
                <a:gd name="T5" fmla="*/ 453 h 1360"/>
                <a:gd name="T6" fmla="*/ 567 w 680"/>
                <a:gd name="T7" fmla="*/ 453 h 1360"/>
                <a:gd name="T8" fmla="*/ 567 w 680"/>
                <a:gd name="T9" fmla="*/ 680 h 1360"/>
                <a:gd name="T10" fmla="*/ 680 w 680"/>
                <a:gd name="T11" fmla="*/ 680 h 1360"/>
                <a:gd name="T12" fmla="*/ 680 w 680"/>
                <a:gd name="T13" fmla="*/ 907 h 1360"/>
                <a:gd name="T14" fmla="*/ 453 w 680"/>
                <a:gd name="T15" fmla="*/ 907 h 1360"/>
                <a:gd name="T16" fmla="*/ 453 w 680"/>
                <a:gd name="T17" fmla="*/ 1134 h 1360"/>
                <a:gd name="T18" fmla="*/ 567 w 680"/>
                <a:gd name="T19" fmla="*/ 1134 h 1360"/>
                <a:gd name="T20" fmla="*/ 567 w 680"/>
                <a:gd name="T21" fmla="*/ 1360 h 1360"/>
                <a:gd name="T22" fmla="*/ 453 w 680"/>
                <a:gd name="T23" fmla="*/ 1360 h 1360"/>
                <a:gd name="T24" fmla="*/ 453 w 680"/>
                <a:gd name="T25" fmla="*/ 1247 h 1360"/>
                <a:gd name="T26" fmla="*/ 340 w 680"/>
                <a:gd name="T27" fmla="*/ 1247 h 1360"/>
                <a:gd name="T28" fmla="*/ 340 w 680"/>
                <a:gd name="T29" fmla="*/ 1134 h 1360"/>
                <a:gd name="T30" fmla="*/ 113 w 680"/>
                <a:gd name="T31" fmla="*/ 1134 h 1360"/>
                <a:gd name="T32" fmla="*/ 113 w 680"/>
                <a:gd name="T33" fmla="*/ 907 h 1360"/>
                <a:gd name="T34" fmla="*/ 0 w 680"/>
                <a:gd name="T35" fmla="*/ 907 h 1360"/>
                <a:gd name="T36" fmla="*/ 0 w 680"/>
                <a:gd name="T37" fmla="*/ 680 h 1360"/>
                <a:gd name="T38" fmla="*/ 113 w 680"/>
                <a:gd name="T39" fmla="*/ 680 h 1360"/>
                <a:gd name="T40" fmla="*/ 113 w 680"/>
                <a:gd name="T41" fmla="*/ 226 h 1360"/>
                <a:gd name="T42" fmla="*/ 227 w 680"/>
                <a:gd name="T43" fmla="*/ 226 h 1360"/>
                <a:gd name="T44" fmla="*/ 227 w 680"/>
                <a:gd name="T45" fmla="*/ 0 h 1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80" h="1360">
                  <a:moveTo>
                    <a:pt x="227" y="0"/>
                  </a:moveTo>
                  <a:lnTo>
                    <a:pt x="453" y="0"/>
                  </a:lnTo>
                  <a:lnTo>
                    <a:pt x="453" y="453"/>
                  </a:lnTo>
                  <a:lnTo>
                    <a:pt x="567" y="453"/>
                  </a:lnTo>
                  <a:lnTo>
                    <a:pt x="567" y="680"/>
                  </a:lnTo>
                  <a:lnTo>
                    <a:pt x="680" y="680"/>
                  </a:lnTo>
                  <a:lnTo>
                    <a:pt x="680" y="907"/>
                  </a:lnTo>
                  <a:lnTo>
                    <a:pt x="453" y="907"/>
                  </a:lnTo>
                  <a:lnTo>
                    <a:pt x="453" y="1134"/>
                  </a:lnTo>
                  <a:lnTo>
                    <a:pt x="567" y="1134"/>
                  </a:lnTo>
                  <a:lnTo>
                    <a:pt x="567" y="1360"/>
                  </a:lnTo>
                  <a:lnTo>
                    <a:pt x="453" y="1360"/>
                  </a:lnTo>
                  <a:lnTo>
                    <a:pt x="453" y="1247"/>
                  </a:lnTo>
                  <a:lnTo>
                    <a:pt x="340" y="1247"/>
                  </a:lnTo>
                  <a:lnTo>
                    <a:pt x="340" y="1134"/>
                  </a:lnTo>
                  <a:lnTo>
                    <a:pt x="113" y="1134"/>
                  </a:lnTo>
                  <a:lnTo>
                    <a:pt x="113" y="907"/>
                  </a:lnTo>
                  <a:lnTo>
                    <a:pt x="0" y="907"/>
                  </a:lnTo>
                  <a:lnTo>
                    <a:pt x="0" y="680"/>
                  </a:lnTo>
                  <a:lnTo>
                    <a:pt x="113" y="680"/>
                  </a:lnTo>
                  <a:lnTo>
                    <a:pt x="113" y="226"/>
                  </a:lnTo>
                  <a:lnTo>
                    <a:pt x="227" y="226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94" name="Freeform 188"/>
            <p:cNvSpPr>
              <a:spLocks/>
            </p:cNvSpPr>
            <p:nvPr/>
          </p:nvSpPr>
          <p:spPr bwMode="auto">
            <a:xfrm>
              <a:off x="4498" y="3465"/>
              <a:ext cx="114" cy="227"/>
            </a:xfrm>
            <a:custGeom>
              <a:avLst/>
              <a:gdLst>
                <a:gd name="T0" fmla="*/ 0 w 114"/>
                <a:gd name="T1" fmla="*/ 0 h 227"/>
                <a:gd name="T2" fmla="*/ 114 w 114"/>
                <a:gd name="T3" fmla="*/ 0 h 227"/>
                <a:gd name="T4" fmla="*/ 114 w 114"/>
                <a:gd name="T5" fmla="*/ 227 h 227"/>
                <a:gd name="T6" fmla="*/ 0 w 114"/>
                <a:gd name="T7" fmla="*/ 227 h 227"/>
                <a:gd name="T8" fmla="*/ 0 w 114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227">
                  <a:moveTo>
                    <a:pt x="0" y="0"/>
                  </a:moveTo>
                  <a:lnTo>
                    <a:pt x="114" y="0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95" name="Freeform 189"/>
            <p:cNvSpPr>
              <a:spLocks/>
            </p:cNvSpPr>
            <p:nvPr/>
          </p:nvSpPr>
          <p:spPr bwMode="auto">
            <a:xfrm>
              <a:off x="4271" y="3011"/>
              <a:ext cx="454" cy="454"/>
            </a:xfrm>
            <a:custGeom>
              <a:avLst/>
              <a:gdLst>
                <a:gd name="T0" fmla="*/ 0 w 454"/>
                <a:gd name="T1" fmla="*/ 0 h 454"/>
                <a:gd name="T2" fmla="*/ 227 w 454"/>
                <a:gd name="T3" fmla="*/ 0 h 454"/>
                <a:gd name="T4" fmla="*/ 227 w 454"/>
                <a:gd name="T5" fmla="*/ 227 h 454"/>
                <a:gd name="T6" fmla="*/ 454 w 454"/>
                <a:gd name="T7" fmla="*/ 227 h 454"/>
                <a:gd name="T8" fmla="*/ 454 w 454"/>
                <a:gd name="T9" fmla="*/ 454 h 454"/>
                <a:gd name="T10" fmla="*/ 114 w 454"/>
                <a:gd name="T11" fmla="*/ 454 h 454"/>
                <a:gd name="T12" fmla="*/ 114 w 454"/>
                <a:gd name="T13" fmla="*/ 227 h 454"/>
                <a:gd name="T14" fmla="*/ 0 w 454"/>
                <a:gd name="T15" fmla="*/ 227 h 454"/>
                <a:gd name="T16" fmla="*/ 0 w 454"/>
                <a:gd name="T17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4" h="454">
                  <a:moveTo>
                    <a:pt x="0" y="0"/>
                  </a:moveTo>
                  <a:lnTo>
                    <a:pt x="227" y="0"/>
                  </a:lnTo>
                  <a:lnTo>
                    <a:pt x="227" y="227"/>
                  </a:lnTo>
                  <a:lnTo>
                    <a:pt x="454" y="227"/>
                  </a:lnTo>
                  <a:lnTo>
                    <a:pt x="454" y="454"/>
                  </a:lnTo>
                  <a:lnTo>
                    <a:pt x="114" y="454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96" name="Freeform 190"/>
            <p:cNvSpPr>
              <a:spLocks/>
            </p:cNvSpPr>
            <p:nvPr/>
          </p:nvSpPr>
          <p:spPr bwMode="auto">
            <a:xfrm>
              <a:off x="4498" y="2671"/>
              <a:ext cx="681" cy="681"/>
            </a:xfrm>
            <a:custGeom>
              <a:avLst/>
              <a:gdLst>
                <a:gd name="T0" fmla="*/ 227 w 681"/>
                <a:gd name="T1" fmla="*/ 681 h 681"/>
                <a:gd name="T2" fmla="*/ 454 w 681"/>
                <a:gd name="T3" fmla="*/ 681 h 681"/>
                <a:gd name="T4" fmla="*/ 454 w 681"/>
                <a:gd name="T5" fmla="*/ 567 h 681"/>
                <a:gd name="T6" fmla="*/ 681 w 681"/>
                <a:gd name="T7" fmla="*/ 567 h 681"/>
                <a:gd name="T8" fmla="*/ 681 w 681"/>
                <a:gd name="T9" fmla="*/ 0 h 681"/>
                <a:gd name="T10" fmla="*/ 567 w 681"/>
                <a:gd name="T11" fmla="*/ 0 h 681"/>
                <a:gd name="T12" fmla="*/ 567 w 681"/>
                <a:gd name="T13" fmla="*/ 114 h 681"/>
                <a:gd name="T14" fmla="*/ 114 w 681"/>
                <a:gd name="T15" fmla="*/ 114 h 681"/>
                <a:gd name="T16" fmla="*/ 114 w 681"/>
                <a:gd name="T17" fmla="*/ 340 h 681"/>
                <a:gd name="T18" fmla="*/ 0 w 681"/>
                <a:gd name="T19" fmla="*/ 340 h 681"/>
                <a:gd name="T20" fmla="*/ 0 w 681"/>
                <a:gd name="T21" fmla="*/ 567 h 681"/>
                <a:gd name="T22" fmla="*/ 227 w 681"/>
                <a:gd name="T23" fmla="*/ 567 h 681"/>
                <a:gd name="T24" fmla="*/ 227 w 681"/>
                <a:gd name="T25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81" h="681">
                  <a:moveTo>
                    <a:pt x="227" y="681"/>
                  </a:moveTo>
                  <a:lnTo>
                    <a:pt x="454" y="681"/>
                  </a:lnTo>
                  <a:lnTo>
                    <a:pt x="454" y="567"/>
                  </a:lnTo>
                  <a:lnTo>
                    <a:pt x="681" y="567"/>
                  </a:lnTo>
                  <a:lnTo>
                    <a:pt x="681" y="0"/>
                  </a:lnTo>
                  <a:lnTo>
                    <a:pt x="567" y="0"/>
                  </a:lnTo>
                  <a:lnTo>
                    <a:pt x="567" y="114"/>
                  </a:lnTo>
                  <a:lnTo>
                    <a:pt x="114" y="114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567"/>
                  </a:lnTo>
                  <a:lnTo>
                    <a:pt x="227" y="567"/>
                  </a:lnTo>
                  <a:lnTo>
                    <a:pt x="227" y="68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97" name="Freeform 191"/>
            <p:cNvSpPr>
              <a:spLocks/>
            </p:cNvSpPr>
            <p:nvPr/>
          </p:nvSpPr>
          <p:spPr bwMode="auto">
            <a:xfrm>
              <a:off x="2911" y="630"/>
              <a:ext cx="793" cy="907"/>
            </a:xfrm>
            <a:custGeom>
              <a:avLst/>
              <a:gdLst>
                <a:gd name="T0" fmla="*/ 340 w 793"/>
                <a:gd name="T1" fmla="*/ 0 h 907"/>
                <a:gd name="T2" fmla="*/ 340 w 793"/>
                <a:gd name="T3" fmla="*/ 113 h 907"/>
                <a:gd name="T4" fmla="*/ 0 w 793"/>
                <a:gd name="T5" fmla="*/ 113 h 907"/>
                <a:gd name="T6" fmla="*/ 0 w 793"/>
                <a:gd name="T7" fmla="*/ 340 h 907"/>
                <a:gd name="T8" fmla="*/ 113 w 793"/>
                <a:gd name="T9" fmla="*/ 340 h 907"/>
                <a:gd name="T10" fmla="*/ 113 w 793"/>
                <a:gd name="T11" fmla="*/ 680 h 907"/>
                <a:gd name="T12" fmla="*/ 226 w 793"/>
                <a:gd name="T13" fmla="*/ 680 h 907"/>
                <a:gd name="T14" fmla="*/ 226 w 793"/>
                <a:gd name="T15" fmla="*/ 794 h 907"/>
                <a:gd name="T16" fmla="*/ 453 w 793"/>
                <a:gd name="T17" fmla="*/ 794 h 907"/>
                <a:gd name="T18" fmla="*/ 453 w 793"/>
                <a:gd name="T19" fmla="*/ 907 h 907"/>
                <a:gd name="T20" fmla="*/ 567 w 793"/>
                <a:gd name="T21" fmla="*/ 907 h 907"/>
                <a:gd name="T22" fmla="*/ 567 w 793"/>
                <a:gd name="T23" fmla="*/ 794 h 907"/>
                <a:gd name="T24" fmla="*/ 680 w 793"/>
                <a:gd name="T25" fmla="*/ 794 h 907"/>
                <a:gd name="T26" fmla="*/ 680 w 793"/>
                <a:gd name="T27" fmla="*/ 454 h 907"/>
                <a:gd name="T28" fmla="*/ 680 w 793"/>
                <a:gd name="T29" fmla="*/ 340 h 907"/>
                <a:gd name="T30" fmla="*/ 793 w 793"/>
                <a:gd name="T31" fmla="*/ 340 h 907"/>
                <a:gd name="T32" fmla="*/ 793 w 793"/>
                <a:gd name="T33" fmla="*/ 227 h 907"/>
                <a:gd name="T34" fmla="*/ 680 w 793"/>
                <a:gd name="T35" fmla="*/ 227 h 907"/>
                <a:gd name="T36" fmla="*/ 680 w 793"/>
                <a:gd name="T37" fmla="*/ 113 h 907"/>
                <a:gd name="T38" fmla="*/ 453 w 793"/>
                <a:gd name="T39" fmla="*/ 113 h 907"/>
                <a:gd name="T40" fmla="*/ 453 w 793"/>
                <a:gd name="T41" fmla="*/ 0 h 907"/>
                <a:gd name="T42" fmla="*/ 340 w 793"/>
                <a:gd name="T43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93" h="907">
                  <a:moveTo>
                    <a:pt x="340" y="0"/>
                  </a:moveTo>
                  <a:lnTo>
                    <a:pt x="340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680"/>
                  </a:lnTo>
                  <a:lnTo>
                    <a:pt x="226" y="680"/>
                  </a:lnTo>
                  <a:lnTo>
                    <a:pt x="226" y="794"/>
                  </a:lnTo>
                  <a:lnTo>
                    <a:pt x="453" y="794"/>
                  </a:lnTo>
                  <a:lnTo>
                    <a:pt x="453" y="907"/>
                  </a:lnTo>
                  <a:lnTo>
                    <a:pt x="567" y="907"/>
                  </a:lnTo>
                  <a:lnTo>
                    <a:pt x="567" y="794"/>
                  </a:lnTo>
                  <a:lnTo>
                    <a:pt x="680" y="794"/>
                  </a:lnTo>
                  <a:lnTo>
                    <a:pt x="680" y="454"/>
                  </a:lnTo>
                  <a:lnTo>
                    <a:pt x="680" y="340"/>
                  </a:lnTo>
                  <a:lnTo>
                    <a:pt x="793" y="340"/>
                  </a:lnTo>
                  <a:lnTo>
                    <a:pt x="793" y="227"/>
                  </a:lnTo>
                  <a:lnTo>
                    <a:pt x="680" y="227"/>
                  </a:lnTo>
                  <a:lnTo>
                    <a:pt x="680" y="113"/>
                  </a:lnTo>
                  <a:lnTo>
                    <a:pt x="453" y="113"/>
                  </a:lnTo>
                  <a:lnTo>
                    <a:pt x="453" y="0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98" name="Freeform 192"/>
            <p:cNvSpPr>
              <a:spLocks/>
            </p:cNvSpPr>
            <p:nvPr/>
          </p:nvSpPr>
          <p:spPr bwMode="auto">
            <a:xfrm>
              <a:off x="3478" y="1084"/>
              <a:ext cx="453" cy="567"/>
            </a:xfrm>
            <a:custGeom>
              <a:avLst/>
              <a:gdLst>
                <a:gd name="T0" fmla="*/ 113 w 453"/>
                <a:gd name="T1" fmla="*/ 0 h 567"/>
                <a:gd name="T2" fmla="*/ 340 w 453"/>
                <a:gd name="T3" fmla="*/ 0 h 567"/>
                <a:gd name="T4" fmla="*/ 340 w 453"/>
                <a:gd name="T5" fmla="*/ 113 h 567"/>
                <a:gd name="T6" fmla="*/ 453 w 453"/>
                <a:gd name="T7" fmla="*/ 113 h 567"/>
                <a:gd name="T8" fmla="*/ 453 w 453"/>
                <a:gd name="T9" fmla="*/ 453 h 567"/>
                <a:gd name="T10" fmla="*/ 340 w 453"/>
                <a:gd name="T11" fmla="*/ 453 h 567"/>
                <a:gd name="T12" fmla="*/ 340 w 453"/>
                <a:gd name="T13" fmla="*/ 567 h 567"/>
                <a:gd name="T14" fmla="*/ 113 w 453"/>
                <a:gd name="T15" fmla="*/ 567 h 567"/>
                <a:gd name="T16" fmla="*/ 113 w 453"/>
                <a:gd name="T17" fmla="*/ 453 h 567"/>
                <a:gd name="T18" fmla="*/ 0 w 453"/>
                <a:gd name="T19" fmla="*/ 453 h 567"/>
                <a:gd name="T20" fmla="*/ 0 w 453"/>
                <a:gd name="T21" fmla="*/ 340 h 567"/>
                <a:gd name="T22" fmla="*/ 113 w 453"/>
                <a:gd name="T23" fmla="*/ 340 h 567"/>
                <a:gd name="T24" fmla="*/ 113 w 453"/>
                <a:gd name="T2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3" h="567">
                  <a:moveTo>
                    <a:pt x="113" y="0"/>
                  </a:moveTo>
                  <a:lnTo>
                    <a:pt x="340" y="0"/>
                  </a:lnTo>
                  <a:lnTo>
                    <a:pt x="340" y="113"/>
                  </a:lnTo>
                  <a:lnTo>
                    <a:pt x="453" y="113"/>
                  </a:lnTo>
                  <a:lnTo>
                    <a:pt x="453" y="453"/>
                  </a:lnTo>
                  <a:lnTo>
                    <a:pt x="340" y="453"/>
                  </a:lnTo>
                  <a:lnTo>
                    <a:pt x="340" y="567"/>
                  </a:lnTo>
                  <a:lnTo>
                    <a:pt x="113" y="567"/>
                  </a:lnTo>
                  <a:lnTo>
                    <a:pt x="113" y="453"/>
                  </a:lnTo>
                  <a:lnTo>
                    <a:pt x="0" y="453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99" name="Freeform 193"/>
            <p:cNvSpPr>
              <a:spLocks/>
            </p:cNvSpPr>
            <p:nvPr/>
          </p:nvSpPr>
          <p:spPr bwMode="auto">
            <a:xfrm>
              <a:off x="4158" y="1991"/>
              <a:ext cx="907" cy="1020"/>
            </a:xfrm>
            <a:custGeom>
              <a:avLst/>
              <a:gdLst>
                <a:gd name="T0" fmla="*/ 0 w 907"/>
                <a:gd name="T1" fmla="*/ 0 h 1020"/>
                <a:gd name="T2" fmla="*/ 227 w 907"/>
                <a:gd name="T3" fmla="*/ 0 h 1020"/>
                <a:gd name="T4" fmla="*/ 227 w 907"/>
                <a:gd name="T5" fmla="*/ 113 h 1020"/>
                <a:gd name="T6" fmla="*/ 340 w 907"/>
                <a:gd name="T7" fmla="*/ 113 h 1020"/>
                <a:gd name="T8" fmla="*/ 340 w 907"/>
                <a:gd name="T9" fmla="*/ 227 h 1020"/>
                <a:gd name="T10" fmla="*/ 454 w 907"/>
                <a:gd name="T11" fmla="*/ 227 h 1020"/>
                <a:gd name="T12" fmla="*/ 454 w 907"/>
                <a:gd name="T13" fmla="*/ 567 h 1020"/>
                <a:gd name="T14" fmla="*/ 794 w 907"/>
                <a:gd name="T15" fmla="*/ 567 h 1020"/>
                <a:gd name="T16" fmla="*/ 794 w 907"/>
                <a:gd name="T17" fmla="*/ 680 h 1020"/>
                <a:gd name="T18" fmla="*/ 907 w 907"/>
                <a:gd name="T19" fmla="*/ 680 h 1020"/>
                <a:gd name="T20" fmla="*/ 907 w 907"/>
                <a:gd name="T21" fmla="*/ 794 h 1020"/>
                <a:gd name="T22" fmla="*/ 454 w 907"/>
                <a:gd name="T23" fmla="*/ 794 h 1020"/>
                <a:gd name="T24" fmla="*/ 454 w 907"/>
                <a:gd name="T25" fmla="*/ 1020 h 1020"/>
                <a:gd name="T26" fmla="*/ 113 w 907"/>
                <a:gd name="T27" fmla="*/ 1020 h 1020"/>
                <a:gd name="T28" fmla="*/ 113 w 907"/>
                <a:gd name="T29" fmla="*/ 794 h 1020"/>
                <a:gd name="T30" fmla="*/ 0 w 907"/>
                <a:gd name="T31" fmla="*/ 794 h 1020"/>
                <a:gd name="T32" fmla="*/ 0 w 907"/>
                <a:gd name="T33" fmla="*/ 567 h 1020"/>
                <a:gd name="T34" fmla="*/ 113 w 907"/>
                <a:gd name="T35" fmla="*/ 567 h 1020"/>
                <a:gd name="T36" fmla="*/ 113 w 907"/>
                <a:gd name="T37" fmla="*/ 227 h 1020"/>
                <a:gd name="T38" fmla="*/ 0 w 907"/>
                <a:gd name="T39" fmla="*/ 227 h 1020"/>
                <a:gd name="T40" fmla="*/ 0 w 907"/>
                <a:gd name="T41" fmla="*/ 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07" h="1020">
                  <a:moveTo>
                    <a:pt x="0" y="0"/>
                  </a:moveTo>
                  <a:lnTo>
                    <a:pt x="227" y="0"/>
                  </a:lnTo>
                  <a:lnTo>
                    <a:pt x="227" y="113"/>
                  </a:lnTo>
                  <a:lnTo>
                    <a:pt x="340" y="113"/>
                  </a:lnTo>
                  <a:lnTo>
                    <a:pt x="340" y="227"/>
                  </a:lnTo>
                  <a:lnTo>
                    <a:pt x="454" y="227"/>
                  </a:lnTo>
                  <a:lnTo>
                    <a:pt x="454" y="567"/>
                  </a:lnTo>
                  <a:lnTo>
                    <a:pt x="794" y="567"/>
                  </a:lnTo>
                  <a:lnTo>
                    <a:pt x="794" y="680"/>
                  </a:lnTo>
                  <a:lnTo>
                    <a:pt x="907" y="680"/>
                  </a:lnTo>
                  <a:lnTo>
                    <a:pt x="907" y="794"/>
                  </a:lnTo>
                  <a:lnTo>
                    <a:pt x="454" y="794"/>
                  </a:lnTo>
                  <a:lnTo>
                    <a:pt x="454" y="1020"/>
                  </a:lnTo>
                  <a:lnTo>
                    <a:pt x="113" y="1020"/>
                  </a:lnTo>
                  <a:lnTo>
                    <a:pt x="113" y="794"/>
                  </a:lnTo>
                  <a:lnTo>
                    <a:pt x="0" y="794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00" name="Freeform 194"/>
            <p:cNvSpPr>
              <a:spLocks/>
            </p:cNvSpPr>
            <p:nvPr/>
          </p:nvSpPr>
          <p:spPr bwMode="auto">
            <a:xfrm>
              <a:off x="3364" y="1537"/>
              <a:ext cx="907" cy="1248"/>
            </a:xfrm>
            <a:custGeom>
              <a:avLst/>
              <a:gdLst>
                <a:gd name="T0" fmla="*/ 567 w 907"/>
                <a:gd name="T1" fmla="*/ 1134 h 1248"/>
                <a:gd name="T2" fmla="*/ 567 w 907"/>
                <a:gd name="T3" fmla="*/ 907 h 1248"/>
                <a:gd name="T4" fmla="*/ 340 w 907"/>
                <a:gd name="T5" fmla="*/ 907 h 1248"/>
                <a:gd name="T6" fmla="*/ 340 w 907"/>
                <a:gd name="T7" fmla="*/ 794 h 1248"/>
                <a:gd name="T8" fmla="*/ 227 w 907"/>
                <a:gd name="T9" fmla="*/ 794 h 1248"/>
                <a:gd name="T10" fmla="*/ 227 w 907"/>
                <a:gd name="T11" fmla="*/ 454 h 1248"/>
                <a:gd name="T12" fmla="*/ 114 w 907"/>
                <a:gd name="T13" fmla="*/ 454 h 1248"/>
                <a:gd name="T14" fmla="*/ 114 w 907"/>
                <a:gd name="T15" fmla="*/ 227 h 1248"/>
                <a:gd name="T16" fmla="*/ 0 w 907"/>
                <a:gd name="T17" fmla="*/ 227 h 1248"/>
                <a:gd name="T18" fmla="*/ 0 w 907"/>
                <a:gd name="T19" fmla="*/ 0 h 1248"/>
                <a:gd name="T20" fmla="*/ 227 w 907"/>
                <a:gd name="T21" fmla="*/ 0 h 1248"/>
                <a:gd name="T22" fmla="*/ 227 w 907"/>
                <a:gd name="T23" fmla="*/ 114 h 1248"/>
                <a:gd name="T24" fmla="*/ 454 w 907"/>
                <a:gd name="T25" fmla="*/ 114 h 1248"/>
                <a:gd name="T26" fmla="*/ 454 w 907"/>
                <a:gd name="T27" fmla="*/ 0 h 1248"/>
                <a:gd name="T28" fmla="*/ 907 w 907"/>
                <a:gd name="T29" fmla="*/ 0 h 1248"/>
                <a:gd name="T30" fmla="*/ 907 w 907"/>
                <a:gd name="T31" fmla="*/ 340 h 1248"/>
                <a:gd name="T32" fmla="*/ 794 w 907"/>
                <a:gd name="T33" fmla="*/ 340 h 1248"/>
                <a:gd name="T34" fmla="*/ 794 w 907"/>
                <a:gd name="T35" fmla="*/ 681 h 1248"/>
                <a:gd name="T36" fmla="*/ 907 w 907"/>
                <a:gd name="T37" fmla="*/ 681 h 1248"/>
                <a:gd name="T38" fmla="*/ 907 w 907"/>
                <a:gd name="T39" fmla="*/ 1021 h 1248"/>
                <a:gd name="T40" fmla="*/ 794 w 907"/>
                <a:gd name="T41" fmla="*/ 1021 h 1248"/>
                <a:gd name="T42" fmla="*/ 794 w 907"/>
                <a:gd name="T43" fmla="*/ 1248 h 1248"/>
                <a:gd name="T44" fmla="*/ 681 w 907"/>
                <a:gd name="T45" fmla="*/ 1248 h 1248"/>
                <a:gd name="T46" fmla="*/ 681 w 907"/>
                <a:gd name="T47" fmla="*/ 1134 h 1248"/>
                <a:gd name="T48" fmla="*/ 567 w 907"/>
                <a:gd name="T49" fmla="*/ 1134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07" h="1248">
                  <a:moveTo>
                    <a:pt x="567" y="1134"/>
                  </a:moveTo>
                  <a:lnTo>
                    <a:pt x="567" y="907"/>
                  </a:lnTo>
                  <a:lnTo>
                    <a:pt x="340" y="907"/>
                  </a:lnTo>
                  <a:lnTo>
                    <a:pt x="340" y="794"/>
                  </a:lnTo>
                  <a:lnTo>
                    <a:pt x="227" y="794"/>
                  </a:lnTo>
                  <a:lnTo>
                    <a:pt x="227" y="454"/>
                  </a:lnTo>
                  <a:lnTo>
                    <a:pt x="114" y="454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454" y="114"/>
                  </a:lnTo>
                  <a:lnTo>
                    <a:pt x="454" y="0"/>
                  </a:lnTo>
                  <a:lnTo>
                    <a:pt x="907" y="0"/>
                  </a:lnTo>
                  <a:lnTo>
                    <a:pt x="907" y="340"/>
                  </a:lnTo>
                  <a:lnTo>
                    <a:pt x="794" y="340"/>
                  </a:lnTo>
                  <a:lnTo>
                    <a:pt x="794" y="681"/>
                  </a:lnTo>
                  <a:lnTo>
                    <a:pt x="907" y="681"/>
                  </a:lnTo>
                  <a:lnTo>
                    <a:pt x="907" y="1021"/>
                  </a:lnTo>
                  <a:lnTo>
                    <a:pt x="794" y="1021"/>
                  </a:lnTo>
                  <a:lnTo>
                    <a:pt x="794" y="1248"/>
                  </a:lnTo>
                  <a:lnTo>
                    <a:pt x="681" y="1248"/>
                  </a:lnTo>
                  <a:lnTo>
                    <a:pt x="681" y="1134"/>
                  </a:lnTo>
                  <a:lnTo>
                    <a:pt x="567" y="113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01" name="Freeform 207"/>
            <p:cNvSpPr>
              <a:spLocks/>
            </p:cNvSpPr>
            <p:nvPr/>
          </p:nvSpPr>
          <p:spPr bwMode="auto">
            <a:xfrm>
              <a:off x="2230" y="4826"/>
              <a:ext cx="340" cy="340"/>
            </a:xfrm>
            <a:custGeom>
              <a:avLst/>
              <a:gdLst>
                <a:gd name="T0" fmla="*/ 0 w 340"/>
                <a:gd name="T1" fmla="*/ 340 h 340"/>
                <a:gd name="T2" fmla="*/ 0 w 340"/>
                <a:gd name="T3" fmla="*/ 113 h 340"/>
                <a:gd name="T4" fmla="*/ 227 w 340"/>
                <a:gd name="T5" fmla="*/ 113 h 340"/>
                <a:gd name="T6" fmla="*/ 227 w 340"/>
                <a:gd name="T7" fmla="*/ 0 h 340"/>
                <a:gd name="T8" fmla="*/ 340 w 340"/>
                <a:gd name="T9" fmla="*/ 0 h 340"/>
                <a:gd name="T10" fmla="*/ 340 w 340"/>
                <a:gd name="T11" fmla="*/ 227 h 340"/>
                <a:gd name="T12" fmla="*/ 227 w 340"/>
                <a:gd name="T13" fmla="*/ 227 h 340"/>
                <a:gd name="T14" fmla="*/ 227 w 340"/>
                <a:gd name="T15" fmla="*/ 340 h 340"/>
                <a:gd name="T16" fmla="*/ 0 w 340"/>
                <a:gd name="T17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340">
                  <a:moveTo>
                    <a:pt x="0" y="340"/>
                  </a:moveTo>
                  <a:lnTo>
                    <a:pt x="0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340" y="0"/>
                  </a:lnTo>
                  <a:lnTo>
                    <a:pt x="340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0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66" name="グループ化 65"/>
          <p:cNvGrpSpPr/>
          <p:nvPr/>
        </p:nvGrpSpPr>
        <p:grpSpPr>
          <a:xfrm>
            <a:off x="584044" y="1061485"/>
            <a:ext cx="3974486" cy="5621550"/>
            <a:chOff x="115799" y="846237"/>
            <a:chExt cx="8291190" cy="11727156"/>
          </a:xfrm>
        </p:grpSpPr>
        <p:sp>
          <p:nvSpPr>
            <p:cNvPr id="67" name="正方形/長方形 66"/>
            <p:cNvSpPr/>
            <p:nvPr/>
          </p:nvSpPr>
          <p:spPr>
            <a:xfrm>
              <a:off x="115799" y="11847530"/>
              <a:ext cx="1067416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与論町</a:t>
              </a:r>
            </a:p>
          </p:txBody>
        </p:sp>
        <p:sp>
          <p:nvSpPr>
            <p:cNvPr id="68" name="正方形/長方形 67"/>
            <p:cNvSpPr/>
            <p:nvPr/>
          </p:nvSpPr>
          <p:spPr>
            <a:xfrm>
              <a:off x="1072048" y="12123954"/>
              <a:ext cx="1067416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知名町</a:t>
              </a:r>
            </a:p>
          </p:txBody>
        </p:sp>
        <p:sp>
          <p:nvSpPr>
            <p:cNvPr id="69" name="正方形/長方形 68"/>
            <p:cNvSpPr/>
            <p:nvPr/>
          </p:nvSpPr>
          <p:spPr>
            <a:xfrm>
              <a:off x="1082147" y="11152303"/>
              <a:ext cx="1067416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伊仙町</a:t>
              </a:r>
            </a:p>
          </p:txBody>
        </p:sp>
        <p:sp>
          <p:nvSpPr>
            <p:cNvPr id="70" name="正方形/長方形 69"/>
            <p:cNvSpPr/>
            <p:nvPr/>
          </p:nvSpPr>
          <p:spPr>
            <a:xfrm>
              <a:off x="1763758" y="11808835"/>
              <a:ext cx="1067416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和泊町</a:t>
              </a:r>
            </a:p>
          </p:txBody>
        </p:sp>
        <p:sp>
          <p:nvSpPr>
            <p:cNvPr id="71" name="正方形/長方形 70"/>
            <p:cNvSpPr/>
            <p:nvPr/>
          </p:nvSpPr>
          <p:spPr>
            <a:xfrm>
              <a:off x="3220948" y="7811538"/>
              <a:ext cx="1067416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喜界町</a:t>
              </a:r>
            </a:p>
          </p:txBody>
        </p:sp>
        <p:sp>
          <p:nvSpPr>
            <p:cNvPr id="72" name="正方形/長方形 71"/>
            <p:cNvSpPr/>
            <p:nvPr/>
          </p:nvSpPr>
          <p:spPr>
            <a:xfrm>
              <a:off x="273343" y="8991712"/>
              <a:ext cx="1294809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瀬戸内町</a:t>
              </a:r>
            </a:p>
          </p:txBody>
        </p:sp>
        <p:sp>
          <p:nvSpPr>
            <p:cNvPr id="73" name="正方形/長方形 72"/>
            <p:cNvSpPr/>
            <p:nvPr/>
          </p:nvSpPr>
          <p:spPr>
            <a:xfrm>
              <a:off x="611036" y="7908144"/>
              <a:ext cx="1067416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大和村</a:t>
              </a:r>
            </a:p>
          </p:txBody>
        </p:sp>
        <p:sp>
          <p:nvSpPr>
            <p:cNvPr id="74" name="正方形/長方形 73"/>
            <p:cNvSpPr/>
            <p:nvPr/>
          </p:nvSpPr>
          <p:spPr>
            <a:xfrm>
              <a:off x="4218053" y="11624586"/>
              <a:ext cx="1294809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屋久島町</a:t>
              </a:r>
            </a:p>
          </p:txBody>
        </p:sp>
        <p:sp>
          <p:nvSpPr>
            <p:cNvPr id="75" name="正方形/長方形 74"/>
            <p:cNvSpPr/>
            <p:nvPr/>
          </p:nvSpPr>
          <p:spPr>
            <a:xfrm>
              <a:off x="6798735" y="6130935"/>
              <a:ext cx="1067416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肝付町</a:t>
              </a:r>
            </a:p>
          </p:txBody>
        </p:sp>
        <p:sp>
          <p:nvSpPr>
            <p:cNvPr id="76" name="正方形/長方形 75"/>
            <p:cNvSpPr/>
            <p:nvPr/>
          </p:nvSpPr>
          <p:spPr>
            <a:xfrm>
              <a:off x="6810067" y="5152657"/>
              <a:ext cx="1067416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大崎町</a:t>
              </a:r>
            </a:p>
          </p:txBody>
        </p:sp>
        <p:sp>
          <p:nvSpPr>
            <p:cNvPr id="77" name="正方形/長方形 76"/>
            <p:cNvSpPr/>
            <p:nvPr/>
          </p:nvSpPr>
          <p:spPr>
            <a:xfrm>
              <a:off x="2400077" y="846237"/>
              <a:ext cx="1067416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長島町</a:t>
              </a:r>
            </a:p>
          </p:txBody>
        </p:sp>
        <p:sp>
          <p:nvSpPr>
            <p:cNvPr id="78" name="正方形/長方形 77"/>
            <p:cNvSpPr/>
            <p:nvPr/>
          </p:nvSpPr>
          <p:spPr>
            <a:xfrm>
              <a:off x="6877825" y="5585061"/>
              <a:ext cx="1294809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東串良町</a:t>
              </a:r>
            </a:p>
          </p:txBody>
        </p:sp>
        <p:sp>
          <p:nvSpPr>
            <p:cNvPr id="79" name="正方形/長方形 78"/>
            <p:cNvSpPr/>
            <p:nvPr/>
          </p:nvSpPr>
          <p:spPr>
            <a:xfrm>
              <a:off x="223530" y="8274162"/>
              <a:ext cx="1067416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宇検村</a:t>
              </a:r>
            </a:p>
          </p:txBody>
        </p:sp>
        <p:sp>
          <p:nvSpPr>
            <p:cNvPr id="80" name="正方形/長方形 79"/>
            <p:cNvSpPr/>
            <p:nvPr/>
          </p:nvSpPr>
          <p:spPr>
            <a:xfrm>
              <a:off x="876007" y="10545083"/>
              <a:ext cx="1067416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天城町</a:t>
              </a:r>
            </a:p>
          </p:txBody>
        </p:sp>
        <p:sp>
          <p:nvSpPr>
            <p:cNvPr id="81" name="正方形/長方形 80"/>
            <p:cNvSpPr/>
            <p:nvPr/>
          </p:nvSpPr>
          <p:spPr>
            <a:xfrm>
              <a:off x="2168085" y="7619316"/>
              <a:ext cx="1067416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龍郷町</a:t>
              </a:r>
            </a:p>
          </p:txBody>
        </p:sp>
        <p:sp>
          <p:nvSpPr>
            <p:cNvPr id="82" name="正方形/長方形 81"/>
            <p:cNvSpPr/>
            <p:nvPr/>
          </p:nvSpPr>
          <p:spPr>
            <a:xfrm>
              <a:off x="1846902" y="10768735"/>
              <a:ext cx="1294809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徳之島町</a:t>
              </a:r>
            </a:p>
          </p:txBody>
        </p:sp>
        <p:sp>
          <p:nvSpPr>
            <p:cNvPr id="83" name="正方形/長方形 82"/>
            <p:cNvSpPr/>
            <p:nvPr/>
          </p:nvSpPr>
          <p:spPr>
            <a:xfrm>
              <a:off x="2808536" y="5313990"/>
              <a:ext cx="1522203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南さつま市</a:t>
              </a:r>
            </a:p>
          </p:txBody>
        </p:sp>
        <p:sp>
          <p:nvSpPr>
            <p:cNvPr id="84" name="正方形/長方形 83"/>
            <p:cNvSpPr/>
            <p:nvPr/>
          </p:nvSpPr>
          <p:spPr>
            <a:xfrm>
              <a:off x="7112180" y="4691070"/>
              <a:ext cx="1294809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志布志市</a:t>
              </a:r>
            </a:p>
          </p:txBody>
        </p:sp>
        <p:sp>
          <p:nvSpPr>
            <p:cNvPr id="85" name="正方形/長方形 84"/>
            <p:cNvSpPr/>
            <p:nvPr/>
          </p:nvSpPr>
          <p:spPr>
            <a:xfrm>
              <a:off x="5741898" y="9123477"/>
              <a:ext cx="1067415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三島村</a:t>
              </a:r>
            </a:p>
          </p:txBody>
        </p:sp>
        <p:sp>
          <p:nvSpPr>
            <p:cNvPr id="86" name="正方形/長方形 85"/>
            <p:cNvSpPr/>
            <p:nvPr/>
          </p:nvSpPr>
          <p:spPr>
            <a:xfrm>
              <a:off x="5382650" y="2060677"/>
              <a:ext cx="1067415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湧水町</a:t>
              </a:r>
            </a:p>
          </p:txBody>
        </p:sp>
        <p:sp>
          <p:nvSpPr>
            <p:cNvPr id="87" name="正方形/長方形 86"/>
            <p:cNvSpPr/>
            <p:nvPr/>
          </p:nvSpPr>
          <p:spPr>
            <a:xfrm>
              <a:off x="6347118" y="10450387"/>
              <a:ext cx="1294809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中種子町</a:t>
              </a:r>
            </a:p>
          </p:txBody>
        </p:sp>
        <p:sp>
          <p:nvSpPr>
            <p:cNvPr id="88" name="正方形/長方形 87"/>
            <p:cNvSpPr/>
            <p:nvPr/>
          </p:nvSpPr>
          <p:spPr>
            <a:xfrm>
              <a:off x="6139505" y="11261743"/>
              <a:ext cx="1294809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南種子町</a:t>
              </a:r>
            </a:p>
          </p:txBody>
        </p:sp>
        <p:sp>
          <p:nvSpPr>
            <p:cNvPr id="89" name="正方形/長方形 88"/>
            <p:cNvSpPr/>
            <p:nvPr/>
          </p:nvSpPr>
          <p:spPr>
            <a:xfrm>
              <a:off x="5333703" y="7197935"/>
              <a:ext cx="1294809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南大隅町</a:t>
              </a:r>
            </a:p>
          </p:txBody>
        </p:sp>
        <p:sp>
          <p:nvSpPr>
            <p:cNvPr id="90" name="正方形/長方形 89"/>
            <p:cNvSpPr/>
            <p:nvPr/>
          </p:nvSpPr>
          <p:spPr>
            <a:xfrm>
              <a:off x="6113153" y="6565655"/>
              <a:ext cx="1067415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錦江町</a:t>
              </a:r>
            </a:p>
          </p:txBody>
        </p:sp>
        <p:sp>
          <p:nvSpPr>
            <p:cNvPr id="91" name="正方形/長方形 90"/>
            <p:cNvSpPr/>
            <p:nvPr/>
          </p:nvSpPr>
          <p:spPr>
            <a:xfrm>
              <a:off x="3973806" y="2178252"/>
              <a:ext cx="1294809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さつま町</a:t>
              </a:r>
            </a:p>
          </p:txBody>
        </p:sp>
        <p:sp>
          <p:nvSpPr>
            <p:cNvPr id="92" name="正方形/長方形 91"/>
            <p:cNvSpPr/>
            <p:nvPr/>
          </p:nvSpPr>
          <p:spPr>
            <a:xfrm>
              <a:off x="874728" y="5471729"/>
              <a:ext cx="1067415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十島村</a:t>
              </a:r>
            </a:p>
          </p:txBody>
        </p:sp>
        <p:sp>
          <p:nvSpPr>
            <p:cNvPr id="93" name="正方形/長方形 92"/>
            <p:cNvSpPr/>
            <p:nvPr/>
          </p:nvSpPr>
          <p:spPr>
            <a:xfrm>
              <a:off x="4716947" y="3243070"/>
              <a:ext cx="1067415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姶良市</a:t>
              </a:r>
            </a:p>
          </p:txBody>
        </p:sp>
        <p:sp>
          <p:nvSpPr>
            <p:cNvPr id="94" name="正方形/長方形 93"/>
            <p:cNvSpPr/>
            <p:nvPr/>
          </p:nvSpPr>
          <p:spPr>
            <a:xfrm>
              <a:off x="4781153" y="1608240"/>
              <a:ext cx="1067415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伊佐市</a:t>
              </a:r>
            </a:p>
          </p:txBody>
        </p:sp>
        <p:sp>
          <p:nvSpPr>
            <p:cNvPr id="95" name="正方形/長方形 94"/>
            <p:cNvSpPr/>
            <p:nvPr/>
          </p:nvSpPr>
          <p:spPr>
            <a:xfrm>
              <a:off x="3753824" y="5797658"/>
              <a:ext cx="1294809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南九州市</a:t>
              </a:r>
            </a:p>
          </p:txBody>
        </p:sp>
        <p:sp>
          <p:nvSpPr>
            <p:cNvPr id="96" name="正方形/長方形 95"/>
            <p:cNvSpPr/>
            <p:nvPr/>
          </p:nvSpPr>
          <p:spPr>
            <a:xfrm>
              <a:off x="2747433" y="7214503"/>
              <a:ext cx="1067415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奄美市</a:t>
              </a:r>
            </a:p>
          </p:txBody>
        </p:sp>
        <p:sp>
          <p:nvSpPr>
            <p:cNvPr id="97" name="正方形/長方形 96"/>
            <p:cNvSpPr/>
            <p:nvPr/>
          </p:nvSpPr>
          <p:spPr>
            <a:xfrm>
              <a:off x="2243329" y="3524352"/>
              <a:ext cx="1976990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いちき串木野市</a:t>
              </a:r>
            </a:p>
          </p:txBody>
        </p:sp>
        <p:sp>
          <p:nvSpPr>
            <p:cNvPr id="98" name="正方形/長方形 97"/>
            <p:cNvSpPr/>
            <p:nvPr/>
          </p:nvSpPr>
          <p:spPr>
            <a:xfrm>
              <a:off x="3101143" y="2935292"/>
              <a:ext cx="1522203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薩摩川内市</a:t>
              </a:r>
            </a:p>
          </p:txBody>
        </p:sp>
        <p:sp>
          <p:nvSpPr>
            <p:cNvPr id="99" name="正方形/長方形 98"/>
            <p:cNvSpPr/>
            <p:nvPr/>
          </p:nvSpPr>
          <p:spPr>
            <a:xfrm>
              <a:off x="5571816" y="2966577"/>
              <a:ext cx="1067415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霧島市</a:t>
              </a:r>
            </a:p>
          </p:txBody>
        </p:sp>
        <p:sp>
          <p:nvSpPr>
            <p:cNvPr id="100" name="正方形/長方形 99"/>
            <p:cNvSpPr/>
            <p:nvPr/>
          </p:nvSpPr>
          <p:spPr>
            <a:xfrm>
              <a:off x="6603350" y="3990581"/>
              <a:ext cx="1067415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曽於市</a:t>
              </a:r>
            </a:p>
          </p:txBody>
        </p:sp>
        <p:sp>
          <p:nvSpPr>
            <p:cNvPr id="101" name="正方形/長方形 100"/>
            <p:cNvSpPr/>
            <p:nvPr/>
          </p:nvSpPr>
          <p:spPr>
            <a:xfrm>
              <a:off x="3464192" y="4330706"/>
              <a:ext cx="1067415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日置市</a:t>
              </a:r>
            </a:p>
          </p:txBody>
        </p:sp>
        <p:sp>
          <p:nvSpPr>
            <p:cNvPr id="102" name="正方形/長方形 101"/>
            <p:cNvSpPr/>
            <p:nvPr/>
          </p:nvSpPr>
          <p:spPr>
            <a:xfrm>
              <a:off x="5366234" y="4894370"/>
              <a:ext cx="1067415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垂水市</a:t>
              </a:r>
            </a:p>
          </p:txBody>
        </p:sp>
        <p:sp>
          <p:nvSpPr>
            <p:cNvPr id="103" name="正方形/長方形 102"/>
            <p:cNvSpPr/>
            <p:nvPr/>
          </p:nvSpPr>
          <p:spPr>
            <a:xfrm>
              <a:off x="4741365" y="6403289"/>
              <a:ext cx="1067415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指宿市</a:t>
              </a:r>
            </a:p>
          </p:txBody>
        </p:sp>
        <p:sp>
          <p:nvSpPr>
            <p:cNvPr id="104" name="正方形/長方形 103"/>
            <p:cNvSpPr/>
            <p:nvPr/>
          </p:nvSpPr>
          <p:spPr>
            <a:xfrm>
              <a:off x="6676476" y="9487014"/>
              <a:ext cx="1294809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西之表市</a:t>
              </a:r>
            </a:p>
          </p:txBody>
        </p:sp>
        <p:sp>
          <p:nvSpPr>
            <p:cNvPr id="105" name="正方形/長方形 104"/>
            <p:cNvSpPr/>
            <p:nvPr/>
          </p:nvSpPr>
          <p:spPr>
            <a:xfrm>
              <a:off x="3523723" y="1497908"/>
              <a:ext cx="1067415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出水市</a:t>
              </a:r>
            </a:p>
          </p:txBody>
        </p:sp>
        <p:sp>
          <p:nvSpPr>
            <p:cNvPr id="106" name="正方形/長方形 105"/>
            <p:cNvSpPr/>
            <p:nvPr/>
          </p:nvSpPr>
          <p:spPr>
            <a:xfrm>
              <a:off x="2479970" y="1857968"/>
              <a:ext cx="1294809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阿久根市</a:t>
              </a:r>
            </a:p>
          </p:txBody>
        </p:sp>
        <p:sp>
          <p:nvSpPr>
            <p:cNvPr id="107" name="正方形/長方形 106"/>
            <p:cNvSpPr/>
            <p:nvPr/>
          </p:nvSpPr>
          <p:spPr>
            <a:xfrm>
              <a:off x="3196697" y="6087377"/>
              <a:ext cx="1067415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枕崎市</a:t>
              </a:r>
            </a:p>
          </p:txBody>
        </p:sp>
        <p:sp>
          <p:nvSpPr>
            <p:cNvPr id="108" name="正方形/長方形 107"/>
            <p:cNvSpPr/>
            <p:nvPr/>
          </p:nvSpPr>
          <p:spPr>
            <a:xfrm>
              <a:off x="5967570" y="5327857"/>
              <a:ext cx="1067415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鹿屋市</a:t>
              </a:r>
            </a:p>
          </p:txBody>
        </p:sp>
        <p:sp>
          <p:nvSpPr>
            <p:cNvPr id="109" name="正方形/長方形 108"/>
            <p:cNvSpPr/>
            <p:nvPr/>
          </p:nvSpPr>
          <p:spPr>
            <a:xfrm>
              <a:off x="4433468" y="4279072"/>
              <a:ext cx="1294809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鹿児島市</a:t>
              </a:r>
            </a:p>
          </p:txBody>
        </p:sp>
        <p:sp>
          <p:nvSpPr>
            <p:cNvPr id="110" name="正方形/長方形 109"/>
            <p:cNvSpPr/>
            <p:nvPr/>
          </p:nvSpPr>
          <p:spPr>
            <a:xfrm>
              <a:off x="1487494" y="8088411"/>
              <a:ext cx="1067415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奄美市</a:t>
              </a:r>
            </a:p>
          </p:txBody>
        </p:sp>
      </p:grpSp>
      <p:grpSp>
        <p:nvGrpSpPr>
          <p:cNvPr id="177" name="グループ化 176"/>
          <p:cNvGrpSpPr/>
          <p:nvPr/>
        </p:nvGrpSpPr>
        <p:grpSpPr>
          <a:xfrm>
            <a:off x="4514174" y="503179"/>
            <a:ext cx="3974486" cy="5621550"/>
            <a:chOff x="115799" y="846237"/>
            <a:chExt cx="8291190" cy="11727156"/>
          </a:xfrm>
        </p:grpSpPr>
        <p:sp>
          <p:nvSpPr>
            <p:cNvPr id="178" name="正方形/長方形 177"/>
            <p:cNvSpPr/>
            <p:nvPr/>
          </p:nvSpPr>
          <p:spPr>
            <a:xfrm>
              <a:off x="115799" y="11847530"/>
              <a:ext cx="1067416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与論町</a:t>
              </a:r>
            </a:p>
          </p:txBody>
        </p:sp>
        <p:sp>
          <p:nvSpPr>
            <p:cNvPr id="179" name="正方形/長方形 178"/>
            <p:cNvSpPr/>
            <p:nvPr/>
          </p:nvSpPr>
          <p:spPr>
            <a:xfrm>
              <a:off x="1072048" y="12123954"/>
              <a:ext cx="1067416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知名町</a:t>
              </a:r>
            </a:p>
          </p:txBody>
        </p:sp>
        <p:sp>
          <p:nvSpPr>
            <p:cNvPr id="180" name="正方形/長方形 179"/>
            <p:cNvSpPr/>
            <p:nvPr/>
          </p:nvSpPr>
          <p:spPr>
            <a:xfrm>
              <a:off x="1082147" y="11152303"/>
              <a:ext cx="1067416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伊仙町</a:t>
              </a:r>
            </a:p>
          </p:txBody>
        </p:sp>
        <p:sp>
          <p:nvSpPr>
            <p:cNvPr id="181" name="正方形/長方形 180"/>
            <p:cNvSpPr/>
            <p:nvPr/>
          </p:nvSpPr>
          <p:spPr>
            <a:xfrm>
              <a:off x="1763758" y="11808835"/>
              <a:ext cx="1067416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和泊町</a:t>
              </a:r>
            </a:p>
          </p:txBody>
        </p:sp>
        <p:sp>
          <p:nvSpPr>
            <p:cNvPr id="182" name="正方形/長方形 181"/>
            <p:cNvSpPr/>
            <p:nvPr/>
          </p:nvSpPr>
          <p:spPr>
            <a:xfrm>
              <a:off x="3220948" y="7811538"/>
              <a:ext cx="1067416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喜界町</a:t>
              </a:r>
            </a:p>
          </p:txBody>
        </p:sp>
        <p:sp>
          <p:nvSpPr>
            <p:cNvPr id="183" name="正方形/長方形 182"/>
            <p:cNvSpPr/>
            <p:nvPr/>
          </p:nvSpPr>
          <p:spPr>
            <a:xfrm>
              <a:off x="273343" y="8991712"/>
              <a:ext cx="1294809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瀬戸内町</a:t>
              </a:r>
            </a:p>
          </p:txBody>
        </p:sp>
        <p:sp>
          <p:nvSpPr>
            <p:cNvPr id="184" name="正方形/長方形 183"/>
            <p:cNvSpPr/>
            <p:nvPr/>
          </p:nvSpPr>
          <p:spPr>
            <a:xfrm>
              <a:off x="611036" y="7908144"/>
              <a:ext cx="1067416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大和村</a:t>
              </a:r>
            </a:p>
          </p:txBody>
        </p:sp>
        <p:sp>
          <p:nvSpPr>
            <p:cNvPr id="185" name="正方形/長方形 184"/>
            <p:cNvSpPr/>
            <p:nvPr/>
          </p:nvSpPr>
          <p:spPr>
            <a:xfrm>
              <a:off x="4218053" y="11624586"/>
              <a:ext cx="1294809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屋久島町</a:t>
              </a:r>
            </a:p>
          </p:txBody>
        </p:sp>
        <p:sp>
          <p:nvSpPr>
            <p:cNvPr id="186" name="正方形/長方形 185"/>
            <p:cNvSpPr/>
            <p:nvPr/>
          </p:nvSpPr>
          <p:spPr>
            <a:xfrm>
              <a:off x="6798735" y="6130935"/>
              <a:ext cx="1067416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肝付町</a:t>
              </a:r>
            </a:p>
          </p:txBody>
        </p:sp>
        <p:sp>
          <p:nvSpPr>
            <p:cNvPr id="187" name="正方形/長方形 186"/>
            <p:cNvSpPr/>
            <p:nvPr/>
          </p:nvSpPr>
          <p:spPr>
            <a:xfrm>
              <a:off x="6810067" y="5152657"/>
              <a:ext cx="1067416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大崎町</a:t>
              </a:r>
            </a:p>
          </p:txBody>
        </p:sp>
        <p:sp>
          <p:nvSpPr>
            <p:cNvPr id="188" name="正方形/長方形 187"/>
            <p:cNvSpPr/>
            <p:nvPr/>
          </p:nvSpPr>
          <p:spPr>
            <a:xfrm>
              <a:off x="2400077" y="846237"/>
              <a:ext cx="1067416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長島町</a:t>
              </a:r>
            </a:p>
          </p:txBody>
        </p:sp>
        <p:sp>
          <p:nvSpPr>
            <p:cNvPr id="189" name="正方形/長方形 188"/>
            <p:cNvSpPr/>
            <p:nvPr/>
          </p:nvSpPr>
          <p:spPr>
            <a:xfrm>
              <a:off x="6877825" y="5585061"/>
              <a:ext cx="1294809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東串良町</a:t>
              </a:r>
            </a:p>
          </p:txBody>
        </p:sp>
        <p:sp>
          <p:nvSpPr>
            <p:cNvPr id="190" name="正方形/長方形 189"/>
            <p:cNvSpPr/>
            <p:nvPr/>
          </p:nvSpPr>
          <p:spPr>
            <a:xfrm>
              <a:off x="223530" y="8274162"/>
              <a:ext cx="1067416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宇検村</a:t>
              </a:r>
            </a:p>
          </p:txBody>
        </p:sp>
        <p:sp>
          <p:nvSpPr>
            <p:cNvPr id="191" name="正方形/長方形 190"/>
            <p:cNvSpPr/>
            <p:nvPr/>
          </p:nvSpPr>
          <p:spPr>
            <a:xfrm>
              <a:off x="876007" y="10545083"/>
              <a:ext cx="1067416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天城町</a:t>
              </a:r>
            </a:p>
          </p:txBody>
        </p:sp>
        <p:sp>
          <p:nvSpPr>
            <p:cNvPr id="192" name="正方形/長方形 191"/>
            <p:cNvSpPr/>
            <p:nvPr/>
          </p:nvSpPr>
          <p:spPr>
            <a:xfrm>
              <a:off x="2168085" y="7619316"/>
              <a:ext cx="1067416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龍郷町</a:t>
              </a:r>
            </a:p>
          </p:txBody>
        </p:sp>
        <p:sp>
          <p:nvSpPr>
            <p:cNvPr id="193" name="正方形/長方形 192"/>
            <p:cNvSpPr/>
            <p:nvPr/>
          </p:nvSpPr>
          <p:spPr>
            <a:xfrm>
              <a:off x="1846902" y="10768735"/>
              <a:ext cx="1294809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徳之島町</a:t>
              </a:r>
            </a:p>
          </p:txBody>
        </p:sp>
        <p:sp>
          <p:nvSpPr>
            <p:cNvPr id="194" name="正方形/長方形 193"/>
            <p:cNvSpPr/>
            <p:nvPr/>
          </p:nvSpPr>
          <p:spPr>
            <a:xfrm>
              <a:off x="2808536" y="5313990"/>
              <a:ext cx="1522203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南さつま市</a:t>
              </a:r>
            </a:p>
          </p:txBody>
        </p:sp>
        <p:sp>
          <p:nvSpPr>
            <p:cNvPr id="195" name="正方形/長方形 194"/>
            <p:cNvSpPr/>
            <p:nvPr/>
          </p:nvSpPr>
          <p:spPr>
            <a:xfrm>
              <a:off x="7112180" y="4691070"/>
              <a:ext cx="1294809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志布志市</a:t>
              </a:r>
            </a:p>
          </p:txBody>
        </p:sp>
        <p:sp>
          <p:nvSpPr>
            <p:cNvPr id="196" name="正方形/長方形 195"/>
            <p:cNvSpPr/>
            <p:nvPr/>
          </p:nvSpPr>
          <p:spPr>
            <a:xfrm>
              <a:off x="5741898" y="9123477"/>
              <a:ext cx="1067415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三島村</a:t>
              </a:r>
            </a:p>
          </p:txBody>
        </p:sp>
        <p:sp>
          <p:nvSpPr>
            <p:cNvPr id="197" name="正方形/長方形 196"/>
            <p:cNvSpPr/>
            <p:nvPr/>
          </p:nvSpPr>
          <p:spPr>
            <a:xfrm>
              <a:off x="5382650" y="2060677"/>
              <a:ext cx="1067415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湧水町</a:t>
              </a:r>
            </a:p>
          </p:txBody>
        </p:sp>
        <p:sp>
          <p:nvSpPr>
            <p:cNvPr id="198" name="正方形/長方形 197"/>
            <p:cNvSpPr/>
            <p:nvPr/>
          </p:nvSpPr>
          <p:spPr>
            <a:xfrm>
              <a:off x="6347118" y="10450387"/>
              <a:ext cx="1294809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中種子町</a:t>
              </a:r>
            </a:p>
          </p:txBody>
        </p:sp>
        <p:sp>
          <p:nvSpPr>
            <p:cNvPr id="199" name="正方形/長方形 198"/>
            <p:cNvSpPr/>
            <p:nvPr/>
          </p:nvSpPr>
          <p:spPr>
            <a:xfrm>
              <a:off x="6139505" y="11261743"/>
              <a:ext cx="1294809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南種子町</a:t>
              </a:r>
            </a:p>
          </p:txBody>
        </p:sp>
        <p:sp>
          <p:nvSpPr>
            <p:cNvPr id="200" name="正方形/長方形 199"/>
            <p:cNvSpPr/>
            <p:nvPr/>
          </p:nvSpPr>
          <p:spPr>
            <a:xfrm>
              <a:off x="5333703" y="7197935"/>
              <a:ext cx="1294809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南大隅町</a:t>
              </a:r>
            </a:p>
          </p:txBody>
        </p:sp>
        <p:sp>
          <p:nvSpPr>
            <p:cNvPr id="201" name="正方形/長方形 200"/>
            <p:cNvSpPr/>
            <p:nvPr/>
          </p:nvSpPr>
          <p:spPr>
            <a:xfrm>
              <a:off x="6113153" y="6565655"/>
              <a:ext cx="1067415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錦江町</a:t>
              </a:r>
            </a:p>
          </p:txBody>
        </p:sp>
        <p:sp>
          <p:nvSpPr>
            <p:cNvPr id="202" name="正方形/長方形 201"/>
            <p:cNvSpPr/>
            <p:nvPr/>
          </p:nvSpPr>
          <p:spPr>
            <a:xfrm>
              <a:off x="3973806" y="2178252"/>
              <a:ext cx="1294809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さつま町</a:t>
              </a:r>
            </a:p>
          </p:txBody>
        </p:sp>
        <p:sp>
          <p:nvSpPr>
            <p:cNvPr id="203" name="正方形/長方形 202"/>
            <p:cNvSpPr/>
            <p:nvPr/>
          </p:nvSpPr>
          <p:spPr>
            <a:xfrm>
              <a:off x="874728" y="5471729"/>
              <a:ext cx="1067415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十島村</a:t>
              </a:r>
            </a:p>
          </p:txBody>
        </p:sp>
        <p:sp>
          <p:nvSpPr>
            <p:cNvPr id="204" name="正方形/長方形 203"/>
            <p:cNvSpPr/>
            <p:nvPr/>
          </p:nvSpPr>
          <p:spPr>
            <a:xfrm>
              <a:off x="4716947" y="3243070"/>
              <a:ext cx="1067415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姶良市</a:t>
              </a:r>
            </a:p>
          </p:txBody>
        </p:sp>
        <p:sp>
          <p:nvSpPr>
            <p:cNvPr id="205" name="正方形/長方形 204"/>
            <p:cNvSpPr/>
            <p:nvPr/>
          </p:nvSpPr>
          <p:spPr>
            <a:xfrm>
              <a:off x="4781153" y="1608240"/>
              <a:ext cx="1067415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伊佐市</a:t>
              </a:r>
            </a:p>
          </p:txBody>
        </p:sp>
        <p:sp>
          <p:nvSpPr>
            <p:cNvPr id="206" name="正方形/長方形 205"/>
            <p:cNvSpPr/>
            <p:nvPr/>
          </p:nvSpPr>
          <p:spPr>
            <a:xfrm>
              <a:off x="3753824" y="5797658"/>
              <a:ext cx="1294809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南九州市</a:t>
              </a:r>
            </a:p>
          </p:txBody>
        </p:sp>
        <p:sp>
          <p:nvSpPr>
            <p:cNvPr id="207" name="正方形/長方形 206"/>
            <p:cNvSpPr/>
            <p:nvPr/>
          </p:nvSpPr>
          <p:spPr>
            <a:xfrm>
              <a:off x="2747433" y="7214503"/>
              <a:ext cx="1067415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奄美市</a:t>
              </a:r>
            </a:p>
          </p:txBody>
        </p:sp>
        <p:sp>
          <p:nvSpPr>
            <p:cNvPr id="208" name="正方形/長方形 207"/>
            <p:cNvSpPr/>
            <p:nvPr/>
          </p:nvSpPr>
          <p:spPr>
            <a:xfrm>
              <a:off x="2243329" y="3524352"/>
              <a:ext cx="1976990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いちき串木野市</a:t>
              </a:r>
            </a:p>
          </p:txBody>
        </p:sp>
        <p:sp>
          <p:nvSpPr>
            <p:cNvPr id="209" name="正方形/長方形 208"/>
            <p:cNvSpPr/>
            <p:nvPr/>
          </p:nvSpPr>
          <p:spPr>
            <a:xfrm>
              <a:off x="3101143" y="2935292"/>
              <a:ext cx="1522203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薩摩川内市</a:t>
              </a:r>
            </a:p>
          </p:txBody>
        </p:sp>
        <p:sp>
          <p:nvSpPr>
            <p:cNvPr id="210" name="正方形/長方形 209"/>
            <p:cNvSpPr/>
            <p:nvPr/>
          </p:nvSpPr>
          <p:spPr>
            <a:xfrm>
              <a:off x="5571816" y="2966577"/>
              <a:ext cx="1067415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霧島市</a:t>
              </a:r>
            </a:p>
          </p:txBody>
        </p:sp>
        <p:sp>
          <p:nvSpPr>
            <p:cNvPr id="211" name="正方形/長方形 210"/>
            <p:cNvSpPr/>
            <p:nvPr/>
          </p:nvSpPr>
          <p:spPr>
            <a:xfrm>
              <a:off x="6603350" y="3990581"/>
              <a:ext cx="1067415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曽於市</a:t>
              </a:r>
            </a:p>
          </p:txBody>
        </p:sp>
        <p:sp>
          <p:nvSpPr>
            <p:cNvPr id="212" name="正方形/長方形 211"/>
            <p:cNvSpPr/>
            <p:nvPr/>
          </p:nvSpPr>
          <p:spPr>
            <a:xfrm>
              <a:off x="3464192" y="4330706"/>
              <a:ext cx="1067415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日置市</a:t>
              </a:r>
            </a:p>
          </p:txBody>
        </p:sp>
        <p:sp>
          <p:nvSpPr>
            <p:cNvPr id="213" name="正方形/長方形 212"/>
            <p:cNvSpPr/>
            <p:nvPr/>
          </p:nvSpPr>
          <p:spPr>
            <a:xfrm>
              <a:off x="5366234" y="4894370"/>
              <a:ext cx="1067415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垂水市</a:t>
              </a:r>
            </a:p>
          </p:txBody>
        </p:sp>
        <p:sp>
          <p:nvSpPr>
            <p:cNvPr id="214" name="正方形/長方形 213"/>
            <p:cNvSpPr/>
            <p:nvPr/>
          </p:nvSpPr>
          <p:spPr>
            <a:xfrm>
              <a:off x="4741365" y="6403289"/>
              <a:ext cx="1067415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指宿市</a:t>
              </a:r>
            </a:p>
          </p:txBody>
        </p:sp>
        <p:sp>
          <p:nvSpPr>
            <p:cNvPr id="215" name="正方形/長方形 214"/>
            <p:cNvSpPr/>
            <p:nvPr/>
          </p:nvSpPr>
          <p:spPr>
            <a:xfrm>
              <a:off x="6676476" y="9487014"/>
              <a:ext cx="1294809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西之表市</a:t>
              </a:r>
            </a:p>
          </p:txBody>
        </p:sp>
        <p:sp>
          <p:nvSpPr>
            <p:cNvPr id="216" name="正方形/長方形 215"/>
            <p:cNvSpPr/>
            <p:nvPr/>
          </p:nvSpPr>
          <p:spPr>
            <a:xfrm>
              <a:off x="3523723" y="1497908"/>
              <a:ext cx="1067415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出水市</a:t>
              </a:r>
            </a:p>
          </p:txBody>
        </p:sp>
        <p:sp>
          <p:nvSpPr>
            <p:cNvPr id="217" name="正方形/長方形 216"/>
            <p:cNvSpPr/>
            <p:nvPr/>
          </p:nvSpPr>
          <p:spPr>
            <a:xfrm>
              <a:off x="2479970" y="1857968"/>
              <a:ext cx="1294809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阿久根市</a:t>
              </a:r>
            </a:p>
          </p:txBody>
        </p:sp>
        <p:sp>
          <p:nvSpPr>
            <p:cNvPr id="218" name="正方形/長方形 217"/>
            <p:cNvSpPr/>
            <p:nvPr/>
          </p:nvSpPr>
          <p:spPr>
            <a:xfrm>
              <a:off x="3196697" y="6087377"/>
              <a:ext cx="1067415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枕崎市</a:t>
              </a:r>
            </a:p>
          </p:txBody>
        </p:sp>
        <p:sp>
          <p:nvSpPr>
            <p:cNvPr id="219" name="正方形/長方形 218"/>
            <p:cNvSpPr/>
            <p:nvPr/>
          </p:nvSpPr>
          <p:spPr>
            <a:xfrm>
              <a:off x="5967570" y="5327857"/>
              <a:ext cx="1067415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鹿屋市</a:t>
              </a:r>
            </a:p>
          </p:txBody>
        </p:sp>
        <p:sp>
          <p:nvSpPr>
            <p:cNvPr id="220" name="正方形/長方形 219"/>
            <p:cNvSpPr/>
            <p:nvPr/>
          </p:nvSpPr>
          <p:spPr>
            <a:xfrm>
              <a:off x="4433468" y="4279072"/>
              <a:ext cx="1294809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鹿児島市</a:t>
              </a:r>
            </a:p>
          </p:txBody>
        </p:sp>
        <p:sp>
          <p:nvSpPr>
            <p:cNvPr id="221" name="正方形/長方形 220"/>
            <p:cNvSpPr/>
            <p:nvPr/>
          </p:nvSpPr>
          <p:spPr>
            <a:xfrm>
              <a:off x="1487494" y="8088411"/>
              <a:ext cx="1067415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奄美市</a:t>
              </a:r>
            </a:p>
          </p:txBody>
        </p:sp>
      </p:grpSp>
      <p:grpSp>
        <p:nvGrpSpPr>
          <p:cNvPr id="288" name="グループ化 287"/>
          <p:cNvGrpSpPr/>
          <p:nvPr/>
        </p:nvGrpSpPr>
        <p:grpSpPr>
          <a:xfrm>
            <a:off x="627421" y="6907395"/>
            <a:ext cx="3974486" cy="5621551"/>
            <a:chOff x="115799" y="846236"/>
            <a:chExt cx="8291190" cy="11727139"/>
          </a:xfrm>
        </p:grpSpPr>
        <p:sp>
          <p:nvSpPr>
            <p:cNvPr id="289" name="正方形/長方形 288"/>
            <p:cNvSpPr/>
            <p:nvPr/>
          </p:nvSpPr>
          <p:spPr>
            <a:xfrm>
              <a:off x="115799" y="11847513"/>
              <a:ext cx="1067415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与論町</a:t>
              </a:r>
            </a:p>
          </p:txBody>
        </p:sp>
        <p:sp>
          <p:nvSpPr>
            <p:cNvPr id="290" name="正方形/長方形 289"/>
            <p:cNvSpPr/>
            <p:nvPr/>
          </p:nvSpPr>
          <p:spPr>
            <a:xfrm>
              <a:off x="1072048" y="12123936"/>
              <a:ext cx="1067415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知名町</a:t>
              </a:r>
            </a:p>
          </p:txBody>
        </p:sp>
        <p:sp>
          <p:nvSpPr>
            <p:cNvPr id="291" name="正方形/長方形 290"/>
            <p:cNvSpPr/>
            <p:nvPr/>
          </p:nvSpPr>
          <p:spPr>
            <a:xfrm>
              <a:off x="1082149" y="11152288"/>
              <a:ext cx="1067415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伊仙町</a:t>
              </a:r>
            </a:p>
          </p:txBody>
        </p:sp>
        <p:sp>
          <p:nvSpPr>
            <p:cNvPr id="292" name="正方形/長方形 291"/>
            <p:cNvSpPr/>
            <p:nvPr/>
          </p:nvSpPr>
          <p:spPr>
            <a:xfrm>
              <a:off x="1763758" y="11808818"/>
              <a:ext cx="1067415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和泊町</a:t>
              </a:r>
            </a:p>
          </p:txBody>
        </p:sp>
        <p:sp>
          <p:nvSpPr>
            <p:cNvPr id="293" name="正方形/長方形 292"/>
            <p:cNvSpPr/>
            <p:nvPr/>
          </p:nvSpPr>
          <p:spPr>
            <a:xfrm>
              <a:off x="3220949" y="7811528"/>
              <a:ext cx="1067415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喜界町</a:t>
              </a:r>
            </a:p>
          </p:txBody>
        </p:sp>
        <p:sp>
          <p:nvSpPr>
            <p:cNvPr id="294" name="正方形/長方形 293"/>
            <p:cNvSpPr/>
            <p:nvPr/>
          </p:nvSpPr>
          <p:spPr>
            <a:xfrm>
              <a:off x="273345" y="8991700"/>
              <a:ext cx="1294809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瀬戸内町</a:t>
              </a:r>
            </a:p>
          </p:txBody>
        </p:sp>
        <p:sp>
          <p:nvSpPr>
            <p:cNvPr id="295" name="正方形/長方形 294"/>
            <p:cNvSpPr/>
            <p:nvPr/>
          </p:nvSpPr>
          <p:spPr>
            <a:xfrm>
              <a:off x="611036" y="7908131"/>
              <a:ext cx="1067415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大和村</a:t>
              </a:r>
            </a:p>
          </p:txBody>
        </p:sp>
        <p:sp>
          <p:nvSpPr>
            <p:cNvPr id="296" name="正方形/長方形 295"/>
            <p:cNvSpPr/>
            <p:nvPr/>
          </p:nvSpPr>
          <p:spPr>
            <a:xfrm>
              <a:off x="4218053" y="11624569"/>
              <a:ext cx="1294809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屋久島町</a:t>
              </a:r>
            </a:p>
          </p:txBody>
        </p:sp>
        <p:sp>
          <p:nvSpPr>
            <p:cNvPr id="297" name="正方形/長方形 296"/>
            <p:cNvSpPr/>
            <p:nvPr/>
          </p:nvSpPr>
          <p:spPr>
            <a:xfrm>
              <a:off x="6798736" y="6130925"/>
              <a:ext cx="1067415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肝付町</a:t>
              </a:r>
            </a:p>
          </p:txBody>
        </p:sp>
        <p:sp>
          <p:nvSpPr>
            <p:cNvPr id="298" name="正方形/長方形 297"/>
            <p:cNvSpPr/>
            <p:nvPr/>
          </p:nvSpPr>
          <p:spPr>
            <a:xfrm>
              <a:off x="6810068" y="5152651"/>
              <a:ext cx="1067415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大崎町</a:t>
              </a:r>
            </a:p>
          </p:txBody>
        </p:sp>
        <p:sp>
          <p:nvSpPr>
            <p:cNvPr id="299" name="正方形/長方形 298"/>
            <p:cNvSpPr/>
            <p:nvPr/>
          </p:nvSpPr>
          <p:spPr>
            <a:xfrm>
              <a:off x="2400076" y="846236"/>
              <a:ext cx="1067415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長島町</a:t>
              </a:r>
            </a:p>
          </p:txBody>
        </p:sp>
        <p:sp>
          <p:nvSpPr>
            <p:cNvPr id="300" name="正方形/長方形 299"/>
            <p:cNvSpPr/>
            <p:nvPr/>
          </p:nvSpPr>
          <p:spPr>
            <a:xfrm>
              <a:off x="6877827" y="5585052"/>
              <a:ext cx="1294809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東串良町</a:t>
              </a:r>
            </a:p>
          </p:txBody>
        </p:sp>
        <p:sp>
          <p:nvSpPr>
            <p:cNvPr id="301" name="正方形/長方形 300"/>
            <p:cNvSpPr/>
            <p:nvPr/>
          </p:nvSpPr>
          <p:spPr>
            <a:xfrm>
              <a:off x="223530" y="8274149"/>
              <a:ext cx="1067415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宇検村</a:t>
              </a:r>
            </a:p>
          </p:txBody>
        </p:sp>
        <p:sp>
          <p:nvSpPr>
            <p:cNvPr id="302" name="正方形/長方形 301"/>
            <p:cNvSpPr/>
            <p:nvPr/>
          </p:nvSpPr>
          <p:spPr>
            <a:xfrm>
              <a:off x="876006" y="10545069"/>
              <a:ext cx="1067415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天城町</a:t>
              </a:r>
            </a:p>
          </p:txBody>
        </p:sp>
        <p:sp>
          <p:nvSpPr>
            <p:cNvPr id="303" name="正方形/長方形 302"/>
            <p:cNvSpPr/>
            <p:nvPr/>
          </p:nvSpPr>
          <p:spPr>
            <a:xfrm>
              <a:off x="2168085" y="7619306"/>
              <a:ext cx="1067415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龍郷町</a:t>
              </a:r>
            </a:p>
          </p:txBody>
        </p:sp>
        <p:sp>
          <p:nvSpPr>
            <p:cNvPr id="304" name="正方形/長方形 303"/>
            <p:cNvSpPr/>
            <p:nvPr/>
          </p:nvSpPr>
          <p:spPr>
            <a:xfrm>
              <a:off x="1846902" y="10768718"/>
              <a:ext cx="1294809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徳之島町</a:t>
              </a:r>
            </a:p>
          </p:txBody>
        </p:sp>
        <p:sp>
          <p:nvSpPr>
            <p:cNvPr id="305" name="正方形/長方形 304"/>
            <p:cNvSpPr/>
            <p:nvPr/>
          </p:nvSpPr>
          <p:spPr>
            <a:xfrm>
              <a:off x="2808535" y="5313982"/>
              <a:ext cx="1522203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南さつま市</a:t>
              </a:r>
            </a:p>
          </p:txBody>
        </p:sp>
        <p:sp>
          <p:nvSpPr>
            <p:cNvPr id="306" name="正方形/長方形 305"/>
            <p:cNvSpPr/>
            <p:nvPr/>
          </p:nvSpPr>
          <p:spPr>
            <a:xfrm>
              <a:off x="7112180" y="4691063"/>
              <a:ext cx="1294809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志布志市</a:t>
              </a:r>
            </a:p>
          </p:txBody>
        </p:sp>
        <p:sp>
          <p:nvSpPr>
            <p:cNvPr id="307" name="正方形/長方形 306"/>
            <p:cNvSpPr/>
            <p:nvPr/>
          </p:nvSpPr>
          <p:spPr>
            <a:xfrm>
              <a:off x="5741900" y="9123462"/>
              <a:ext cx="1067415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三島村</a:t>
              </a:r>
            </a:p>
          </p:txBody>
        </p:sp>
        <p:sp>
          <p:nvSpPr>
            <p:cNvPr id="308" name="正方形/長方形 307"/>
            <p:cNvSpPr/>
            <p:nvPr/>
          </p:nvSpPr>
          <p:spPr>
            <a:xfrm>
              <a:off x="5382652" y="2060674"/>
              <a:ext cx="1067415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湧水町</a:t>
              </a:r>
            </a:p>
          </p:txBody>
        </p:sp>
        <p:sp>
          <p:nvSpPr>
            <p:cNvPr id="309" name="正方形/長方形 308"/>
            <p:cNvSpPr/>
            <p:nvPr/>
          </p:nvSpPr>
          <p:spPr>
            <a:xfrm>
              <a:off x="6347120" y="10450370"/>
              <a:ext cx="1294809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中種子町</a:t>
              </a:r>
            </a:p>
          </p:txBody>
        </p:sp>
        <p:sp>
          <p:nvSpPr>
            <p:cNvPr id="310" name="正方形/長方形 309"/>
            <p:cNvSpPr/>
            <p:nvPr/>
          </p:nvSpPr>
          <p:spPr>
            <a:xfrm>
              <a:off x="6139505" y="11261725"/>
              <a:ext cx="1294809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南種子町</a:t>
              </a:r>
            </a:p>
          </p:txBody>
        </p:sp>
        <p:sp>
          <p:nvSpPr>
            <p:cNvPr id="311" name="正方形/長方形 310"/>
            <p:cNvSpPr/>
            <p:nvPr/>
          </p:nvSpPr>
          <p:spPr>
            <a:xfrm>
              <a:off x="5333703" y="7197926"/>
              <a:ext cx="1294809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南大隅町</a:t>
              </a:r>
            </a:p>
          </p:txBody>
        </p:sp>
        <p:sp>
          <p:nvSpPr>
            <p:cNvPr id="312" name="正方形/長方形 311"/>
            <p:cNvSpPr/>
            <p:nvPr/>
          </p:nvSpPr>
          <p:spPr>
            <a:xfrm>
              <a:off x="6113153" y="6565644"/>
              <a:ext cx="1067415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錦江町</a:t>
              </a:r>
            </a:p>
          </p:txBody>
        </p:sp>
        <p:sp>
          <p:nvSpPr>
            <p:cNvPr id="313" name="正方形/長方形 312"/>
            <p:cNvSpPr/>
            <p:nvPr/>
          </p:nvSpPr>
          <p:spPr>
            <a:xfrm>
              <a:off x="3973808" y="2178249"/>
              <a:ext cx="1294809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さつま町</a:t>
              </a:r>
            </a:p>
          </p:txBody>
        </p:sp>
        <p:sp>
          <p:nvSpPr>
            <p:cNvPr id="314" name="正方形/長方形 313"/>
            <p:cNvSpPr/>
            <p:nvPr/>
          </p:nvSpPr>
          <p:spPr>
            <a:xfrm>
              <a:off x="874728" y="5471723"/>
              <a:ext cx="1067415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十島村</a:t>
              </a:r>
            </a:p>
          </p:txBody>
        </p:sp>
        <p:sp>
          <p:nvSpPr>
            <p:cNvPr id="315" name="正方形/長方形 314"/>
            <p:cNvSpPr/>
            <p:nvPr/>
          </p:nvSpPr>
          <p:spPr>
            <a:xfrm>
              <a:off x="4716949" y="3243065"/>
              <a:ext cx="1067415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姶良市</a:t>
              </a:r>
            </a:p>
          </p:txBody>
        </p:sp>
        <p:sp>
          <p:nvSpPr>
            <p:cNvPr id="316" name="正方形/長方形 315"/>
            <p:cNvSpPr/>
            <p:nvPr/>
          </p:nvSpPr>
          <p:spPr>
            <a:xfrm>
              <a:off x="4781155" y="1608238"/>
              <a:ext cx="1067415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伊佐市</a:t>
              </a:r>
            </a:p>
          </p:txBody>
        </p:sp>
        <p:sp>
          <p:nvSpPr>
            <p:cNvPr id="317" name="正方形/長方形 316"/>
            <p:cNvSpPr/>
            <p:nvPr/>
          </p:nvSpPr>
          <p:spPr>
            <a:xfrm>
              <a:off x="3753824" y="5797649"/>
              <a:ext cx="1294809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南九州市</a:t>
              </a:r>
            </a:p>
          </p:txBody>
        </p:sp>
        <p:sp>
          <p:nvSpPr>
            <p:cNvPr id="318" name="正方形/長方形 317"/>
            <p:cNvSpPr/>
            <p:nvPr/>
          </p:nvSpPr>
          <p:spPr>
            <a:xfrm>
              <a:off x="2747436" y="7214493"/>
              <a:ext cx="1067415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奄美市</a:t>
              </a:r>
            </a:p>
          </p:txBody>
        </p:sp>
        <p:sp>
          <p:nvSpPr>
            <p:cNvPr id="319" name="正方形/長方形 318"/>
            <p:cNvSpPr/>
            <p:nvPr/>
          </p:nvSpPr>
          <p:spPr>
            <a:xfrm>
              <a:off x="2243331" y="3524349"/>
              <a:ext cx="1976990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いちき串木野市</a:t>
              </a:r>
            </a:p>
          </p:txBody>
        </p:sp>
        <p:sp>
          <p:nvSpPr>
            <p:cNvPr id="320" name="正方形/長方形 319"/>
            <p:cNvSpPr/>
            <p:nvPr/>
          </p:nvSpPr>
          <p:spPr>
            <a:xfrm>
              <a:off x="3101143" y="2935287"/>
              <a:ext cx="1522203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薩摩川内市</a:t>
              </a:r>
            </a:p>
          </p:txBody>
        </p:sp>
        <p:sp>
          <p:nvSpPr>
            <p:cNvPr id="321" name="正方形/長方形 320"/>
            <p:cNvSpPr/>
            <p:nvPr/>
          </p:nvSpPr>
          <p:spPr>
            <a:xfrm>
              <a:off x="5571816" y="2966573"/>
              <a:ext cx="1067415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霧島市</a:t>
              </a:r>
            </a:p>
          </p:txBody>
        </p:sp>
        <p:sp>
          <p:nvSpPr>
            <p:cNvPr id="322" name="正方形/長方形 321"/>
            <p:cNvSpPr/>
            <p:nvPr/>
          </p:nvSpPr>
          <p:spPr>
            <a:xfrm>
              <a:off x="6603352" y="3990574"/>
              <a:ext cx="1067415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曽於市</a:t>
              </a:r>
            </a:p>
          </p:txBody>
        </p:sp>
        <p:sp>
          <p:nvSpPr>
            <p:cNvPr id="323" name="正方形/長方形 322"/>
            <p:cNvSpPr/>
            <p:nvPr/>
          </p:nvSpPr>
          <p:spPr>
            <a:xfrm>
              <a:off x="3464192" y="4330701"/>
              <a:ext cx="1067415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日置市</a:t>
              </a:r>
            </a:p>
          </p:txBody>
        </p:sp>
        <p:sp>
          <p:nvSpPr>
            <p:cNvPr id="324" name="正方形/長方形 323"/>
            <p:cNvSpPr/>
            <p:nvPr/>
          </p:nvSpPr>
          <p:spPr>
            <a:xfrm>
              <a:off x="5366236" y="4894362"/>
              <a:ext cx="1067415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垂水市</a:t>
              </a:r>
            </a:p>
          </p:txBody>
        </p:sp>
        <p:sp>
          <p:nvSpPr>
            <p:cNvPr id="325" name="正方形/長方形 324"/>
            <p:cNvSpPr/>
            <p:nvPr/>
          </p:nvSpPr>
          <p:spPr>
            <a:xfrm>
              <a:off x="4741365" y="6403281"/>
              <a:ext cx="1067415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指宿市</a:t>
              </a:r>
            </a:p>
          </p:txBody>
        </p:sp>
        <p:sp>
          <p:nvSpPr>
            <p:cNvPr id="326" name="正方形/長方形 325"/>
            <p:cNvSpPr/>
            <p:nvPr/>
          </p:nvSpPr>
          <p:spPr>
            <a:xfrm>
              <a:off x="6676478" y="9486999"/>
              <a:ext cx="1294809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西之表市</a:t>
              </a:r>
            </a:p>
          </p:txBody>
        </p:sp>
        <p:sp>
          <p:nvSpPr>
            <p:cNvPr id="327" name="正方形/長方形 326"/>
            <p:cNvSpPr/>
            <p:nvPr/>
          </p:nvSpPr>
          <p:spPr>
            <a:xfrm>
              <a:off x="3523723" y="1497906"/>
              <a:ext cx="1067415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出水市</a:t>
              </a:r>
            </a:p>
          </p:txBody>
        </p:sp>
        <p:sp>
          <p:nvSpPr>
            <p:cNvPr id="328" name="正方形/長方形 327"/>
            <p:cNvSpPr/>
            <p:nvPr/>
          </p:nvSpPr>
          <p:spPr>
            <a:xfrm>
              <a:off x="2479970" y="1857965"/>
              <a:ext cx="1294809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阿久根市</a:t>
              </a:r>
            </a:p>
          </p:txBody>
        </p:sp>
        <p:sp>
          <p:nvSpPr>
            <p:cNvPr id="329" name="正方形/長方形 328"/>
            <p:cNvSpPr/>
            <p:nvPr/>
          </p:nvSpPr>
          <p:spPr>
            <a:xfrm>
              <a:off x="3196699" y="6087367"/>
              <a:ext cx="1067415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枕崎市</a:t>
              </a:r>
            </a:p>
          </p:txBody>
        </p:sp>
        <p:sp>
          <p:nvSpPr>
            <p:cNvPr id="330" name="正方形/長方形 329"/>
            <p:cNvSpPr/>
            <p:nvPr/>
          </p:nvSpPr>
          <p:spPr>
            <a:xfrm>
              <a:off x="5967570" y="5327848"/>
              <a:ext cx="1067415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鹿屋市</a:t>
              </a:r>
            </a:p>
          </p:txBody>
        </p:sp>
        <p:sp>
          <p:nvSpPr>
            <p:cNvPr id="331" name="正方形/長方形 330"/>
            <p:cNvSpPr/>
            <p:nvPr/>
          </p:nvSpPr>
          <p:spPr>
            <a:xfrm>
              <a:off x="4433468" y="4279066"/>
              <a:ext cx="1294809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鹿児島市</a:t>
              </a:r>
            </a:p>
          </p:txBody>
        </p:sp>
        <p:sp>
          <p:nvSpPr>
            <p:cNvPr id="332" name="正方形/長方形 331"/>
            <p:cNvSpPr/>
            <p:nvPr/>
          </p:nvSpPr>
          <p:spPr>
            <a:xfrm>
              <a:off x="1487494" y="8088412"/>
              <a:ext cx="1067415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奄美市</a:t>
              </a:r>
            </a:p>
          </p:txBody>
        </p:sp>
      </p:grpSp>
      <p:grpSp>
        <p:nvGrpSpPr>
          <p:cNvPr id="400" name="グループ化 399"/>
          <p:cNvGrpSpPr/>
          <p:nvPr/>
        </p:nvGrpSpPr>
        <p:grpSpPr>
          <a:xfrm>
            <a:off x="4686157" y="6466831"/>
            <a:ext cx="3974486" cy="5621551"/>
            <a:chOff x="115799" y="846236"/>
            <a:chExt cx="8291190" cy="11727139"/>
          </a:xfrm>
        </p:grpSpPr>
        <p:sp>
          <p:nvSpPr>
            <p:cNvPr id="401" name="正方形/長方形 400"/>
            <p:cNvSpPr/>
            <p:nvPr/>
          </p:nvSpPr>
          <p:spPr>
            <a:xfrm>
              <a:off x="115799" y="11847513"/>
              <a:ext cx="1067415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与論町</a:t>
              </a:r>
            </a:p>
          </p:txBody>
        </p:sp>
        <p:sp>
          <p:nvSpPr>
            <p:cNvPr id="402" name="正方形/長方形 401"/>
            <p:cNvSpPr/>
            <p:nvPr/>
          </p:nvSpPr>
          <p:spPr>
            <a:xfrm>
              <a:off x="1072048" y="12123936"/>
              <a:ext cx="1067415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知名町</a:t>
              </a:r>
            </a:p>
          </p:txBody>
        </p:sp>
        <p:sp>
          <p:nvSpPr>
            <p:cNvPr id="403" name="正方形/長方形 402"/>
            <p:cNvSpPr/>
            <p:nvPr/>
          </p:nvSpPr>
          <p:spPr>
            <a:xfrm>
              <a:off x="1082149" y="11152288"/>
              <a:ext cx="1067415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伊仙町</a:t>
              </a:r>
            </a:p>
          </p:txBody>
        </p:sp>
        <p:sp>
          <p:nvSpPr>
            <p:cNvPr id="404" name="正方形/長方形 403"/>
            <p:cNvSpPr/>
            <p:nvPr/>
          </p:nvSpPr>
          <p:spPr>
            <a:xfrm>
              <a:off x="1763758" y="11808818"/>
              <a:ext cx="1067415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和泊町</a:t>
              </a:r>
            </a:p>
          </p:txBody>
        </p:sp>
        <p:sp>
          <p:nvSpPr>
            <p:cNvPr id="405" name="正方形/長方形 404"/>
            <p:cNvSpPr/>
            <p:nvPr/>
          </p:nvSpPr>
          <p:spPr>
            <a:xfrm>
              <a:off x="3220949" y="7811528"/>
              <a:ext cx="1067415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喜界町</a:t>
              </a:r>
            </a:p>
          </p:txBody>
        </p:sp>
        <p:sp>
          <p:nvSpPr>
            <p:cNvPr id="406" name="正方形/長方形 405"/>
            <p:cNvSpPr/>
            <p:nvPr/>
          </p:nvSpPr>
          <p:spPr>
            <a:xfrm>
              <a:off x="273345" y="8991700"/>
              <a:ext cx="1294809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瀬戸内町</a:t>
              </a:r>
            </a:p>
          </p:txBody>
        </p:sp>
        <p:sp>
          <p:nvSpPr>
            <p:cNvPr id="407" name="正方形/長方形 406"/>
            <p:cNvSpPr/>
            <p:nvPr/>
          </p:nvSpPr>
          <p:spPr>
            <a:xfrm>
              <a:off x="611036" y="7908131"/>
              <a:ext cx="1067415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大和村</a:t>
              </a:r>
            </a:p>
          </p:txBody>
        </p:sp>
        <p:sp>
          <p:nvSpPr>
            <p:cNvPr id="408" name="正方形/長方形 407"/>
            <p:cNvSpPr/>
            <p:nvPr/>
          </p:nvSpPr>
          <p:spPr>
            <a:xfrm>
              <a:off x="4218053" y="11624569"/>
              <a:ext cx="1294809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屋久島町</a:t>
              </a:r>
            </a:p>
          </p:txBody>
        </p:sp>
        <p:sp>
          <p:nvSpPr>
            <p:cNvPr id="409" name="正方形/長方形 408"/>
            <p:cNvSpPr/>
            <p:nvPr/>
          </p:nvSpPr>
          <p:spPr>
            <a:xfrm>
              <a:off x="6798736" y="6130925"/>
              <a:ext cx="1067415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肝付町</a:t>
              </a:r>
            </a:p>
          </p:txBody>
        </p:sp>
        <p:sp>
          <p:nvSpPr>
            <p:cNvPr id="410" name="正方形/長方形 409"/>
            <p:cNvSpPr/>
            <p:nvPr/>
          </p:nvSpPr>
          <p:spPr>
            <a:xfrm>
              <a:off x="6810068" y="5152651"/>
              <a:ext cx="1067415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大崎町</a:t>
              </a:r>
            </a:p>
          </p:txBody>
        </p:sp>
        <p:sp>
          <p:nvSpPr>
            <p:cNvPr id="411" name="正方形/長方形 410"/>
            <p:cNvSpPr/>
            <p:nvPr/>
          </p:nvSpPr>
          <p:spPr>
            <a:xfrm>
              <a:off x="2400076" y="846236"/>
              <a:ext cx="1067415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長島町</a:t>
              </a:r>
            </a:p>
          </p:txBody>
        </p:sp>
        <p:sp>
          <p:nvSpPr>
            <p:cNvPr id="412" name="正方形/長方形 411"/>
            <p:cNvSpPr/>
            <p:nvPr/>
          </p:nvSpPr>
          <p:spPr>
            <a:xfrm>
              <a:off x="6877827" y="5585052"/>
              <a:ext cx="1294809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東串良町</a:t>
              </a:r>
            </a:p>
          </p:txBody>
        </p:sp>
        <p:sp>
          <p:nvSpPr>
            <p:cNvPr id="413" name="正方形/長方形 412"/>
            <p:cNvSpPr/>
            <p:nvPr/>
          </p:nvSpPr>
          <p:spPr>
            <a:xfrm>
              <a:off x="223530" y="8274149"/>
              <a:ext cx="1067415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宇検村</a:t>
              </a:r>
            </a:p>
          </p:txBody>
        </p:sp>
        <p:sp>
          <p:nvSpPr>
            <p:cNvPr id="414" name="正方形/長方形 413"/>
            <p:cNvSpPr/>
            <p:nvPr/>
          </p:nvSpPr>
          <p:spPr>
            <a:xfrm>
              <a:off x="876006" y="10545069"/>
              <a:ext cx="1067415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天城町</a:t>
              </a:r>
            </a:p>
          </p:txBody>
        </p:sp>
        <p:sp>
          <p:nvSpPr>
            <p:cNvPr id="415" name="正方形/長方形 414"/>
            <p:cNvSpPr/>
            <p:nvPr/>
          </p:nvSpPr>
          <p:spPr>
            <a:xfrm>
              <a:off x="2168085" y="7619306"/>
              <a:ext cx="1067415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龍郷町</a:t>
              </a:r>
            </a:p>
          </p:txBody>
        </p:sp>
        <p:sp>
          <p:nvSpPr>
            <p:cNvPr id="416" name="正方形/長方形 415"/>
            <p:cNvSpPr/>
            <p:nvPr/>
          </p:nvSpPr>
          <p:spPr>
            <a:xfrm>
              <a:off x="1846902" y="10768718"/>
              <a:ext cx="1294809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徳之島町</a:t>
              </a:r>
            </a:p>
          </p:txBody>
        </p:sp>
        <p:sp>
          <p:nvSpPr>
            <p:cNvPr id="417" name="正方形/長方形 416"/>
            <p:cNvSpPr/>
            <p:nvPr/>
          </p:nvSpPr>
          <p:spPr>
            <a:xfrm>
              <a:off x="2808535" y="5313982"/>
              <a:ext cx="1522203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南さつま市</a:t>
              </a:r>
            </a:p>
          </p:txBody>
        </p:sp>
        <p:sp>
          <p:nvSpPr>
            <p:cNvPr id="418" name="正方形/長方形 417"/>
            <p:cNvSpPr/>
            <p:nvPr/>
          </p:nvSpPr>
          <p:spPr>
            <a:xfrm>
              <a:off x="7112180" y="4691063"/>
              <a:ext cx="1294809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志布志市</a:t>
              </a:r>
            </a:p>
          </p:txBody>
        </p:sp>
        <p:sp>
          <p:nvSpPr>
            <p:cNvPr id="419" name="正方形/長方形 418"/>
            <p:cNvSpPr/>
            <p:nvPr/>
          </p:nvSpPr>
          <p:spPr>
            <a:xfrm>
              <a:off x="5741900" y="9123462"/>
              <a:ext cx="1067415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三島村</a:t>
              </a:r>
            </a:p>
          </p:txBody>
        </p:sp>
        <p:sp>
          <p:nvSpPr>
            <p:cNvPr id="420" name="正方形/長方形 419"/>
            <p:cNvSpPr/>
            <p:nvPr/>
          </p:nvSpPr>
          <p:spPr>
            <a:xfrm>
              <a:off x="5382652" y="2060674"/>
              <a:ext cx="1067415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湧水町</a:t>
              </a:r>
            </a:p>
          </p:txBody>
        </p:sp>
        <p:sp>
          <p:nvSpPr>
            <p:cNvPr id="421" name="正方形/長方形 420"/>
            <p:cNvSpPr/>
            <p:nvPr/>
          </p:nvSpPr>
          <p:spPr>
            <a:xfrm>
              <a:off x="6347120" y="10450370"/>
              <a:ext cx="1294809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中種子町</a:t>
              </a:r>
            </a:p>
          </p:txBody>
        </p:sp>
        <p:sp>
          <p:nvSpPr>
            <p:cNvPr id="422" name="正方形/長方形 421"/>
            <p:cNvSpPr/>
            <p:nvPr/>
          </p:nvSpPr>
          <p:spPr>
            <a:xfrm>
              <a:off x="6139505" y="11261725"/>
              <a:ext cx="1294809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南種子町</a:t>
              </a:r>
            </a:p>
          </p:txBody>
        </p:sp>
        <p:sp>
          <p:nvSpPr>
            <p:cNvPr id="423" name="正方形/長方形 422"/>
            <p:cNvSpPr/>
            <p:nvPr/>
          </p:nvSpPr>
          <p:spPr>
            <a:xfrm>
              <a:off x="5333703" y="7197926"/>
              <a:ext cx="1294809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南大隅町</a:t>
              </a:r>
            </a:p>
          </p:txBody>
        </p:sp>
        <p:sp>
          <p:nvSpPr>
            <p:cNvPr id="424" name="正方形/長方形 423"/>
            <p:cNvSpPr/>
            <p:nvPr/>
          </p:nvSpPr>
          <p:spPr>
            <a:xfrm>
              <a:off x="6113153" y="6565644"/>
              <a:ext cx="1067415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錦江町</a:t>
              </a:r>
            </a:p>
          </p:txBody>
        </p:sp>
        <p:sp>
          <p:nvSpPr>
            <p:cNvPr id="425" name="正方形/長方形 424"/>
            <p:cNvSpPr/>
            <p:nvPr/>
          </p:nvSpPr>
          <p:spPr>
            <a:xfrm>
              <a:off x="3973808" y="2178249"/>
              <a:ext cx="1294809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さつま町</a:t>
              </a:r>
            </a:p>
          </p:txBody>
        </p:sp>
        <p:sp>
          <p:nvSpPr>
            <p:cNvPr id="426" name="正方形/長方形 425"/>
            <p:cNvSpPr/>
            <p:nvPr/>
          </p:nvSpPr>
          <p:spPr>
            <a:xfrm>
              <a:off x="874728" y="5471723"/>
              <a:ext cx="1067415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十島村</a:t>
              </a:r>
            </a:p>
          </p:txBody>
        </p:sp>
        <p:sp>
          <p:nvSpPr>
            <p:cNvPr id="427" name="正方形/長方形 426"/>
            <p:cNvSpPr/>
            <p:nvPr/>
          </p:nvSpPr>
          <p:spPr>
            <a:xfrm>
              <a:off x="4716949" y="3243065"/>
              <a:ext cx="1067415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姶良市</a:t>
              </a:r>
            </a:p>
          </p:txBody>
        </p:sp>
        <p:sp>
          <p:nvSpPr>
            <p:cNvPr id="428" name="正方形/長方形 427"/>
            <p:cNvSpPr/>
            <p:nvPr/>
          </p:nvSpPr>
          <p:spPr>
            <a:xfrm>
              <a:off x="4781155" y="1608238"/>
              <a:ext cx="1067415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伊佐市</a:t>
              </a:r>
            </a:p>
          </p:txBody>
        </p:sp>
        <p:sp>
          <p:nvSpPr>
            <p:cNvPr id="429" name="正方形/長方形 428"/>
            <p:cNvSpPr/>
            <p:nvPr/>
          </p:nvSpPr>
          <p:spPr>
            <a:xfrm>
              <a:off x="3753824" y="5797649"/>
              <a:ext cx="1294809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南九州市</a:t>
              </a:r>
            </a:p>
          </p:txBody>
        </p:sp>
        <p:sp>
          <p:nvSpPr>
            <p:cNvPr id="430" name="正方形/長方形 429"/>
            <p:cNvSpPr/>
            <p:nvPr/>
          </p:nvSpPr>
          <p:spPr>
            <a:xfrm>
              <a:off x="2747436" y="7214493"/>
              <a:ext cx="1067415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奄美市</a:t>
              </a:r>
            </a:p>
          </p:txBody>
        </p:sp>
        <p:sp>
          <p:nvSpPr>
            <p:cNvPr id="431" name="正方形/長方形 430"/>
            <p:cNvSpPr/>
            <p:nvPr/>
          </p:nvSpPr>
          <p:spPr>
            <a:xfrm>
              <a:off x="2243331" y="3524349"/>
              <a:ext cx="1976990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いちき串木野市</a:t>
              </a:r>
            </a:p>
          </p:txBody>
        </p:sp>
        <p:sp>
          <p:nvSpPr>
            <p:cNvPr id="432" name="正方形/長方形 431"/>
            <p:cNvSpPr/>
            <p:nvPr/>
          </p:nvSpPr>
          <p:spPr>
            <a:xfrm>
              <a:off x="3101143" y="2935287"/>
              <a:ext cx="1522203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薩摩川内市</a:t>
              </a:r>
            </a:p>
          </p:txBody>
        </p:sp>
        <p:sp>
          <p:nvSpPr>
            <p:cNvPr id="433" name="正方形/長方形 432"/>
            <p:cNvSpPr/>
            <p:nvPr/>
          </p:nvSpPr>
          <p:spPr>
            <a:xfrm>
              <a:off x="5571816" y="2966573"/>
              <a:ext cx="1067415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霧島市</a:t>
              </a:r>
            </a:p>
          </p:txBody>
        </p:sp>
        <p:sp>
          <p:nvSpPr>
            <p:cNvPr id="434" name="正方形/長方形 433"/>
            <p:cNvSpPr/>
            <p:nvPr/>
          </p:nvSpPr>
          <p:spPr>
            <a:xfrm>
              <a:off x="6603352" y="3990574"/>
              <a:ext cx="1067415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曽於市</a:t>
              </a:r>
            </a:p>
          </p:txBody>
        </p:sp>
        <p:sp>
          <p:nvSpPr>
            <p:cNvPr id="435" name="正方形/長方形 434"/>
            <p:cNvSpPr/>
            <p:nvPr/>
          </p:nvSpPr>
          <p:spPr>
            <a:xfrm>
              <a:off x="3464192" y="4330701"/>
              <a:ext cx="1067415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日置市</a:t>
              </a:r>
            </a:p>
          </p:txBody>
        </p:sp>
        <p:sp>
          <p:nvSpPr>
            <p:cNvPr id="436" name="正方形/長方形 435"/>
            <p:cNvSpPr/>
            <p:nvPr/>
          </p:nvSpPr>
          <p:spPr>
            <a:xfrm>
              <a:off x="5366236" y="4894362"/>
              <a:ext cx="1067415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垂水市</a:t>
              </a:r>
            </a:p>
          </p:txBody>
        </p:sp>
        <p:sp>
          <p:nvSpPr>
            <p:cNvPr id="437" name="正方形/長方形 436"/>
            <p:cNvSpPr/>
            <p:nvPr/>
          </p:nvSpPr>
          <p:spPr>
            <a:xfrm>
              <a:off x="4741365" y="6403281"/>
              <a:ext cx="1067415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指宿市</a:t>
              </a:r>
            </a:p>
          </p:txBody>
        </p:sp>
        <p:sp>
          <p:nvSpPr>
            <p:cNvPr id="438" name="正方形/長方形 437"/>
            <p:cNvSpPr/>
            <p:nvPr/>
          </p:nvSpPr>
          <p:spPr>
            <a:xfrm>
              <a:off x="6676478" y="9486999"/>
              <a:ext cx="1294809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西之表市</a:t>
              </a:r>
            </a:p>
          </p:txBody>
        </p:sp>
        <p:sp>
          <p:nvSpPr>
            <p:cNvPr id="439" name="正方形/長方形 438"/>
            <p:cNvSpPr/>
            <p:nvPr/>
          </p:nvSpPr>
          <p:spPr>
            <a:xfrm>
              <a:off x="3523723" y="1497906"/>
              <a:ext cx="1067415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出水市</a:t>
              </a:r>
            </a:p>
          </p:txBody>
        </p:sp>
        <p:sp>
          <p:nvSpPr>
            <p:cNvPr id="440" name="正方形/長方形 439"/>
            <p:cNvSpPr/>
            <p:nvPr/>
          </p:nvSpPr>
          <p:spPr>
            <a:xfrm>
              <a:off x="2479970" y="1857965"/>
              <a:ext cx="1294809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阿久根市</a:t>
              </a:r>
            </a:p>
          </p:txBody>
        </p:sp>
        <p:sp>
          <p:nvSpPr>
            <p:cNvPr id="441" name="正方形/長方形 440"/>
            <p:cNvSpPr/>
            <p:nvPr/>
          </p:nvSpPr>
          <p:spPr>
            <a:xfrm>
              <a:off x="3196699" y="6087367"/>
              <a:ext cx="1067415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枕崎市</a:t>
              </a:r>
            </a:p>
          </p:txBody>
        </p:sp>
        <p:sp>
          <p:nvSpPr>
            <p:cNvPr id="442" name="正方形/長方形 441"/>
            <p:cNvSpPr/>
            <p:nvPr/>
          </p:nvSpPr>
          <p:spPr>
            <a:xfrm>
              <a:off x="5967570" y="5327848"/>
              <a:ext cx="1067415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鹿屋市</a:t>
              </a:r>
            </a:p>
          </p:txBody>
        </p:sp>
        <p:sp>
          <p:nvSpPr>
            <p:cNvPr id="443" name="正方形/長方形 442"/>
            <p:cNvSpPr/>
            <p:nvPr/>
          </p:nvSpPr>
          <p:spPr>
            <a:xfrm>
              <a:off x="4433468" y="4279066"/>
              <a:ext cx="1294809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鹿児島市</a:t>
              </a:r>
            </a:p>
          </p:txBody>
        </p:sp>
        <p:sp>
          <p:nvSpPr>
            <p:cNvPr id="444" name="正方形/長方形 443"/>
            <p:cNvSpPr/>
            <p:nvPr/>
          </p:nvSpPr>
          <p:spPr>
            <a:xfrm>
              <a:off x="1487494" y="8088412"/>
              <a:ext cx="1067415" cy="44943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奄美市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650654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486</Words>
  <Application>Microsoft Office PowerPoint</Application>
  <PresentationFormat>A3 297x420 mm</PresentationFormat>
  <Paragraphs>396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PPTX037_鹿児島県地図</dc:title>
  <dc:subject>PPTX037_鹿児島県地図</dc:subject>
  <dc:creator>http://www.digipot.net</dc:creator>
  <cp:lastModifiedBy/>
  <cp:revision>1</cp:revision>
  <dcterms:created xsi:type="dcterms:W3CDTF">2012-07-20T04:37:02Z</dcterms:created>
  <dcterms:modified xsi:type="dcterms:W3CDTF">2012-07-20T04:37:05Z</dcterms:modified>
  <cp:version>1</cp:version>
</cp:coreProperties>
</file>